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</p:sldMasterIdLst>
  <p:notesMasterIdLst>
    <p:notesMasterId r:id="rId1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5143500" type="screen16x9"/>
  <p:notesSz cx="6858000" cy="9144000"/>
  <p:embeddedFontLst>
    <p:embeddedFont>
      <p:font typeface="Poppins Black" panose="020B0604020202020204" charset="0"/>
      <p:bold r:id="rId15"/>
      <p:boldItalic r:id="rId16"/>
    </p:embeddedFont>
    <p:embeddedFont>
      <p:font typeface="Sintony" panose="020B0604020202020204" charset="0"/>
      <p:regular r:id="rId17"/>
      <p:bold r:id="rId18"/>
    </p:embeddedFont>
    <p:embeddedFont>
      <p:font typeface="Lato" panose="020B0604020202020204" charset="0"/>
      <p:regular r:id="rId19"/>
      <p:bold r:id="rId20"/>
      <p:italic r:id="rId21"/>
      <p:boldItalic r:id="rId22"/>
    </p:embeddedFont>
    <p:embeddedFont>
      <p:font typeface="Fira Sans Extra Condensed Medium" panose="020B0604020202020204" charset="0"/>
      <p:regular r:id="rId23"/>
      <p:bold r:id="rId24"/>
      <p:italic r:id="rId25"/>
      <p:boldItalic r:id="rId26"/>
    </p:embeddedFont>
    <p:embeddedFont>
      <p:font typeface="Poppins ExtraBold" panose="020B0604020202020204" charset="0"/>
      <p:bold r:id="rId27"/>
      <p:boldItalic r:id="rId28"/>
    </p:embeddedFont>
    <p:embeddedFont>
      <p:font typeface="Poppins" panose="020B0604020202020204" charset="0"/>
      <p:regular r:id="rId29"/>
      <p:bold r:id="rId30"/>
      <p:italic r:id="rId31"/>
      <p:boldItalic r:id="rId32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  <p:ext uri="http://customooxmlschemas.google.com/">
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r:id="rId35" roundtripDataSignature="AMtx7mg93YLMMZJKUqtO16dJjSsrkkQGd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6" d="100"/>
          <a:sy n="86" d="100"/>
        </p:scale>
        <p:origin x="720" y="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4.fntdata"/><Relationship Id="rId26" Type="http://schemas.openxmlformats.org/officeDocument/2006/relationships/font" Target="fonts/font12.fntdata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font" Target="fonts/font7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3.fntdata"/><Relationship Id="rId25" Type="http://schemas.openxmlformats.org/officeDocument/2006/relationships/font" Target="fonts/font11.fntdata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font" Target="fonts/font2.fntdata"/><Relationship Id="rId20" Type="http://schemas.openxmlformats.org/officeDocument/2006/relationships/font" Target="fonts/font6.fntdata"/><Relationship Id="rId29" Type="http://schemas.openxmlformats.org/officeDocument/2006/relationships/font" Target="fonts/font15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10.fntdata"/><Relationship Id="rId32" Type="http://schemas.openxmlformats.org/officeDocument/2006/relationships/font" Target="fonts/font18.fntdata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font" Target="fonts/font1.fntdata"/><Relationship Id="rId23" Type="http://schemas.openxmlformats.org/officeDocument/2006/relationships/font" Target="fonts/font9.fntdata"/><Relationship Id="rId28" Type="http://schemas.openxmlformats.org/officeDocument/2006/relationships/font" Target="fonts/font14.fntdata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font" Target="fonts/font5.fntdata"/><Relationship Id="rId31" Type="http://schemas.openxmlformats.org/officeDocument/2006/relationships/font" Target="fonts/font17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Relationship Id="rId22" Type="http://schemas.openxmlformats.org/officeDocument/2006/relationships/font" Target="fonts/font8.fntdata"/><Relationship Id="rId27" Type="http://schemas.openxmlformats.org/officeDocument/2006/relationships/font" Target="fonts/font13.fntdata"/><Relationship Id="rId30" Type="http://schemas.openxmlformats.org/officeDocument/2006/relationships/font" Target="fonts/font16.fntdata"/><Relationship Id="rId35" Type="http://customschemas.google.com/relationships/presentationmetadata" Target="meta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Google Shape;222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23" name="Google Shape;223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4" name="Google Shape;744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745" name="Google Shape;745;p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3" name="Google Shape;1143;p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44" name="Google Shape;1144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1" name="Google Shape;1151;p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52" name="Google Shape;1152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6" name="Google Shape;416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17" name="Google Shape;417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3" name="Google Shape;423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24" name="Google Shape;424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8" name="Google Shape;438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39" name="Google Shape;439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8" name="Google Shape;588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89" name="Google Shape;589;p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9" name="Google Shape;719;p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20" name="Google Shape;720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6" name="Google Shape;726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727" name="Google Shape;727;p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2" name="Google Shape;732;p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33" name="Google Shape;733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8" name="Google Shape;738;p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39" name="Google Shape;739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14"/>
          <p:cNvSpPr txBox="1">
            <a:spLocks noGrp="1"/>
          </p:cNvSpPr>
          <p:nvPr>
            <p:ph type="ctrTitle"/>
          </p:nvPr>
        </p:nvSpPr>
        <p:spPr>
          <a:xfrm>
            <a:off x="617850" y="540000"/>
            <a:ext cx="4485600" cy="141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>
                <a:latin typeface="Poppins Black"/>
                <a:ea typeface="Poppins Black"/>
                <a:cs typeface="Poppins Black"/>
                <a:sym typeface="Poppins Black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0" name="Google Shape;10;p14"/>
          <p:cNvSpPr txBox="1">
            <a:spLocks noGrp="1"/>
          </p:cNvSpPr>
          <p:nvPr>
            <p:ph type="subTitle" idx="1"/>
          </p:nvPr>
        </p:nvSpPr>
        <p:spPr>
          <a:xfrm>
            <a:off x="628500" y="2014725"/>
            <a:ext cx="3943500" cy="46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500">
                <a:solidFill>
                  <a:schemeClr val="dk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  <p:grpSp>
        <p:nvGrpSpPr>
          <p:cNvPr id="11" name="Google Shape;11;p14"/>
          <p:cNvGrpSpPr/>
          <p:nvPr/>
        </p:nvGrpSpPr>
        <p:grpSpPr>
          <a:xfrm>
            <a:off x="-70222" y="-313418"/>
            <a:ext cx="9417300" cy="5675593"/>
            <a:chOff x="-70222" y="-313418"/>
            <a:chExt cx="9417300" cy="5675593"/>
          </a:xfrm>
        </p:grpSpPr>
        <p:grpSp>
          <p:nvGrpSpPr>
            <p:cNvPr id="12" name="Google Shape;12;p14"/>
            <p:cNvGrpSpPr/>
            <p:nvPr/>
          </p:nvGrpSpPr>
          <p:grpSpPr>
            <a:xfrm>
              <a:off x="8544530" y="1373875"/>
              <a:ext cx="802548" cy="757672"/>
              <a:chOff x="5091638" y="5657900"/>
              <a:chExt cx="402825" cy="380300"/>
            </a:xfrm>
          </p:grpSpPr>
          <p:sp>
            <p:nvSpPr>
              <p:cNvPr id="13" name="Google Shape;13;p14"/>
              <p:cNvSpPr/>
              <p:nvPr/>
            </p:nvSpPr>
            <p:spPr>
              <a:xfrm>
                <a:off x="5091638" y="5717950"/>
                <a:ext cx="402825" cy="320250"/>
              </a:xfrm>
              <a:custGeom>
                <a:avLst/>
                <a:gdLst/>
                <a:ahLst/>
                <a:cxnLst/>
                <a:rect l="l" t="t" r="r" b="b"/>
                <a:pathLst>
                  <a:path w="16113" h="12810" fill="none" extrusionOk="0">
                    <a:moveTo>
                      <a:pt x="12510" y="1"/>
                    </a:moveTo>
                    <a:cubicBezTo>
                      <a:pt x="13777" y="1035"/>
                      <a:pt x="16112" y="3203"/>
                      <a:pt x="14678" y="4971"/>
                    </a:cubicBezTo>
                    <a:cubicBezTo>
                      <a:pt x="13677" y="6205"/>
                      <a:pt x="11576" y="6472"/>
                      <a:pt x="10108" y="6705"/>
                    </a:cubicBezTo>
                    <a:cubicBezTo>
                      <a:pt x="7339" y="7172"/>
                      <a:pt x="3904" y="7172"/>
                      <a:pt x="1535" y="8840"/>
                    </a:cubicBezTo>
                    <a:cubicBezTo>
                      <a:pt x="1" y="9908"/>
                      <a:pt x="234" y="11442"/>
                      <a:pt x="1335" y="12810"/>
                    </a:cubicBezTo>
                  </a:path>
                </a:pathLst>
              </a:custGeom>
              <a:noFill/>
              <a:ln w="28575" cap="rnd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" name="Google Shape;14;p14"/>
              <p:cNvSpPr/>
              <p:nvPr/>
            </p:nvSpPr>
            <p:spPr>
              <a:xfrm>
                <a:off x="5314313" y="5657900"/>
                <a:ext cx="47550" cy="28375"/>
              </a:xfrm>
              <a:custGeom>
                <a:avLst/>
                <a:gdLst/>
                <a:ahLst/>
                <a:cxnLst/>
                <a:rect l="l" t="t" r="r" b="b"/>
                <a:pathLst>
                  <a:path w="1902" h="1135" fill="none" extrusionOk="0">
                    <a:moveTo>
                      <a:pt x="0" y="1"/>
                    </a:moveTo>
                    <a:cubicBezTo>
                      <a:pt x="634" y="368"/>
                      <a:pt x="1268" y="735"/>
                      <a:pt x="1902" y="1135"/>
                    </a:cubicBezTo>
                  </a:path>
                </a:pathLst>
              </a:custGeom>
              <a:noFill/>
              <a:ln w="28575" cap="rnd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15" name="Google Shape;15;p14"/>
            <p:cNvGrpSpPr/>
            <p:nvPr/>
          </p:nvGrpSpPr>
          <p:grpSpPr>
            <a:xfrm rot="-2700000">
              <a:off x="-7871" y="120906"/>
              <a:ext cx="544210" cy="401775"/>
              <a:chOff x="3525538" y="7232375"/>
              <a:chExt cx="442825" cy="326925"/>
            </a:xfrm>
          </p:grpSpPr>
          <p:sp>
            <p:nvSpPr>
              <p:cNvPr id="16" name="Google Shape;16;p14"/>
              <p:cNvSpPr/>
              <p:nvPr/>
            </p:nvSpPr>
            <p:spPr>
              <a:xfrm>
                <a:off x="3940838" y="7344950"/>
                <a:ext cx="27525" cy="37550"/>
              </a:xfrm>
              <a:custGeom>
                <a:avLst/>
                <a:gdLst/>
                <a:ahLst/>
                <a:cxnLst/>
                <a:rect l="l" t="t" r="r" b="b"/>
                <a:pathLst>
                  <a:path w="1101" h="1502" fill="none" extrusionOk="0">
                    <a:moveTo>
                      <a:pt x="0" y="0"/>
                    </a:moveTo>
                    <a:cubicBezTo>
                      <a:pt x="367" y="501"/>
                      <a:pt x="734" y="1001"/>
                      <a:pt x="1101" y="1502"/>
                    </a:cubicBezTo>
                  </a:path>
                </a:pathLst>
              </a:custGeom>
              <a:noFill/>
              <a:ln w="28575" cap="rnd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" name="Google Shape;17;p14"/>
              <p:cNvSpPr/>
              <p:nvPr/>
            </p:nvSpPr>
            <p:spPr>
              <a:xfrm>
                <a:off x="3859113" y="7232375"/>
                <a:ext cx="53375" cy="73400"/>
              </a:xfrm>
              <a:custGeom>
                <a:avLst/>
                <a:gdLst/>
                <a:ahLst/>
                <a:cxnLst/>
                <a:rect l="l" t="t" r="r" b="b"/>
                <a:pathLst>
                  <a:path w="2135" h="2936" fill="none" extrusionOk="0">
                    <a:moveTo>
                      <a:pt x="0" y="0"/>
                    </a:moveTo>
                    <a:lnTo>
                      <a:pt x="2135" y="2936"/>
                    </a:lnTo>
                  </a:path>
                </a:pathLst>
              </a:custGeom>
              <a:noFill/>
              <a:ln w="28575" cap="rnd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8" name="Google Shape;18;p14"/>
              <p:cNvSpPr/>
              <p:nvPr/>
            </p:nvSpPr>
            <p:spPr>
              <a:xfrm>
                <a:off x="3744013" y="7307425"/>
                <a:ext cx="25" cy="251875"/>
              </a:xfrm>
              <a:custGeom>
                <a:avLst/>
                <a:gdLst/>
                <a:ahLst/>
                <a:cxnLst/>
                <a:rect l="l" t="t" r="r" b="b"/>
                <a:pathLst>
                  <a:path w="1" h="10075" fill="none" extrusionOk="0">
                    <a:moveTo>
                      <a:pt x="1" y="0"/>
                    </a:moveTo>
                    <a:lnTo>
                      <a:pt x="1" y="10074"/>
                    </a:lnTo>
                  </a:path>
                </a:pathLst>
              </a:custGeom>
              <a:noFill/>
              <a:ln w="28575" cap="rnd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9" name="Google Shape;19;p14"/>
              <p:cNvSpPr/>
              <p:nvPr/>
            </p:nvSpPr>
            <p:spPr>
              <a:xfrm>
                <a:off x="3525538" y="7470875"/>
                <a:ext cx="25875" cy="88425"/>
              </a:xfrm>
              <a:custGeom>
                <a:avLst/>
                <a:gdLst/>
                <a:ahLst/>
                <a:cxnLst/>
                <a:rect l="l" t="t" r="r" b="b"/>
                <a:pathLst>
                  <a:path w="1035" h="3537" fill="none" extrusionOk="0">
                    <a:moveTo>
                      <a:pt x="1034" y="0"/>
                    </a:moveTo>
                    <a:cubicBezTo>
                      <a:pt x="701" y="1168"/>
                      <a:pt x="334" y="2335"/>
                      <a:pt x="0" y="3536"/>
                    </a:cubicBezTo>
                  </a:path>
                </a:pathLst>
              </a:custGeom>
              <a:noFill/>
              <a:ln w="28575" cap="rnd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0" name="Google Shape;20;p14"/>
              <p:cNvSpPr/>
              <p:nvPr/>
            </p:nvSpPr>
            <p:spPr>
              <a:xfrm>
                <a:off x="3563888" y="7382475"/>
                <a:ext cx="14200" cy="47550"/>
              </a:xfrm>
              <a:custGeom>
                <a:avLst/>
                <a:gdLst/>
                <a:ahLst/>
                <a:cxnLst/>
                <a:rect l="l" t="t" r="r" b="b"/>
                <a:pathLst>
                  <a:path w="568" h="1902" fill="none" extrusionOk="0">
                    <a:moveTo>
                      <a:pt x="568" y="1"/>
                    </a:moveTo>
                    <a:lnTo>
                      <a:pt x="1" y="1902"/>
                    </a:lnTo>
                  </a:path>
                </a:pathLst>
              </a:custGeom>
              <a:noFill/>
              <a:ln w="28575" cap="rnd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sp>
          <p:nvSpPr>
            <p:cNvPr id="21" name="Google Shape;21;p14"/>
            <p:cNvSpPr/>
            <p:nvPr/>
          </p:nvSpPr>
          <p:spPr>
            <a:xfrm rot="-1970022">
              <a:off x="7612991" y="131566"/>
              <a:ext cx="490487" cy="380615"/>
            </a:xfrm>
            <a:custGeom>
              <a:avLst/>
              <a:gdLst/>
              <a:ahLst/>
              <a:cxnLst/>
              <a:rect l="l" t="t" r="r" b="b"/>
              <a:pathLst>
                <a:path w="8040" h="6239" fill="none" extrusionOk="0">
                  <a:moveTo>
                    <a:pt x="0" y="1"/>
                  </a:moveTo>
                  <a:lnTo>
                    <a:pt x="1501" y="6239"/>
                  </a:lnTo>
                  <a:lnTo>
                    <a:pt x="8039" y="1035"/>
                  </a:lnTo>
                  <a:close/>
                </a:path>
              </a:pathLst>
            </a:custGeom>
            <a:noFill/>
            <a:ln w="2857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" name="Google Shape;22;p14"/>
            <p:cNvSpPr/>
            <p:nvPr/>
          </p:nvSpPr>
          <p:spPr>
            <a:xfrm>
              <a:off x="8797663" y="4874375"/>
              <a:ext cx="487800" cy="487800"/>
            </a:xfrm>
            <a:prstGeom prst="ellipse">
              <a:avLst/>
            </a:prstGeom>
            <a:noFill/>
            <a:ln w="28575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23" name="Google Shape;23;p14"/>
            <p:cNvGrpSpPr/>
            <p:nvPr/>
          </p:nvGrpSpPr>
          <p:grpSpPr>
            <a:xfrm rot="3143286">
              <a:off x="4300957" y="-143175"/>
              <a:ext cx="802535" cy="757659"/>
              <a:chOff x="5091638" y="5657900"/>
              <a:chExt cx="402825" cy="380300"/>
            </a:xfrm>
          </p:grpSpPr>
          <p:sp>
            <p:nvSpPr>
              <p:cNvPr id="24" name="Google Shape;24;p14"/>
              <p:cNvSpPr/>
              <p:nvPr/>
            </p:nvSpPr>
            <p:spPr>
              <a:xfrm>
                <a:off x="5091638" y="5717950"/>
                <a:ext cx="402825" cy="320250"/>
              </a:xfrm>
              <a:custGeom>
                <a:avLst/>
                <a:gdLst/>
                <a:ahLst/>
                <a:cxnLst/>
                <a:rect l="l" t="t" r="r" b="b"/>
                <a:pathLst>
                  <a:path w="16113" h="12810" fill="none" extrusionOk="0">
                    <a:moveTo>
                      <a:pt x="12510" y="1"/>
                    </a:moveTo>
                    <a:cubicBezTo>
                      <a:pt x="13777" y="1035"/>
                      <a:pt x="16112" y="3203"/>
                      <a:pt x="14678" y="4971"/>
                    </a:cubicBezTo>
                    <a:cubicBezTo>
                      <a:pt x="13677" y="6205"/>
                      <a:pt x="11576" y="6472"/>
                      <a:pt x="10108" y="6705"/>
                    </a:cubicBezTo>
                    <a:cubicBezTo>
                      <a:pt x="7339" y="7172"/>
                      <a:pt x="3904" y="7172"/>
                      <a:pt x="1535" y="8840"/>
                    </a:cubicBezTo>
                    <a:cubicBezTo>
                      <a:pt x="1" y="9908"/>
                      <a:pt x="234" y="11442"/>
                      <a:pt x="1335" y="12810"/>
                    </a:cubicBezTo>
                  </a:path>
                </a:pathLst>
              </a:custGeom>
              <a:noFill/>
              <a:ln w="28575" cap="rnd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5" name="Google Shape;25;p14"/>
              <p:cNvSpPr/>
              <p:nvPr/>
            </p:nvSpPr>
            <p:spPr>
              <a:xfrm>
                <a:off x="5314313" y="5657900"/>
                <a:ext cx="47550" cy="28375"/>
              </a:xfrm>
              <a:custGeom>
                <a:avLst/>
                <a:gdLst/>
                <a:ahLst/>
                <a:cxnLst/>
                <a:rect l="l" t="t" r="r" b="b"/>
                <a:pathLst>
                  <a:path w="1902" h="1135" fill="none" extrusionOk="0">
                    <a:moveTo>
                      <a:pt x="0" y="1"/>
                    </a:moveTo>
                    <a:cubicBezTo>
                      <a:pt x="634" y="368"/>
                      <a:pt x="1268" y="735"/>
                      <a:pt x="1902" y="1135"/>
                    </a:cubicBezTo>
                  </a:path>
                </a:pathLst>
              </a:custGeom>
              <a:noFill/>
              <a:ln w="28575" cap="rnd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1">
  <p:cSld name="CUSTOM_5_1">
    <p:bg>
      <p:bgPr>
        <a:solidFill>
          <a:schemeClr val="accent3"/>
        </a:solidFill>
        <a:effectLst/>
      </p:bgPr>
    </p:bg>
    <p:spTree>
      <p:nvGrpSpPr>
        <p:cNvPr id="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2" name="Google Shape;202;p23"/>
          <p:cNvGrpSpPr/>
          <p:nvPr/>
        </p:nvGrpSpPr>
        <p:grpSpPr>
          <a:xfrm rot="2118701">
            <a:off x="2236053" y="4779004"/>
            <a:ext cx="677494" cy="678539"/>
            <a:chOff x="1176363" y="5022450"/>
            <a:chExt cx="551250" cy="552100"/>
          </a:xfrm>
        </p:grpSpPr>
        <p:sp>
          <p:nvSpPr>
            <p:cNvPr id="203" name="Google Shape;203;p23"/>
            <p:cNvSpPr/>
            <p:nvPr/>
          </p:nvSpPr>
          <p:spPr>
            <a:xfrm>
              <a:off x="1176363" y="5561175"/>
              <a:ext cx="54225" cy="5025"/>
            </a:xfrm>
            <a:custGeom>
              <a:avLst/>
              <a:gdLst/>
              <a:ahLst/>
              <a:cxnLst/>
              <a:rect l="l" t="t" r="r" b="b"/>
              <a:pathLst>
                <a:path w="2169" h="201" fill="none" extrusionOk="0">
                  <a:moveTo>
                    <a:pt x="2168" y="201"/>
                  </a:moveTo>
                  <a:cubicBezTo>
                    <a:pt x="1434" y="134"/>
                    <a:pt x="701" y="67"/>
                    <a:pt x="0" y="0"/>
                  </a:cubicBezTo>
                </a:path>
              </a:pathLst>
            </a:custGeom>
            <a:noFill/>
            <a:ln w="2857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4" name="Google Shape;204;p23"/>
            <p:cNvSpPr/>
            <p:nvPr/>
          </p:nvSpPr>
          <p:spPr>
            <a:xfrm>
              <a:off x="1272263" y="5043300"/>
              <a:ext cx="351100" cy="531250"/>
            </a:xfrm>
            <a:custGeom>
              <a:avLst/>
              <a:gdLst/>
              <a:ahLst/>
              <a:cxnLst/>
              <a:rect l="l" t="t" r="r" b="b"/>
              <a:pathLst>
                <a:path w="14044" h="21250" fill="none" extrusionOk="0">
                  <a:moveTo>
                    <a:pt x="14044" y="1"/>
                  </a:moveTo>
                  <a:cubicBezTo>
                    <a:pt x="10474" y="1035"/>
                    <a:pt x="4670" y="2803"/>
                    <a:pt x="5171" y="7606"/>
                  </a:cubicBezTo>
                  <a:cubicBezTo>
                    <a:pt x="5437" y="10175"/>
                    <a:pt x="7672" y="12109"/>
                    <a:pt x="9407" y="13844"/>
                  </a:cubicBezTo>
                  <a:cubicBezTo>
                    <a:pt x="11008" y="15445"/>
                    <a:pt x="13310" y="18047"/>
                    <a:pt x="10841" y="20048"/>
                  </a:cubicBezTo>
                  <a:cubicBezTo>
                    <a:pt x="9540" y="21082"/>
                    <a:pt x="7405" y="21049"/>
                    <a:pt x="5838" y="21149"/>
                  </a:cubicBezTo>
                  <a:cubicBezTo>
                    <a:pt x="3870" y="21249"/>
                    <a:pt x="1935" y="21216"/>
                    <a:pt x="0" y="21049"/>
                  </a:cubicBezTo>
                </a:path>
              </a:pathLst>
            </a:custGeom>
            <a:noFill/>
            <a:ln w="2857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5" name="Google Shape;205;p23"/>
            <p:cNvSpPr/>
            <p:nvPr/>
          </p:nvSpPr>
          <p:spPr>
            <a:xfrm>
              <a:off x="1668363" y="5022450"/>
              <a:ext cx="59250" cy="10875"/>
            </a:xfrm>
            <a:custGeom>
              <a:avLst/>
              <a:gdLst/>
              <a:ahLst/>
              <a:cxnLst/>
              <a:rect l="l" t="t" r="r" b="b"/>
              <a:pathLst>
                <a:path w="2370" h="435" fill="none" extrusionOk="0">
                  <a:moveTo>
                    <a:pt x="2369" y="1"/>
                  </a:moveTo>
                  <a:cubicBezTo>
                    <a:pt x="1569" y="134"/>
                    <a:pt x="768" y="267"/>
                    <a:pt x="1" y="434"/>
                  </a:cubicBezTo>
                </a:path>
              </a:pathLst>
            </a:custGeom>
            <a:noFill/>
            <a:ln w="2857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206" name="Google Shape;206;p23"/>
          <p:cNvGrpSpPr/>
          <p:nvPr/>
        </p:nvGrpSpPr>
        <p:grpSpPr>
          <a:xfrm>
            <a:off x="8544530" y="1373875"/>
            <a:ext cx="802548" cy="757672"/>
            <a:chOff x="5091638" y="5657900"/>
            <a:chExt cx="402825" cy="380300"/>
          </a:xfrm>
        </p:grpSpPr>
        <p:sp>
          <p:nvSpPr>
            <p:cNvPr id="207" name="Google Shape;207;p23"/>
            <p:cNvSpPr/>
            <p:nvPr/>
          </p:nvSpPr>
          <p:spPr>
            <a:xfrm>
              <a:off x="5091638" y="5717950"/>
              <a:ext cx="402825" cy="320250"/>
            </a:xfrm>
            <a:custGeom>
              <a:avLst/>
              <a:gdLst/>
              <a:ahLst/>
              <a:cxnLst/>
              <a:rect l="l" t="t" r="r" b="b"/>
              <a:pathLst>
                <a:path w="16113" h="12810" fill="none" extrusionOk="0">
                  <a:moveTo>
                    <a:pt x="12510" y="1"/>
                  </a:moveTo>
                  <a:cubicBezTo>
                    <a:pt x="13777" y="1035"/>
                    <a:pt x="16112" y="3203"/>
                    <a:pt x="14678" y="4971"/>
                  </a:cubicBezTo>
                  <a:cubicBezTo>
                    <a:pt x="13677" y="6205"/>
                    <a:pt x="11576" y="6472"/>
                    <a:pt x="10108" y="6705"/>
                  </a:cubicBezTo>
                  <a:cubicBezTo>
                    <a:pt x="7339" y="7172"/>
                    <a:pt x="3904" y="7172"/>
                    <a:pt x="1535" y="8840"/>
                  </a:cubicBezTo>
                  <a:cubicBezTo>
                    <a:pt x="1" y="9908"/>
                    <a:pt x="234" y="11442"/>
                    <a:pt x="1335" y="12810"/>
                  </a:cubicBezTo>
                </a:path>
              </a:pathLst>
            </a:custGeom>
            <a:noFill/>
            <a:ln w="2857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8" name="Google Shape;208;p23"/>
            <p:cNvSpPr/>
            <p:nvPr/>
          </p:nvSpPr>
          <p:spPr>
            <a:xfrm>
              <a:off x="5314313" y="5657900"/>
              <a:ext cx="47550" cy="28375"/>
            </a:xfrm>
            <a:custGeom>
              <a:avLst/>
              <a:gdLst/>
              <a:ahLst/>
              <a:cxnLst/>
              <a:rect l="l" t="t" r="r" b="b"/>
              <a:pathLst>
                <a:path w="1902" h="1135" fill="none" extrusionOk="0">
                  <a:moveTo>
                    <a:pt x="0" y="1"/>
                  </a:moveTo>
                  <a:cubicBezTo>
                    <a:pt x="634" y="368"/>
                    <a:pt x="1268" y="735"/>
                    <a:pt x="1902" y="1135"/>
                  </a:cubicBezTo>
                </a:path>
              </a:pathLst>
            </a:custGeom>
            <a:noFill/>
            <a:ln w="2857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209" name="Google Shape;209;p23"/>
          <p:cNvGrpSpPr/>
          <p:nvPr/>
        </p:nvGrpSpPr>
        <p:grpSpPr>
          <a:xfrm rot="-2700000">
            <a:off x="-7871" y="120906"/>
            <a:ext cx="544210" cy="401775"/>
            <a:chOff x="3525538" y="7232375"/>
            <a:chExt cx="442825" cy="326925"/>
          </a:xfrm>
        </p:grpSpPr>
        <p:sp>
          <p:nvSpPr>
            <p:cNvPr id="210" name="Google Shape;210;p23"/>
            <p:cNvSpPr/>
            <p:nvPr/>
          </p:nvSpPr>
          <p:spPr>
            <a:xfrm>
              <a:off x="3940838" y="7344950"/>
              <a:ext cx="27525" cy="37550"/>
            </a:xfrm>
            <a:custGeom>
              <a:avLst/>
              <a:gdLst/>
              <a:ahLst/>
              <a:cxnLst/>
              <a:rect l="l" t="t" r="r" b="b"/>
              <a:pathLst>
                <a:path w="1101" h="1502" fill="none" extrusionOk="0">
                  <a:moveTo>
                    <a:pt x="0" y="0"/>
                  </a:moveTo>
                  <a:cubicBezTo>
                    <a:pt x="367" y="501"/>
                    <a:pt x="734" y="1001"/>
                    <a:pt x="1101" y="1502"/>
                  </a:cubicBezTo>
                </a:path>
              </a:pathLst>
            </a:custGeom>
            <a:noFill/>
            <a:ln w="2857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1" name="Google Shape;211;p23"/>
            <p:cNvSpPr/>
            <p:nvPr/>
          </p:nvSpPr>
          <p:spPr>
            <a:xfrm>
              <a:off x="3859113" y="7232375"/>
              <a:ext cx="53375" cy="73400"/>
            </a:xfrm>
            <a:custGeom>
              <a:avLst/>
              <a:gdLst/>
              <a:ahLst/>
              <a:cxnLst/>
              <a:rect l="l" t="t" r="r" b="b"/>
              <a:pathLst>
                <a:path w="2135" h="2936" fill="none" extrusionOk="0">
                  <a:moveTo>
                    <a:pt x="0" y="0"/>
                  </a:moveTo>
                  <a:lnTo>
                    <a:pt x="2135" y="2936"/>
                  </a:lnTo>
                </a:path>
              </a:pathLst>
            </a:custGeom>
            <a:noFill/>
            <a:ln w="2857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2" name="Google Shape;212;p23"/>
            <p:cNvSpPr/>
            <p:nvPr/>
          </p:nvSpPr>
          <p:spPr>
            <a:xfrm>
              <a:off x="3744013" y="7307425"/>
              <a:ext cx="25" cy="251875"/>
            </a:xfrm>
            <a:custGeom>
              <a:avLst/>
              <a:gdLst/>
              <a:ahLst/>
              <a:cxnLst/>
              <a:rect l="l" t="t" r="r" b="b"/>
              <a:pathLst>
                <a:path w="1" h="10075" fill="none" extrusionOk="0">
                  <a:moveTo>
                    <a:pt x="1" y="0"/>
                  </a:moveTo>
                  <a:lnTo>
                    <a:pt x="1" y="10074"/>
                  </a:lnTo>
                </a:path>
              </a:pathLst>
            </a:custGeom>
            <a:noFill/>
            <a:ln w="2857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3" name="Google Shape;213;p23"/>
            <p:cNvSpPr/>
            <p:nvPr/>
          </p:nvSpPr>
          <p:spPr>
            <a:xfrm>
              <a:off x="3525538" y="7470875"/>
              <a:ext cx="25875" cy="88425"/>
            </a:xfrm>
            <a:custGeom>
              <a:avLst/>
              <a:gdLst/>
              <a:ahLst/>
              <a:cxnLst/>
              <a:rect l="l" t="t" r="r" b="b"/>
              <a:pathLst>
                <a:path w="1035" h="3537" fill="none" extrusionOk="0">
                  <a:moveTo>
                    <a:pt x="1034" y="0"/>
                  </a:moveTo>
                  <a:cubicBezTo>
                    <a:pt x="701" y="1168"/>
                    <a:pt x="334" y="2335"/>
                    <a:pt x="0" y="3536"/>
                  </a:cubicBezTo>
                </a:path>
              </a:pathLst>
            </a:custGeom>
            <a:noFill/>
            <a:ln w="2857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4" name="Google Shape;214;p23"/>
            <p:cNvSpPr/>
            <p:nvPr/>
          </p:nvSpPr>
          <p:spPr>
            <a:xfrm>
              <a:off x="3563888" y="7382475"/>
              <a:ext cx="14200" cy="47550"/>
            </a:xfrm>
            <a:custGeom>
              <a:avLst/>
              <a:gdLst/>
              <a:ahLst/>
              <a:cxnLst/>
              <a:rect l="l" t="t" r="r" b="b"/>
              <a:pathLst>
                <a:path w="568" h="1902" fill="none" extrusionOk="0">
                  <a:moveTo>
                    <a:pt x="568" y="1"/>
                  </a:moveTo>
                  <a:lnTo>
                    <a:pt x="1" y="1902"/>
                  </a:lnTo>
                </a:path>
              </a:pathLst>
            </a:custGeom>
            <a:noFill/>
            <a:ln w="2857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15" name="Google Shape;215;p23"/>
          <p:cNvSpPr/>
          <p:nvPr/>
        </p:nvSpPr>
        <p:spPr>
          <a:xfrm rot="-1970022">
            <a:off x="7612991" y="131566"/>
            <a:ext cx="490487" cy="380615"/>
          </a:xfrm>
          <a:custGeom>
            <a:avLst/>
            <a:gdLst/>
            <a:ahLst/>
            <a:cxnLst/>
            <a:rect l="l" t="t" r="r" b="b"/>
            <a:pathLst>
              <a:path w="8040" h="6239" fill="none" extrusionOk="0">
                <a:moveTo>
                  <a:pt x="0" y="1"/>
                </a:moveTo>
                <a:lnTo>
                  <a:pt x="1501" y="6239"/>
                </a:lnTo>
                <a:lnTo>
                  <a:pt x="8039" y="1035"/>
                </a:lnTo>
                <a:close/>
              </a:path>
            </a:pathLst>
          </a:custGeom>
          <a:noFill/>
          <a:ln w="28575" cap="rnd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6" name="Google Shape;216;p23"/>
          <p:cNvSpPr/>
          <p:nvPr/>
        </p:nvSpPr>
        <p:spPr>
          <a:xfrm>
            <a:off x="8797663" y="4874375"/>
            <a:ext cx="487800" cy="487800"/>
          </a:xfrm>
          <a:prstGeom prst="ellipse">
            <a:avLst/>
          </a:prstGeom>
          <a:noFill/>
          <a:ln w="28575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7" name="Google Shape;217;p23"/>
          <p:cNvSpPr/>
          <p:nvPr/>
        </p:nvSpPr>
        <p:spPr>
          <a:xfrm>
            <a:off x="-308412" y="2801575"/>
            <a:ext cx="487800" cy="487800"/>
          </a:xfrm>
          <a:prstGeom prst="ellipse">
            <a:avLst/>
          </a:prstGeom>
          <a:noFill/>
          <a:ln w="28575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18" name="Google Shape;218;p23"/>
          <p:cNvGrpSpPr/>
          <p:nvPr/>
        </p:nvGrpSpPr>
        <p:grpSpPr>
          <a:xfrm rot="9197377">
            <a:off x="4170731" y="-508577"/>
            <a:ext cx="802548" cy="757671"/>
            <a:chOff x="5091638" y="5657900"/>
            <a:chExt cx="402825" cy="380300"/>
          </a:xfrm>
        </p:grpSpPr>
        <p:sp>
          <p:nvSpPr>
            <p:cNvPr id="219" name="Google Shape;219;p23"/>
            <p:cNvSpPr/>
            <p:nvPr/>
          </p:nvSpPr>
          <p:spPr>
            <a:xfrm>
              <a:off x="5091638" y="5717950"/>
              <a:ext cx="402825" cy="320250"/>
            </a:xfrm>
            <a:custGeom>
              <a:avLst/>
              <a:gdLst/>
              <a:ahLst/>
              <a:cxnLst/>
              <a:rect l="l" t="t" r="r" b="b"/>
              <a:pathLst>
                <a:path w="16113" h="12810" fill="none" extrusionOk="0">
                  <a:moveTo>
                    <a:pt x="12510" y="1"/>
                  </a:moveTo>
                  <a:cubicBezTo>
                    <a:pt x="13777" y="1035"/>
                    <a:pt x="16112" y="3203"/>
                    <a:pt x="14678" y="4971"/>
                  </a:cubicBezTo>
                  <a:cubicBezTo>
                    <a:pt x="13677" y="6205"/>
                    <a:pt x="11576" y="6472"/>
                    <a:pt x="10108" y="6705"/>
                  </a:cubicBezTo>
                  <a:cubicBezTo>
                    <a:pt x="7339" y="7172"/>
                    <a:pt x="3904" y="7172"/>
                    <a:pt x="1535" y="8840"/>
                  </a:cubicBezTo>
                  <a:cubicBezTo>
                    <a:pt x="1" y="9908"/>
                    <a:pt x="234" y="11442"/>
                    <a:pt x="1335" y="12810"/>
                  </a:cubicBezTo>
                </a:path>
              </a:pathLst>
            </a:custGeom>
            <a:noFill/>
            <a:ln w="2857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0" name="Google Shape;220;p23"/>
            <p:cNvSpPr/>
            <p:nvPr/>
          </p:nvSpPr>
          <p:spPr>
            <a:xfrm>
              <a:off x="5314313" y="5657900"/>
              <a:ext cx="47550" cy="28375"/>
            </a:xfrm>
            <a:custGeom>
              <a:avLst/>
              <a:gdLst/>
              <a:ahLst/>
              <a:cxnLst/>
              <a:rect l="l" t="t" r="r" b="b"/>
              <a:pathLst>
                <a:path w="1902" h="1135" fill="none" extrusionOk="0">
                  <a:moveTo>
                    <a:pt x="0" y="1"/>
                  </a:moveTo>
                  <a:cubicBezTo>
                    <a:pt x="634" y="368"/>
                    <a:pt x="1268" y="735"/>
                    <a:pt x="1902" y="1135"/>
                  </a:cubicBezTo>
                </a:path>
              </a:pathLst>
            </a:custGeom>
            <a:noFill/>
            <a:ln w="2857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Google Shape;27;p15"/>
          <p:cNvSpPr txBox="1">
            <a:spLocks noGrp="1"/>
          </p:cNvSpPr>
          <p:nvPr>
            <p:ph type="body" idx="1"/>
          </p:nvPr>
        </p:nvSpPr>
        <p:spPr>
          <a:xfrm>
            <a:off x="724800" y="1076275"/>
            <a:ext cx="7694400" cy="3495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AutoNum type="arabicPeriod"/>
              <a:defRPr sz="1200"/>
            </a:lvl1pPr>
            <a:lvl2pPr marL="914400" lvl="1" indent="-3048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alphaLcPeriod"/>
              <a:defRPr/>
            </a:lvl2pPr>
            <a:lvl3pPr marL="1371600" lvl="2" indent="-3048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romanLcPeriod"/>
              <a:defRPr/>
            </a:lvl3pPr>
            <a:lvl4pPr marL="1828800" lvl="3" indent="-3048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arabicPeriod"/>
              <a:defRPr/>
            </a:lvl4pPr>
            <a:lvl5pPr marL="2286000" lvl="4" indent="-3048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alphaLcPeriod"/>
              <a:defRPr/>
            </a:lvl5pPr>
            <a:lvl6pPr marL="2743200" lvl="5" indent="-3048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romanLcPeriod"/>
              <a:defRPr/>
            </a:lvl6pPr>
            <a:lvl7pPr marL="3200400" lvl="6" indent="-3048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arabicPeriod"/>
              <a:defRPr/>
            </a:lvl7pPr>
            <a:lvl8pPr marL="3657600" lvl="7" indent="-3048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alphaLcPeriod"/>
              <a:defRPr/>
            </a:lvl8pPr>
            <a:lvl9pPr marL="4114800" lvl="8" indent="-304800" algn="l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rgbClr val="434343"/>
              </a:buClr>
              <a:buSzPts val="1200"/>
              <a:buFont typeface="Roboto Condensed Light"/>
              <a:buAutoNum type="romanLcPeriod"/>
              <a:defRPr/>
            </a:lvl9pPr>
          </a:lstStyle>
          <a:p>
            <a:endParaRPr/>
          </a:p>
        </p:txBody>
      </p:sp>
      <p:grpSp>
        <p:nvGrpSpPr>
          <p:cNvPr id="28" name="Google Shape;28;p15"/>
          <p:cNvGrpSpPr/>
          <p:nvPr/>
        </p:nvGrpSpPr>
        <p:grpSpPr>
          <a:xfrm>
            <a:off x="-12" y="-565712"/>
            <a:ext cx="9442865" cy="5927887"/>
            <a:chOff x="-12" y="-565712"/>
            <a:chExt cx="9442865" cy="5927887"/>
          </a:xfrm>
        </p:grpSpPr>
        <p:grpSp>
          <p:nvGrpSpPr>
            <p:cNvPr id="29" name="Google Shape;29;p15"/>
            <p:cNvGrpSpPr/>
            <p:nvPr/>
          </p:nvGrpSpPr>
          <p:grpSpPr>
            <a:xfrm rot="2118701">
              <a:off x="322878" y="4331579"/>
              <a:ext cx="677494" cy="678539"/>
              <a:chOff x="1176363" y="5022450"/>
              <a:chExt cx="551250" cy="552100"/>
            </a:xfrm>
          </p:grpSpPr>
          <p:sp>
            <p:nvSpPr>
              <p:cNvPr id="30" name="Google Shape;30;p15"/>
              <p:cNvSpPr/>
              <p:nvPr/>
            </p:nvSpPr>
            <p:spPr>
              <a:xfrm>
                <a:off x="1176363" y="5561175"/>
                <a:ext cx="54225" cy="5025"/>
              </a:xfrm>
              <a:custGeom>
                <a:avLst/>
                <a:gdLst/>
                <a:ahLst/>
                <a:cxnLst/>
                <a:rect l="l" t="t" r="r" b="b"/>
                <a:pathLst>
                  <a:path w="2169" h="201" fill="none" extrusionOk="0">
                    <a:moveTo>
                      <a:pt x="2168" y="201"/>
                    </a:moveTo>
                    <a:cubicBezTo>
                      <a:pt x="1434" y="134"/>
                      <a:pt x="701" y="67"/>
                      <a:pt x="0" y="0"/>
                    </a:cubicBezTo>
                  </a:path>
                </a:pathLst>
              </a:custGeom>
              <a:noFill/>
              <a:ln w="28575" cap="rnd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1" name="Google Shape;31;p15"/>
              <p:cNvSpPr/>
              <p:nvPr/>
            </p:nvSpPr>
            <p:spPr>
              <a:xfrm>
                <a:off x="1272263" y="5043300"/>
                <a:ext cx="351100" cy="531250"/>
              </a:xfrm>
              <a:custGeom>
                <a:avLst/>
                <a:gdLst/>
                <a:ahLst/>
                <a:cxnLst/>
                <a:rect l="l" t="t" r="r" b="b"/>
                <a:pathLst>
                  <a:path w="14044" h="21250" fill="none" extrusionOk="0">
                    <a:moveTo>
                      <a:pt x="14044" y="1"/>
                    </a:moveTo>
                    <a:cubicBezTo>
                      <a:pt x="10474" y="1035"/>
                      <a:pt x="4670" y="2803"/>
                      <a:pt x="5171" y="7606"/>
                    </a:cubicBezTo>
                    <a:cubicBezTo>
                      <a:pt x="5437" y="10175"/>
                      <a:pt x="7672" y="12109"/>
                      <a:pt x="9407" y="13844"/>
                    </a:cubicBezTo>
                    <a:cubicBezTo>
                      <a:pt x="11008" y="15445"/>
                      <a:pt x="13310" y="18047"/>
                      <a:pt x="10841" y="20048"/>
                    </a:cubicBezTo>
                    <a:cubicBezTo>
                      <a:pt x="9540" y="21082"/>
                      <a:pt x="7405" y="21049"/>
                      <a:pt x="5838" y="21149"/>
                    </a:cubicBezTo>
                    <a:cubicBezTo>
                      <a:pt x="3870" y="21249"/>
                      <a:pt x="1935" y="21216"/>
                      <a:pt x="0" y="21049"/>
                    </a:cubicBezTo>
                  </a:path>
                </a:pathLst>
              </a:custGeom>
              <a:noFill/>
              <a:ln w="28575" cap="rnd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2" name="Google Shape;32;p15"/>
              <p:cNvSpPr/>
              <p:nvPr/>
            </p:nvSpPr>
            <p:spPr>
              <a:xfrm>
                <a:off x="1668363" y="5022450"/>
                <a:ext cx="59250" cy="10875"/>
              </a:xfrm>
              <a:custGeom>
                <a:avLst/>
                <a:gdLst/>
                <a:ahLst/>
                <a:cxnLst/>
                <a:rect l="l" t="t" r="r" b="b"/>
                <a:pathLst>
                  <a:path w="2370" h="435" fill="none" extrusionOk="0">
                    <a:moveTo>
                      <a:pt x="2369" y="1"/>
                    </a:moveTo>
                    <a:cubicBezTo>
                      <a:pt x="1569" y="134"/>
                      <a:pt x="768" y="267"/>
                      <a:pt x="1" y="434"/>
                    </a:cubicBezTo>
                  </a:path>
                </a:pathLst>
              </a:custGeom>
              <a:noFill/>
              <a:ln w="28575" cap="rnd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33" name="Google Shape;33;p15"/>
            <p:cNvGrpSpPr/>
            <p:nvPr/>
          </p:nvGrpSpPr>
          <p:grpSpPr>
            <a:xfrm>
              <a:off x="8640305" y="1315000"/>
              <a:ext cx="802548" cy="757672"/>
              <a:chOff x="5091638" y="5657900"/>
              <a:chExt cx="402825" cy="380300"/>
            </a:xfrm>
          </p:grpSpPr>
          <p:sp>
            <p:nvSpPr>
              <p:cNvPr id="34" name="Google Shape;34;p15"/>
              <p:cNvSpPr/>
              <p:nvPr/>
            </p:nvSpPr>
            <p:spPr>
              <a:xfrm>
                <a:off x="5091638" y="5717950"/>
                <a:ext cx="402825" cy="320250"/>
              </a:xfrm>
              <a:custGeom>
                <a:avLst/>
                <a:gdLst/>
                <a:ahLst/>
                <a:cxnLst/>
                <a:rect l="l" t="t" r="r" b="b"/>
                <a:pathLst>
                  <a:path w="16113" h="12810" fill="none" extrusionOk="0">
                    <a:moveTo>
                      <a:pt x="12510" y="1"/>
                    </a:moveTo>
                    <a:cubicBezTo>
                      <a:pt x="13777" y="1035"/>
                      <a:pt x="16112" y="3203"/>
                      <a:pt x="14678" y="4971"/>
                    </a:cubicBezTo>
                    <a:cubicBezTo>
                      <a:pt x="13677" y="6205"/>
                      <a:pt x="11576" y="6472"/>
                      <a:pt x="10108" y="6705"/>
                    </a:cubicBezTo>
                    <a:cubicBezTo>
                      <a:pt x="7339" y="7172"/>
                      <a:pt x="3904" y="7172"/>
                      <a:pt x="1535" y="8840"/>
                    </a:cubicBezTo>
                    <a:cubicBezTo>
                      <a:pt x="1" y="9908"/>
                      <a:pt x="234" y="11442"/>
                      <a:pt x="1335" y="12810"/>
                    </a:cubicBezTo>
                  </a:path>
                </a:pathLst>
              </a:custGeom>
              <a:noFill/>
              <a:ln w="28575" cap="rnd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5" name="Google Shape;35;p15"/>
              <p:cNvSpPr/>
              <p:nvPr/>
            </p:nvSpPr>
            <p:spPr>
              <a:xfrm>
                <a:off x="5314313" y="5657900"/>
                <a:ext cx="47550" cy="28375"/>
              </a:xfrm>
              <a:custGeom>
                <a:avLst/>
                <a:gdLst/>
                <a:ahLst/>
                <a:cxnLst/>
                <a:rect l="l" t="t" r="r" b="b"/>
                <a:pathLst>
                  <a:path w="1902" h="1135" fill="none" extrusionOk="0">
                    <a:moveTo>
                      <a:pt x="0" y="1"/>
                    </a:moveTo>
                    <a:cubicBezTo>
                      <a:pt x="634" y="368"/>
                      <a:pt x="1268" y="735"/>
                      <a:pt x="1902" y="1135"/>
                    </a:cubicBezTo>
                  </a:path>
                </a:pathLst>
              </a:custGeom>
              <a:noFill/>
              <a:ln w="28575" cap="rnd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sp>
          <p:nvSpPr>
            <p:cNvPr id="36" name="Google Shape;36;p15"/>
            <p:cNvSpPr/>
            <p:nvPr/>
          </p:nvSpPr>
          <p:spPr>
            <a:xfrm rot="-1970022">
              <a:off x="7612991" y="131566"/>
              <a:ext cx="490487" cy="380615"/>
            </a:xfrm>
            <a:custGeom>
              <a:avLst/>
              <a:gdLst/>
              <a:ahLst/>
              <a:cxnLst/>
              <a:rect l="l" t="t" r="r" b="b"/>
              <a:pathLst>
                <a:path w="8040" h="6239" fill="none" extrusionOk="0">
                  <a:moveTo>
                    <a:pt x="0" y="1"/>
                  </a:moveTo>
                  <a:lnTo>
                    <a:pt x="1501" y="6239"/>
                  </a:lnTo>
                  <a:lnTo>
                    <a:pt x="8039" y="1035"/>
                  </a:lnTo>
                  <a:close/>
                </a:path>
              </a:pathLst>
            </a:custGeom>
            <a:noFill/>
            <a:ln w="2857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" name="Google Shape;37;p15"/>
            <p:cNvSpPr/>
            <p:nvPr/>
          </p:nvSpPr>
          <p:spPr>
            <a:xfrm>
              <a:off x="8797663" y="4874375"/>
              <a:ext cx="487800" cy="487800"/>
            </a:xfrm>
            <a:prstGeom prst="ellipse">
              <a:avLst/>
            </a:prstGeom>
            <a:noFill/>
            <a:ln w="28575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" name="Google Shape;38;p15"/>
            <p:cNvSpPr/>
            <p:nvPr/>
          </p:nvSpPr>
          <p:spPr>
            <a:xfrm>
              <a:off x="-12" y="-8250"/>
              <a:ext cx="487800" cy="487800"/>
            </a:xfrm>
            <a:prstGeom prst="ellipse">
              <a:avLst/>
            </a:prstGeom>
            <a:noFill/>
            <a:ln w="28575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39" name="Google Shape;39;p15"/>
            <p:cNvGrpSpPr/>
            <p:nvPr/>
          </p:nvGrpSpPr>
          <p:grpSpPr>
            <a:xfrm rot="-916760">
              <a:off x="4374283" y="-473361"/>
              <a:ext cx="802516" cy="757641"/>
              <a:chOff x="5091638" y="5657900"/>
              <a:chExt cx="402825" cy="380300"/>
            </a:xfrm>
          </p:grpSpPr>
          <p:sp>
            <p:nvSpPr>
              <p:cNvPr id="40" name="Google Shape;40;p15"/>
              <p:cNvSpPr/>
              <p:nvPr/>
            </p:nvSpPr>
            <p:spPr>
              <a:xfrm>
                <a:off x="5091638" y="5717950"/>
                <a:ext cx="402825" cy="320250"/>
              </a:xfrm>
              <a:custGeom>
                <a:avLst/>
                <a:gdLst/>
                <a:ahLst/>
                <a:cxnLst/>
                <a:rect l="l" t="t" r="r" b="b"/>
                <a:pathLst>
                  <a:path w="16113" h="12810" fill="none" extrusionOk="0">
                    <a:moveTo>
                      <a:pt x="12510" y="1"/>
                    </a:moveTo>
                    <a:cubicBezTo>
                      <a:pt x="13777" y="1035"/>
                      <a:pt x="16112" y="3203"/>
                      <a:pt x="14678" y="4971"/>
                    </a:cubicBezTo>
                    <a:cubicBezTo>
                      <a:pt x="13677" y="6205"/>
                      <a:pt x="11576" y="6472"/>
                      <a:pt x="10108" y="6705"/>
                    </a:cubicBezTo>
                    <a:cubicBezTo>
                      <a:pt x="7339" y="7172"/>
                      <a:pt x="3904" y="7172"/>
                      <a:pt x="1535" y="8840"/>
                    </a:cubicBezTo>
                    <a:cubicBezTo>
                      <a:pt x="1" y="9908"/>
                      <a:pt x="234" y="11442"/>
                      <a:pt x="1335" y="12810"/>
                    </a:cubicBezTo>
                  </a:path>
                </a:pathLst>
              </a:custGeom>
              <a:noFill/>
              <a:ln w="28575" cap="rnd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1" name="Google Shape;41;p15"/>
              <p:cNvSpPr/>
              <p:nvPr/>
            </p:nvSpPr>
            <p:spPr>
              <a:xfrm>
                <a:off x="5314313" y="5657900"/>
                <a:ext cx="47550" cy="28375"/>
              </a:xfrm>
              <a:custGeom>
                <a:avLst/>
                <a:gdLst/>
                <a:ahLst/>
                <a:cxnLst/>
                <a:rect l="l" t="t" r="r" b="b"/>
                <a:pathLst>
                  <a:path w="1902" h="1135" fill="none" extrusionOk="0">
                    <a:moveTo>
                      <a:pt x="0" y="1"/>
                    </a:moveTo>
                    <a:cubicBezTo>
                      <a:pt x="634" y="368"/>
                      <a:pt x="1268" y="735"/>
                      <a:pt x="1902" y="1135"/>
                    </a:cubicBezTo>
                  </a:path>
                </a:pathLst>
              </a:custGeom>
              <a:noFill/>
              <a:ln w="28575" cap="rnd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sp>
        <p:nvSpPr>
          <p:cNvPr id="42" name="Google Shape;42;p15"/>
          <p:cNvSpPr txBox="1">
            <a:spLocks noGrp="1"/>
          </p:cNvSpPr>
          <p:nvPr>
            <p:ph type="title"/>
          </p:nvPr>
        </p:nvSpPr>
        <p:spPr>
          <a:xfrm>
            <a:off x="724800" y="489940"/>
            <a:ext cx="7694400" cy="47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solidFill>
                  <a:schemeClr val="accen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let of contents">
  <p:cSld name="CUSTOM_14"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16"/>
          <p:cNvSpPr txBox="1">
            <a:spLocks noGrp="1"/>
          </p:cNvSpPr>
          <p:nvPr>
            <p:ph type="ctrTitle"/>
          </p:nvPr>
        </p:nvSpPr>
        <p:spPr>
          <a:xfrm>
            <a:off x="666250" y="1690362"/>
            <a:ext cx="1624200" cy="57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None/>
              <a:defRPr sz="1400">
                <a:solidFill>
                  <a:schemeClr val="dk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None/>
              <a:defRPr sz="1200">
                <a:solidFill>
                  <a:srgbClr val="000000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None/>
              <a:defRPr sz="1200">
                <a:solidFill>
                  <a:srgbClr val="000000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None/>
              <a:defRPr sz="1200">
                <a:solidFill>
                  <a:srgbClr val="000000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None/>
              <a:defRPr sz="1200">
                <a:solidFill>
                  <a:srgbClr val="000000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None/>
              <a:defRPr sz="1200">
                <a:solidFill>
                  <a:srgbClr val="000000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None/>
              <a:defRPr sz="1200">
                <a:solidFill>
                  <a:srgbClr val="000000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None/>
              <a:defRPr sz="1200">
                <a:solidFill>
                  <a:srgbClr val="000000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None/>
              <a:defRPr sz="1200">
                <a:solidFill>
                  <a:srgbClr val="000000"/>
                </a:solidFill>
              </a:defRPr>
            </a:lvl9pPr>
          </a:lstStyle>
          <a:p>
            <a:endParaRPr/>
          </a:p>
        </p:txBody>
      </p:sp>
      <p:sp>
        <p:nvSpPr>
          <p:cNvPr id="45" name="Google Shape;45;p16"/>
          <p:cNvSpPr txBox="1">
            <a:spLocks noGrp="1"/>
          </p:cNvSpPr>
          <p:nvPr>
            <p:ph type="subTitle" idx="1"/>
          </p:nvPr>
        </p:nvSpPr>
        <p:spPr>
          <a:xfrm>
            <a:off x="666250" y="2154612"/>
            <a:ext cx="1976700" cy="72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200">
                <a:solidFill>
                  <a:schemeClr val="dk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9pPr>
          </a:lstStyle>
          <a:p>
            <a:endParaRPr/>
          </a:p>
        </p:txBody>
      </p:sp>
      <p:sp>
        <p:nvSpPr>
          <p:cNvPr id="46" name="Google Shape;46;p16"/>
          <p:cNvSpPr txBox="1">
            <a:spLocks noGrp="1"/>
          </p:cNvSpPr>
          <p:nvPr>
            <p:ph type="title" idx="2"/>
          </p:nvPr>
        </p:nvSpPr>
        <p:spPr>
          <a:xfrm>
            <a:off x="666249" y="1156628"/>
            <a:ext cx="1753800" cy="57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None/>
              <a:defRPr sz="4000">
                <a:solidFill>
                  <a:schemeClr val="accen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Fira Sans Extra Condensed Medium"/>
              <a:buNone/>
              <a:defRPr sz="4800">
                <a:solidFill>
                  <a:srgbClr val="000000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Fira Sans Extra Condensed Medium"/>
              <a:buNone/>
              <a:defRPr sz="4800">
                <a:solidFill>
                  <a:srgbClr val="000000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Fira Sans Extra Condensed Medium"/>
              <a:buNone/>
              <a:defRPr sz="4800">
                <a:solidFill>
                  <a:srgbClr val="000000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Fira Sans Extra Condensed Medium"/>
              <a:buNone/>
              <a:defRPr sz="4800">
                <a:solidFill>
                  <a:srgbClr val="000000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Fira Sans Extra Condensed Medium"/>
              <a:buNone/>
              <a:defRPr sz="4800">
                <a:solidFill>
                  <a:srgbClr val="000000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Fira Sans Extra Condensed Medium"/>
              <a:buNone/>
              <a:defRPr sz="4800">
                <a:solidFill>
                  <a:srgbClr val="000000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Fira Sans Extra Condensed Medium"/>
              <a:buNone/>
              <a:defRPr sz="4800">
                <a:solidFill>
                  <a:srgbClr val="000000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Fira Sans Extra Condensed Medium"/>
              <a:buNone/>
              <a:defRPr sz="4800">
                <a:solidFill>
                  <a:srgbClr val="000000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9pPr>
          </a:lstStyle>
          <a:p>
            <a:endParaRPr/>
          </a:p>
        </p:txBody>
      </p:sp>
      <p:sp>
        <p:nvSpPr>
          <p:cNvPr id="47" name="Google Shape;47;p16"/>
          <p:cNvSpPr txBox="1">
            <a:spLocks noGrp="1"/>
          </p:cNvSpPr>
          <p:nvPr>
            <p:ph type="ctrTitle" idx="3"/>
          </p:nvPr>
        </p:nvSpPr>
        <p:spPr>
          <a:xfrm>
            <a:off x="3586999" y="1690362"/>
            <a:ext cx="1976700" cy="57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None/>
              <a:defRPr sz="1400">
                <a:solidFill>
                  <a:schemeClr val="dk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None/>
              <a:defRPr sz="1200">
                <a:solidFill>
                  <a:srgbClr val="000000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None/>
              <a:defRPr sz="1200">
                <a:solidFill>
                  <a:srgbClr val="000000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None/>
              <a:defRPr sz="1200">
                <a:solidFill>
                  <a:srgbClr val="000000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None/>
              <a:defRPr sz="1200">
                <a:solidFill>
                  <a:srgbClr val="000000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None/>
              <a:defRPr sz="1200">
                <a:solidFill>
                  <a:srgbClr val="000000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None/>
              <a:defRPr sz="1200">
                <a:solidFill>
                  <a:srgbClr val="000000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None/>
              <a:defRPr sz="1200">
                <a:solidFill>
                  <a:srgbClr val="000000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None/>
              <a:defRPr sz="1200">
                <a:solidFill>
                  <a:srgbClr val="000000"/>
                </a:solidFill>
              </a:defRPr>
            </a:lvl9pPr>
          </a:lstStyle>
          <a:p>
            <a:endParaRPr/>
          </a:p>
        </p:txBody>
      </p:sp>
      <p:sp>
        <p:nvSpPr>
          <p:cNvPr id="48" name="Google Shape;48;p16"/>
          <p:cNvSpPr txBox="1">
            <a:spLocks noGrp="1"/>
          </p:cNvSpPr>
          <p:nvPr>
            <p:ph type="subTitle" idx="4"/>
          </p:nvPr>
        </p:nvSpPr>
        <p:spPr>
          <a:xfrm>
            <a:off x="3586996" y="2154623"/>
            <a:ext cx="1976700" cy="72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200">
                <a:solidFill>
                  <a:schemeClr val="dk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9pPr>
          </a:lstStyle>
          <a:p>
            <a:endParaRPr/>
          </a:p>
        </p:txBody>
      </p:sp>
      <p:sp>
        <p:nvSpPr>
          <p:cNvPr id="49" name="Google Shape;49;p16"/>
          <p:cNvSpPr txBox="1">
            <a:spLocks noGrp="1"/>
          </p:cNvSpPr>
          <p:nvPr>
            <p:ph type="title" idx="5"/>
          </p:nvPr>
        </p:nvSpPr>
        <p:spPr>
          <a:xfrm>
            <a:off x="3586997" y="1156628"/>
            <a:ext cx="1753800" cy="57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None/>
              <a:defRPr sz="4000">
                <a:solidFill>
                  <a:schemeClr val="accen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Fira Sans Extra Condensed Medium"/>
              <a:buNone/>
              <a:defRPr sz="4800">
                <a:solidFill>
                  <a:srgbClr val="000000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Fira Sans Extra Condensed Medium"/>
              <a:buNone/>
              <a:defRPr sz="4800">
                <a:solidFill>
                  <a:srgbClr val="000000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Fira Sans Extra Condensed Medium"/>
              <a:buNone/>
              <a:defRPr sz="4800">
                <a:solidFill>
                  <a:srgbClr val="000000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Fira Sans Extra Condensed Medium"/>
              <a:buNone/>
              <a:defRPr sz="4800">
                <a:solidFill>
                  <a:srgbClr val="000000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Fira Sans Extra Condensed Medium"/>
              <a:buNone/>
              <a:defRPr sz="4800">
                <a:solidFill>
                  <a:srgbClr val="000000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Fira Sans Extra Condensed Medium"/>
              <a:buNone/>
              <a:defRPr sz="4800">
                <a:solidFill>
                  <a:srgbClr val="000000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Fira Sans Extra Condensed Medium"/>
              <a:buNone/>
              <a:defRPr sz="4800">
                <a:solidFill>
                  <a:srgbClr val="000000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Fira Sans Extra Condensed Medium"/>
              <a:buNone/>
              <a:defRPr sz="4800">
                <a:solidFill>
                  <a:srgbClr val="000000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9pPr>
          </a:lstStyle>
          <a:p>
            <a:endParaRPr/>
          </a:p>
        </p:txBody>
      </p:sp>
      <p:sp>
        <p:nvSpPr>
          <p:cNvPr id="50" name="Google Shape;50;p16"/>
          <p:cNvSpPr txBox="1">
            <a:spLocks noGrp="1"/>
          </p:cNvSpPr>
          <p:nvPr>
            <p:ph type="ctrTitle" idx="6"/>
          </p:nvPr>
        </p:nvSpPr>
        <p:spPr>
          <a:xfrm>
            <a:off x="6454000" y="1690362"/>
            <a:ext cx="1906500" cy="57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None/>
              <a:defRPr sz="1400">
                <a:solidFill>
                  <a:schemeClr val="dk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None/>
              <a:defRPr sz="1200">
                <a:solidFill>
                  <a:srgbClr val="000000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None/>
              <a:defRPr sz="1200">
                <a:solidFill>
                  <a:srgbClr val="000000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None/>
              <a:defRPr sz="1200">
                <a:solidFill>
                  <a:srgbClr val="000000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None/>
              <a:defRPr sz="1200">
                <a:solidFill>
                  <a:srgbClr val="000000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None/>
              <a:defRPr sz="1200">
                <a:solidFill>
                  <a:srgbClr val="000000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None/>
              <a:defRPr sz="1200">
                <a:solidFill>
                  <a:srgbClr val="000000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None/>
              <a:defRPr sz="1200">
                <a:solidFill>
                  <a:srgbClr val="000000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None/>
              <a:defRPr sz="1200">
                <a:solidFill>
                  <a:srgbClr val="000000"/>
                </a:solidFill>
              </a:defRPr>
            </a:lvl9pPr>
          </a:lstStyle>
          <a:p>
            <a:endParaRPr/>
          </a:p>
        </p:txBody>
      </p:sp>
      <p:sp>
        <p:nvSpPr>
          <p:cNvPr id="51" name="Google Shape;51;p16"/>
          <p:cNvSpPr txBox="1">
            <a:spLocks noGrp="1"/>
          </p:cNvSpPr>
          <p:nvPr>
            <p:ph type="subTitle" idx="7"/>
          </p:nvPr>
        </p:nvSpPr>
        <p:spPr>
          <a:xfrm>
            <a:off x="6454000" y="2154623"/>
            <a:ext cx="1906500" cy="72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200">
                <a:solidFill>
                  <a:schemeClr val="dk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9pPr>
          </a:lstStyle>
          <a:p>
            <a:endParaRPr/>
          </a:p>
        </p:txBody>
      </p:sp>
      <p:sp>
        <p:nvSpPr>
          <p:cNvPr id="52" name="Google Shape;52;p16"/>
          <p:cNvSpPr txBox="1">
            <a:spLocks noGrp="1"/>
          </p:cNvSpPr>
          <p:nvPr>
            <p:ph type="title" idx="8"/>
          </p:nvPr>
        </p:nvSpPr>
        <p:spPr>
          <a:xfrm>
            <a:off x="6454002" y="1156628"/>
            <a:ext cx="1753800" cy="57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None/>
              <a:defRPr sz="4000">
                <a:solidFill>
                  <a:schemeClr val="accen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Fira Sans Extra Condensed Medium"/>
              <a:buNone/>
              <a:defRPr sz="4800">
                <a:solidFill>
                  <a:srgbClr val="000000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Fira Sans Extra Condensed Medium"/>
              <a:buNone/>
              <a:defRPr sz="4800">
                <a:solidFill>
                  <a:srgbClr val="000000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Fira Sans Extra Condensed Medium"/>
              <a:buNone/>
              <a:defRPr sz="4800">
                <a:solidFill>
                  <a:srgbClr val="000000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Fira Sans Extra Condensed Medium"/>
              <a:buNone/>
              <a:defRPr sz="4800">
                <a:solidFill>
                  <a:srgbClr val="000000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Fira Sans Extra Condensed Medium"/>
              <a:buNone/>
              <a:defRPr sz="4800">
                <a:solidFill>
                  <a:srgbClr val="000000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Fira Sans Extra Condensed Medium"/>
              <a:buNone/>
              <a:defRPr sz="4800">
                <a:solidFill>
                  <a:srgbClr val="000000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Fira Sans Extra Condensed Medium"/>
              <a:buNone/>
              <a:defRPr sz="4800">
                <a:solidFill>
                  <a:srgbClr val="000000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Fira Sans Extra Condensed Medium"/>
              <a:buNone/>
              <a:defRPr sz="4800">
                <a:solidFill>
                  <a:srgbClr val="000000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9pPr>
          </a:lstStyle>
          <a:p>
            <a:endParaRPr/>
          </a:p>
        </p:txBody>
      </p:sp>
      <p:sp>
        <p:nvSpPr>
          <p:cNvPr id="53" name="Google Shape;53;p16"/>
          <p:cNvSpPr txBox="1">
            <a:spLocks noGrp="1"/>
          </p:cNvSpPr>
          <p:nvPr>
            <p:ph type="ctrTitle" idx="9"/>
          </p:nvPr>
        </p:nvSpPr>
        <p:spPr>
          <a:xfrm>
            <a:off x="666250" y="3531117"/>
            <a:ext cx="1624200" cy="57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None/>
              <a:defRPr sz="1400">
                <a:solidFill>
                  <a:schemeClr val="dk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None/>
              <a:defRPr sz="1200">
                <a:solidFill>
                  <a:srgbClr val="000000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None/>
              <a:defRPr sz="1200">
                <a:solidFill>
                  <a:srgbClr val="000000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None/>
              <a:defRPr sz="1200">
                <a:solidFill>
                  <a:srgbClr val="000000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None/>
              <a:defRPr sz="1200">
                <a:solidFill>
                  <a:srgbClr val="000000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None/>
              <a:defRPr sz="1200">
                <a:solidFill>
                  <a:srgbClr val="000000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None/>
              <a:defRPr sz="1200">
                <a:solidFill>
                  <a:srgbClr val="000000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None/>
              <a:defRPr sz="1200">
                <a:solidFill>
                  <a:srgbClr val="000000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None/>
              <a:defRPr sz="1200">
                <a:solidFill>
                  <a:srgbClr val="000000"/>
                </a:solidFill>
              </a:defRPr>
            </a:lvl9pPr>
          </a:lstStyle>
          <a:p>
            <a:endParaRPr/>
          </a:p>
        </p:txBody>
      </p:sp>
      <p:sp>
        <p:nvSpPr>
          <p:cNvPr id="54" name="Google Shape;54;p16"/>
          <p:cNvSpPr txBox="1">
            <a:spLocks noGrp="1"/>
          </p:cNvSpPr>
          <p:nvPr>
            <p:ph type="subTitle" idx="13"/>
          </p:nvPr>
        </p:nvSpPr>
        <p:spPr>
          <a:xfrm>
            <a:off x="666250" y="3994631"/>
            <a:ext cx="1906500" cy="72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200">
                <a:solidFill>
                  <a:schemeClr val="dk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9pPr>
          </a:lstStyle>
          <a:p>
            <a:endParaRPr/>
          </a:p>
        </p:txBody>
      </p:sp>
      <p:sp>
        <p:nvSpPr>
          <p:cNvPr id="55" name="Google Shape;55;p16"/>
          <p:cNvSpPr txBox="1">
            <a:spLocks noGrp="1"/>
          </p:cNvSpPr>
          <p:nvPr>
            <p:ph type="title" idx="14"/>
          </p:nvPr>
        </p:nvSpPr>
        <p:spPr>
          <a:xfrm>
            <a:off x="666249" y="3009113"/>
            <a:ext cx="1753800" cy="57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None/>
              <a:defRPr sz="4000">
                <a:solidFill>
                  <a:schemeClr val="accen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Fira Sans Extra Condensed Medium"/>
              <a:buNone/>
              <a:defRPr sz="4800">
                <a:solidFill>
                  <a:srgbClr val="000000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Fira Sans Extra Condensed Medium"/>
              <a:buNone/>
              <a:defRPr sz="4800">
                <a:solidFill>
                  <a:srgbClr val="000000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Fira Sans Extra Condensed Medium"/>
              <a:buNone/>
              <a:defRPr sz="4800">
                <a:solidFill>
                  <a:srgbClr val="000000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Fira Sans Extra Condensed Medium"/>
              <a:buNone/>
              <a:defRPr sz="4800">
                <a:solidFill>
                  <a:srgbClr val="000000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Fira Sans Extra Condensed Medium"/>
              <a:buNone/>
              <a:defRPr sz="4800">
                <a:solidFill>
                  <a:srgbClr val="000000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Fira Sans Extra Condensed Medium"/>
              <a:buNone/>
              <a:defRPr sz="4800">
                <a:solidFill>
                  <a:srgbClr val="000000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Fira Sans Extra Condensed Medium"/>
              <a:buNone/>
              <a:defRPr sz="4800">
                <a:solidFill>
                  <a:srgbClr val="000000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Fira Sans Extra Condensed Medium"/>
              <a:buNone/>
              <a:defRPr sz="4800">
                <a:solidFill>
                  <a:srgbClr val="000000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9pPr>
          </a:lstStyle>
          <a:p>
            <a:endParaRPr/>
          </a:p>
        </p:txBody>
      </p:sp>
      <p:sp>
        <p:nvSpPr>
          <p:cNvPr id="56" name="Google Shape;56;p16"/>
          <p:cNvSpPr txBox="1">
            <a:spLocks noGrp="1"/>
          </p:cNvSpPr>
          <p:nvPr>
            <p:ph type="ctrTitle" idx="15"/>
          </p:nvPr>
        </p:nvSpPr>
        <p:spPr>
          <a:xfrm>
            <a:off x="3587000" y="3531117"/>
            <a:ext cx="1442100" cy="57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None/>
              <a:defRPr sz="1400">
                <a:solidFill>
                  <a:schemeClr val="dk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None/>
              <a:defRPr sz="1200">
                <a:solidFill>
                  <a:srgbClr val="000000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None/>
              <a:defRPr sz="1200">
                <a:solidFill>
                  <a:srgbClr val="000000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None/>
              <a:defRPr sz="1200">
                <a:solidFill>
                  <a:srgbClr val="000000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None/>
              <a:defRPr sz="1200">
                <a:solidFill>
                  <a:srgbClr val="000000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None/>
              <a:defRPr sz="1200">
                <a:solidFill>
                  <a:srgbClr val="000000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None/>
              <a:defRPr sz="1200">
                <a:solidFill>
                  <a:srgbClr val="000000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None/>
              <a:defRPr sz="1200">
                <a:solidFill>
                  <a:srgbClr val="000000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None/>
              <a:defRPr sz="1200">
                <a:solidFill>
                  <a:srgbClr val="000000"/>
                </a:solidFill>
              </a:defRPr>
            </a:lvl9pPr>
          </a:lstStyle>
          <a:p>
            <a:endParaRPr/>
          </a:p>
        </p:txBody>
      </p:sp>
      <p:sp>
        <p:nvSpPr>
          <p:cNvPr id="57" name="Google Shape;57;p16"/>
          <p:cNvSpPr txBox="1">
            <a:spLocks noGrp="1"/>
          </p:cNvSpPr>
          <p:nvPr>
            <p:ph type="subTitle" idx="16"/>
          </p:nvPr>
        </p:nvSpPr>
        <p:spPr>
          <a:xfrm>
            <a:off x="3586997" y="3994631"/>
            <a:ext cx="1976700" cy="72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200">
                <a:solidFill>
                  <a:schemeClr val="dk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9pPr>
          </a:lstStyle>
          <a:p>
            <a:endParaRPr/>
          </a:p>
        </p:txBody>
      </p:sp>
      <p:sp>
        <p:nvSpPr>
          <p:cNvPr id="58" name="Google Shape;58;p16"/>
          <p:cNvSpPr txBox="1">
            <a:spLocks noGrp="1"/>
          </p:cNvSpPr>
          <p:nvPr>
            <p:ph type="title" idx="17"/>
          </p:nvPr>
        </p:nvSpPr>
        <p:spPr>
          <a:xfrm>
            <a:off x="3586997" y="3009113"/>
            <a:ext cx="1753800" cy="57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None/>
              <a:defRPr sz="4000">
                <a:solidFill>
                  <a:schemeClr val="accen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Fira Sans Extra Condensed Medium"/>
              <a:buNone/>
              <a:defRPr sz="4800">
                <a:solidFill>
                  <a:srgbClr val="000000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Fira Sans Extra Condensed Medium"/>
              <a:buNone/>
              <a:defRPr sz="4800">
                <a:solidFill>
                  <a:srgbClr val="000000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Fira Sans Extra Condensed Medium"/>
              <a:buNone/>
              <a:defRPr sz="4800">
                <a:solidFill>
                  <a:srgbClr val="000000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Fira Sans Extra Condensed Medium"/>
              <a:buNone/>
              <a:defRPr sz="4800">
                <a:solidFill>
                  <a:srgbClr val="000000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Fira Sans Extra Condensed Medium"/>
              <a:buNone/>
              <a:defRPr sz="4800">
                <a:solidFill>
                  <a:srgbClr val="000000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Fira Sans Extra Condensed Medium"/>
              <a:buNone/>
              <a:defRPr sz="4800">
                <a:solidFill>
                  <a:srgbClr val="000000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Fira Sans Extra Condensed Medium"/>
              <a:buNone/>
              <a:defRPr sz="4800">
                <a:solidFill>
                  <a:srgbClr val="000000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Fira Sans Extra Condensed Medium"/>
              <a:buNone/>
              <a:defRPr sz="4800">
                <a:solidFill>
                  <a:srgbClr val="000000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9pPr>
          </a:lstStyle>
          <a:p>
            <a:endParaRPr/>
          </a:p>
        </p:txBody>
      </p:sp>
      <p:sp>
        <p:nvSpPr>
          <p:cNvPr id="59" name="Google Shape;59;p16"/>
          <p:cNvSpPr txBox="1">
            <a:spLocks noGrp="1"/>
          </p:cNvSpPr>
          <p:nvPr>
            <p:ph type="ctrTitle" idx="18"/>
          </p:nvPr>
        </p:nvSpPr>
        <p:spPr>
          <a:xfrm>
            <a:off x="6454000" y="3531117"/>
            <a:ext cx="1476600" cy="57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None/>
              <a:defRPr sz="1400">
                <a:solidFill>
                  <a:schemeClr val="dk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None/>
              <a:defRPr sz="1200">
                <a:solidFill>
                  <a:srgbClr val="000000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None/>
              <a:defRPr sz="1200">
                <a:solidFill>
                  <a:srgbClr val="000000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None/>
              <a:defRPr sz="1200">
                <a:solidFill>
                  <a:srgbClr val="000000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None/>
              <a:defRPr sz="1200">
                <a:solidFill>
                  <a:srgbClr val="000000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None/>
              <a:defRPr sz="1200">
                <a:solidFill>
                  <a:srgbClr val="000000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None/>
              <a:defRPr sz="1200">
                <a:solidFill>
                  <a:srgbClr val="000000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None/>
              <a:defRPr sz="1200">
                <a:solidFill>
                  <a:srgbClr val="000000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None/>
              <a:defRPr sz="1200">
                <a:solidFill>
                  <a:srgbClr val="000000"/>
                </a:solidFill>
              </a:defRPr>
            </a:lvl9pPr>
          </a:lstStyle>
          <a:p>
            <a:endParaRPr/>
          </a:p>
        </p:txBody>
      </p:sp>
      <p:sp>
        <p:nvSpPr>
          <p:cNvPr id="60" name="Google Shape;60;p16"/>
          <p:cNvSpPr txBox="1">
            <a:spLocks noGrp="1"/>
          </p:cNvSpPr>
          <p:nvPr>
            <p:ph type="subTitle" idx="19"/>
          </p:nvPr>
        </p:nvSpPr>
        <p:spPr>
          <a:xfrm>
            <a:off x="6454000" y="3994636"/>
            <a:ext cx="1976700" cy="72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200">
                <a:solidFill>
                  <a:schemeClr val="dk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9pPr>
          </a:lstStyle>
          <a:p>
            <a:endParaRPr/>
          </a:p>
        </p:txBody>
      </p:sp>
      <p:sp>
        <p:nvSpPr>
          <p:cNvPr id="61" name="Google Shape;61;p16"/>
          <p:cNvSpPr txBox="1">
            <a:spLocks noGrp="1"/>
          </p:cNvSpPr>
          <p:nvPr>
            <p:ph type="title" idx="20"/>
          </p:nvPr>
        </p:nvSpPr>
        <p:spPr>
          <a:xfrm>
            <a:off x="6454002" y="3009113"/>
            <a:ext cx="1753800" cy="57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None/>
              <a:defRPr sz="4000">
                <a:solidFill>
                  <a:schemeClr val="accen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Fira Sans Extra Condensed Medium"/>
              <a:buNone/>
              <a:defRPr sz="4800">
                <a:solidFill>
                  <a:srgbClr val="000000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Fira Sans Extra Condensed Medium"/>
              <a:buNone/>
              <a:defRPr sz="4800">
                <a:solidFill>
                  <a:srgbClr val="000000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Fira Sans Extra Condensed Medium"/>
              <a:buNone/>
              <a:defRPr sz="4800">
                <a:solidFill>
                  <a:srgbClr val="000000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Fira Sans Extra Condensed Medium"/>
              <a:buNone/>
              <a:defRPr sz="4800">
                <a:solidFill>
                  <a:srgbClr val="000000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Fira Sans Extra Condensed Medium"/>
              <a:buNone/>
              <a:defRPr sz="4800">
                <a:solidFill>
                  <a:srgbClr val="000000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Fira Sans Extra Condensed Medium"/>
              <a:buNone/>
              <a:defRPr sz="4800">
                <a:solidFill>
                  <a:srgbClr val="000000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Fira Sans Extra Condensed Medium"/>
              <a:buNone/>
              <a:defRPr sz="4800">
                <a:solidFill>
                  <a:srgbClr val="000000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Fira Sans Extra Condensed Medium"/>
              <a:buNone/>
              <a:defRPr sz="4800">
                <a:solidFill>
                  <a:srgbClr val="000000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9pPr>
          </a:lstStyle>
          <a:p>
            <a:endParaRPr/>
          </a:p>
        </p:txBody>
      </p:sp>
      <p:grpSp>
        <p:nvGrpSpPr>
          <p:cNvPr id="62" name="Google Shape;62;p16"/>
          <p:cNvGrpSpPr/>
          <p:nvPr/>
        </p:nvGrpSpPr>
        <p:grpSpPr>
          <a:xfrm>
            <a:off x="-308412" y="-648516"/>
            <a:ext cx="9655490" cy="6239444"/>
            <a:chOff x="-308412" y="-648516"/>
            <a:chExt cx="9655490" cy="6239444"/>
          </a:xfrm>
        </p:grpSpPr>
        <p:grpSp>
          <p:nvGrpSpPr>
            <p:cNvPr id="63" name="Google Shape;63;p16"/>
            <p:cNvGrpSpPr/>
            <p:nvPr/>
          </p:nvGrpSpPr>
          <p:grpSpPr>
            <a:xfrm rot="2118701">
              <a:off x="2236053" y="4779004"/>
              <a:ext cx="677494" cy="678539"/>
              <a:chOff x="1176363" y="5022450"/>
              <a:chExt cx="551250" cy="552100"/>
            </a:xfrm>
          </p:grpSpPr>
          <p:sp>
            <p:nvSpPr>
              <p:cNvPr id="64" name="Google Shape;64;p16"/>
              <p:cNvSpPr/>
              <p:nvPr/>
            </p:nvSpPr>
            <p:spPr>
              <a:xfrm>
                <a:off x="1176363" y="5561175"/>
                <a:ext cx="54225" cy="5025"/>
              </a:xfrm>
              <a:custGeom>
                <a:avLst/>
                <a:gdLst/>
                <a:ahLst/>
                <a:cxnLst/>
                <a:rect l="l" t="t" r="r" b="b"/>
                <a:pathLst>
                  <a:path w="2169" h="201" fill="none" extrusionOk="0">
                    <a:moveTo>
                      <a:pt x="2168" y="201"/>
                    </a:moveTo>
                    <a:cubicBezTo>
                      <a:pt x="1434" y="134"/>
                      <a:pt x="701" y="67"/>
                      <a:pt x="0" y="0"/>
                    </a:cubicBezTo>
                  </a:path>
                </a:pathLst>
              </a:custGeom>
              <a:noFill/>
              <a:ln w="28575" cap="rnd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5" name="Google Shape;65;p16"/>
              <p:cNvSpPr/>
              <p:nvPr/>
            </p:nvSpPr>
            <p:spPr>
              <a:xfrm>
                <a:off x="1272263" y="5043300"/>
                <a:ext cx="351100" cy="531250"/>
              </a:xfrm>
              <a:custGeom>
                <a:avLst/>
                <a:gdLst/>
                <a:ahLst/>
                <a:cxnLst/>
                <a:rect l="l" t="t" r="r" b="b"/>
                <a:pathLst>
                  <a:path w="14044" h="21250" fill="none" extrusionOk="0">
                    <a:moveTo>
                      <a:pt x="14044" y="1"/>
                    </a:moveTo>
                    <a:cubicBezTo>
                      <a:pt x="10474" y="1035"/>
                      <a:pt x="4670" y="2803"/>
                      <a:pt x="5171" y="7606"/>
                    </a:cubicBezTo>
                    <a:cubicBezTo>
                      <a:pt x="5437" y="10175"/>
                      <a:pt x="7672" y="12109"/>
                      <a:pt x="9407" y="13844"/>
                    </a:cubicBezTo>
                    <a:cubicBezTo>
                      <a:pt x="11008" y="15445"/>
                      <a:pt x="13310" y="18047"/>
                      <a:pt x="10841" y="20048"/>
                    </a:cubicBezTo>
                    <a:cubicBezTo>
                      <a:pt x="9540" y="21082"/>
                      <a:pt x="7405" y="21049"/>
                      <a:pt x="5838" y="21149"/>
                    </a:cubicBezTo>
                    <a:cubicBezTo>
                      <a:pt x="3870" y="21249"/>
                      <a:pt x="1935" y="21216"/>
                      <a:pt x="0" y="21049"/>
                    </a:cubicBezTo>
                  </a:path>
                </a:pathLst>
              </a:custGeom>
              <a:noFill/>
              <a:ln w="28575" cap="rnd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6" name="Google Shape;66;p16"/>
              <p:cNvSpPr/>
              <p:nvPr/>
            </p:nvSpPr>
            <p:spPr>
              <a:xfrm>
                <a:off x="1668363" y="5022450"/>
                <a:ext cx="59250" cy="10875"/>
              </a:xfrm>
              <a:custGeom>
                <a:avLst/>
                <a:gdLst/>
                <a:ahLst/>
                <a:cxnLst/>
                <a:rect l="l" t="t" r="r" b="b"/>
                <a:pathLst>
                  <a:path w="2370" h="435" fill="none" extrusionOk="0">
                    <a:moveTo>
                      <a:pt x="2369" y="1"/>
                    </a:moveTo>
                    <a:cubicBezTo>
                      <a:pt x="1569" y="134"/>
                      <a:pt x="768" y="267"/>
                      <a:pt x="1" y="434"/>
                    </a:cubicBezTo>
                  </a:path>
                </a:pathLst>
              </a:custGeom>
              <a:noFill/>
              <a:ln w="28575" cap="rnd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67" name="Google Shape;67;p16"/>
            <p:cNvGrpSpPr/>
            <p:nvPr/>
          </p:nvGrpSpPr>
          <p:grpSpPr>
            <a:xfrm>
              <a:off x="8544530" y="1373875"/>
              <a:ext cx="802548" cy="757672"/>
              <a:chOff x="5091638" y="5657900"/>
              <a:chExt cx="402825" cy="380300"/>
            </a:xfrm>
          </p:grpSpPr>
          <p:sp>
            <p:nvSpPr>
              <p:cNvPr id="68" name="Google Shape;68;p16"/>
              <p:cNvSpPr/>
              <p:nvPr/>
            </p:nvSpPr>
            <p:spPr>
              <a:xfrm>
                <a:off x="5091638" y="5717950"/>
                <a:ext cx="402825" cy="320250"/>
              </a:xfrm>
              <a:custGeom>
                <a:avLst/>
                <a:gdLst/>
                <a:ahLst/>
                <a:cxnLst/>
                <a:rect l="l" t="t" r="r" b="b"/>
                <a:pathLst>
                  <a:path w="16113" h="12810" fill="none" extrusionOk="0">
                    <a:moveTo>
                      <a:pt x="12510" y="1"/>
                    </a:moveTo>
                    <a:cubicBezTo>
                      <a:pt x="13777" y="1035"/>
                      <a:pt x="16112" y="3203"/>
                      <a:pt x="14678" y="4971"/>
                    </a:cubicBezTo>
                    <a:cubicBezTo>
                      <a:pt x="13677" y="6205"/>
                      <a:pt x="11576" y="6472"/>
                      <a:pt x="10108" y="6705"/>
                    </a:cubicBezTo>
                    <a:cubicBezTo>
                      <a:pt x="7339" y="7172"/>
                      <a:pt x="3904" y="7172"/>
                      <a:pt x="1535" y="8840"/>
                    </a:cubicBezTo>
                    <a:cubicBezTo>
                      <a:pt x="1" y="9908"/>
                      <a:pt x="234" y="11442"/>
                      <a:pt x="1335" y="12810"/>
                    </a:cubicBezTo>
                  </a:path>
                </a:pathLst>
              </a:custGeom>
              <a:noFill/>
              <a:ln w="28575" cap="rnd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9" name="Google Shape;69;p16"/>
              <p:cNvSpPr/>
              <p:nvPr/>
            </p:nvSpPr>
            <p:spPr>
              <a:xfrm>
                <a:off x="5314313" y="5657900"/>
                <a:ext cx="47550" cy="28375"/>
              </a:xfrm>
              <a:custGeom>
                <a:avLst/>
                <a:gdLst/>
                <a:ahLst/>
                <a:cxnLst/>
                <a:rect l="l" t="t" r="r" b="b"/>
                <a:pathLst>
                  <a:path w="1902" h="1135" fill="none" extrusionOk="0">
                    <a:moveTo>
                      <a:pt x="0" y="1"/>
                    </a:moveTo>
                    <a:cubicBezTo>
                      <a:pt x="634" y="368"/>
                      <a:pt x="1268" y="735"/>
                      <a:pt x="1902" y="1135"/>
                    </a:cubicBezTo>
                  </a:path>
                </a:pathLst>
              </a:custGeom>
              <a:noFill/>
              <a:ln w="28575" cap="rnd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70" name="Google Shape;70;p16"/>
            <p:cNvGrpSpPr/>
            <p:nvPr/>
          </p:nvGrpSpPr>
          <p:grpSpPr>
            <a:xfrm rot="-2700000">
              <a:off x="-7871" y="120906"/>
              <a:ext cx="544210" cy="401775"/>
              <a:chOff x="3525538" y="7232375"/>
              <a:chExt cx="442825" cy="326925"/>
            </a:xfrm>
          </p:grpSpPr>
          <p:sp>
            <p:nvSpPr>
              <p:cNvPr id="71" name="Google Shape;71;p16"/>
              <p:cNvSpPr/>
              <p:nvPr/>
            </p:nvSpPr>
            <p:spPr>
              <a:xfrm>
                <a:off x="3940838" y="7344950"/>
                <a:ext cx="27525" cy="37550"/>
              </a:xfrm>
              <a:custGeom>
                <a:avLst/>
                <a:gdLst/>
                <a:ahLst/>
                <a:cxnLst/>
                <a:rect l="l" t="t" r="r" b="b"/>
                <a:pathLst>
                  <a:path w="1101" h="1502" fill="none" extrusionOk="0">
                    <a:moveTo>
                      <a:pt x="0" y="0"/>
                    </a:moveTo>
                    <a:cubicBezTo>
                      <a:pt x="367" y="501"/>
                      <a:pt x="734" y="1001"/>
                      <a:pt x="1101" y="1502"/>
                    </a:cubicBezTo>
                  </a:path>
                </a:pathLst>
              </a:custGeom>
              <a:noFill/>
              <a:ln w="28575" cap="rnd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2" name="Google Shape;72;p16"/>
              <p:cNvSpPr/>
              <p:nvPr/>
            </p:nvSpPr>
            <p:spPr>
              <a:xfrm>
                <a:off x="3859113" y="7232375"/>
                <a:ext cx="53375" cy="73400"/>
              </a:xfrm>
              <a:custGeom>
                <a:avLst/>
                <a:gdLst/>
                <a:ahLst/>
                <a:cxnLst/>
                <a:rect l="l" t="t" r="r" b="b"/>
                <a:pathLst>
                  <a:path w="2135" h="2936" fill="none" extrusionOk="0">
                    <a:moveTo>
                      <a:pt x="0" y="0"/>
                    </a:moveTo>
                    <a:lnTo>
                      <a:pt x="2135" y="2936"/>
                    </a:lnTo>
                  </a:path>
                </a:pathLst>
              </a:custGeom>
              <a:noFill/>
              <a:ln w="28575" cap="rnd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3" name="Google Shape;73;p16"/>
              <p:cNvSpPr/>
              <p:nvPr/>
            </p:nvSpPr>
            <p:spPr>
              <a:xfrm>
                <a:off x="3744013" y="7307425"/>
                <a:ext cx="25" cy="251875"/>
              </a:xfrm>
              <a:custGeom>
                <a:avLst/>
                <a:gdLst/>
                <a:ahLst/>
                <a:cxnLst/>
                <a:rect l="l" t="t" r="r" b="b"/>
                <a:pathLst>
                  <a:path w="1" h="10075" fill="none" extrusionOk="0">
                    <a:moveTo>
                      <a:pt x="1" y="0"/>
                    </a:moveTo>
                    <a:lnTo>
                      <a:pt x="1" y="10074"/>
                    </a:lnTo>
                  </a:path>
                </a:pathLst>
              </a:custGeom>
              <a:noFill/>
              <a:ln w="28575" cap="rnd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4" name="Google Shape;74;p16"/>
              <p:cNvSpPr/>
              <p:nvPr/>
            </p:nvSpPr>
            <p:spPr>
              <a:xfrm>
                <a:off x="3525538" y="7470875"/>
                <a:ext cx="25875" cy="88425"/>
              </a:xfrm>
              <a:custGeom>
                <a:avLst/>
                <a:gdLst/>
                <a:ahLst/>
                <a:cxnLst/>
                <a:rect l="l" t="t" r="r" b="b"/>
                <a:pathLst>
                  <a:path w="1035" h="3537" fill="none" extrusionOk="0">
                    <a:moveTo>
                      <a:pt x="1034" y="0"/>
                    </a:moveTo>
                    <a:cubicBezTo>
                      <a:pt x="701" y="1168"/>
                      <a:pt x="334" y="2335"/>
                      <a:pt x="0" y="3536"/>
                    </a:cubicBezTo>
                  </a:path>
                </a:pathLst>
              </a:custGeom>
              <a:noFill/>
              <a:ln w="28575" cap="rnd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5" name="Google Shape;75;p16"/>
              <p:cNvSpPr/>
              <p:nvPr/>
            </p:nvSpPr>
            <p:spPr>
              <a:xfrm>
                <a:off x="3563888" y="7382475"/>
                <a:ext cx="14200" cy="47550"/>
              </a:xfrm>
              <a:custGeom>
                <a:avLst/>
                <a:gdLst/>
                <a:ahLst/>
                <a:cxnLst/>
                <a:rect l="l" t="t" r="r" b="b"/>
                <a:pathLst>
                  <a:path w="568" h="1902" fill="none" extrusionOk="0">
                    <a:moveTo>
                      <a:pt x="568" y="1"/>
                    </a:moveTo>
                    <a:lnTo>
                      <a:pt x="1" y="1902"/>
                    </a:lnTo>
                  </a:path>
                </a:pathLst>
              </a:custGeom>
              <a:noFill/>
              <a:ln w="28575" cap="rnd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sp>
          <p:nvSpPr>
            <p:cNvPr id="76" name="Google Shape;76;p16"/>
            <p:cNvSpPr/>
            <p:nvPr/>
          </p:nvSpPr>
          <p:spPr>
            <a:xfrm rot="-1970022">
              <a:off x="7612991" y="131566"/>
              <a:ext cx="490487" cy="380615"/>
            </a:xfrm>
            <a:custGeom>
              <a:avLst/>
              <a:gdLst/>
              <a:ahLst/>
              <a:cxnLst/>
              <a:rect l="l" t="t" r="r" b="b"/>
              <a:pathLst>
                <a:path w="8040" h="6239" fill="none" extrusionOk="0">
                  <a:moveTo>
                    <a:pt x="0" y="1"/>
                  </a:moveTo>
                  <a:lnTo>
                    <a:pt x="1501" y="6239"/>
                  </a:lnTo>
                  <a:lnTo>
                    <a:pt x="8039" y="1035"/>
                  </a:lnTo>
                  <a:close/>
                </a:path>
              </a:pathLst>
            </a:custGeom>
            <a:noFill/>
            <a:ln w="2857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7" name="Google Shape;77;p16"/>
            <p:cNvSpPr/>
            <p:nvPr/>
          </p:nvSpPr>
          <p:spPr>
            <a:xfrm rot="-6711408">
              <a:off x="5373039" y="2904653"/>
              <a:ext cx="362924" cy="281627"/>
            </a:xfrm>
            <a:custGeom>
              <a:avLst/>
              <a:gdLst/>
              <a:ahLst/>
              <a:cxnLst/>
              <a:rect l="l" t="t" r="r" b="b"/>
              <a:pathLst>
                <a:path w="8040" h="6239" fill="none" extrusionOk="0">
                  <a:moveTo>
                    <a:pt x="0" y="1"/>
                  </a:moveTo>
                  <a:lnTo>
                    <a:pt x="1501" y="6239"/>
                  </a:lnTo>
                  <a:lnTo>
                    <a:pt x="8039" y="1035"/>
                  </a:lnTo>
                  <a:close/>
                </a:path>
              </a:pathLst>
            </a:custGeom>
            <a:noFill/>
            <a:ln w="2857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8" name="Google Shape;78;p16"/>
            <p:cNvSpPr/>
            <p:nvPr/>
          </p:nvSpPr>
          <p:spPr>
            <a:xfrm>
              <a:off x="8797663" y="4874375"/>
              <a:ext cx="487800" cy="487800"/>
            </a:xfrm>
            <a:prstGeom prst="ellipse">
              <a:avLst/>
            </a:prstGeom>
            <a:noFill/>
            <a:ln w="28575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9" name="Google Shape;79;p16"/>
            <p:cNvSpPr/>
            <p:nvPr/>
          </p:nvSpPr>
          <p:spPr>
            <a:xfrm>
              <a:off x="-308412" y="2801575"/>
              <a:ext cx="487800" cy="487800"/>
            </a:xfrm>
            <a:prstGeom prst="ellipse">
              <a:avLst/>
            </a:prstGeom>
            <a:noFill/>
            <a:ln w="28575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80" name="Google Shape;80;p16"/>
            <p:cNvGrpSpPr/>
            <p:nvPr/>
          </p:nvGrpSpPr>
          <p:grpSpPr>
            <a:xfrm rot="9197377">
              <a:off x="4170731" y="-508577"/>
              <a:ext cx="802548" cy="757671"/>
              <a:chOff x="5091638" y="5657900"/>
              <a:chExt cx="402825" cy="380300"/>
            </a:xfrm>
          </p:grpSpPr>
          <p:sp>
            <p:nvSpPr>
              <p:cNvPr id="81" name="Google Shape;81;p16"/>
              <p:cNvSpPr/>
              <p:nvPr/>
            </p:nvSpPr>
            <p:spPr>
              <a:xfrm>
                <a:off x="5091638" y="5717950"/>
                <a:ext cx="402825" cy="320250"/>
              </a:xfrm>
              <a:custGeom>
                <a:avLst/>
                <a:gdLst/>
                <a:ahLst/>
                <a:cxnLst/>
                <a:rect l="l" t="t" r="r" b="b"/>
                <a:pathLst>
                  <a:path w="16113" h="12810" fill="none" extrusionOk="0">
                    <a:moveTo>
                      <a:pt x="12510" y="1"/>
                    </a:moveTo>
                    <a:cubicBezTo>
                      <a:pt x="13777" y="1035"/>
                      <a:pt x="16112" y="3203"/>
                      <a:pt x="14678" y="4971"/>
                    </a:cubicBezTo>
                    <a:cubicBezTo>
                      <a:pt x="13677" y="6205"/>
                      <a:pt x="11576" y="6472"/>
                      <a:pt x="10108" y="6705"/>
                    </a:cubicBezTo>
                    <a:cubicBezTo>
                      <a:pt x="7339" y="7172"/>
                      <a:pt x="3904" y="7172"/>
                      <a:pt x="1535" y="8840"/>
                    </a:cubicBezTo>
                    <a:cubicBezTo>
                      <a:pt x="1" y="9908"/>
                      <a:pt x="234" y="11442"/>
                      <a:pt x="1335" y="12810"/>
                    </a:cubicBezTo>
                  </a:path>
                </a:pathLst>
              </a:custGeom>
              <a:noFill/>
              <a:ln w="28575" cap="rnd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2" name="Google Shape;82;p16"/>
              <p:cNvSpPr/>
              <p:nvPr/>
            </p:nvSpPr>
            <p:spPr>
              <a:xfrm>
                <a:off x="5314313" y="5657900"/>
                <a:ext cx="47550" cy="28375"/>
              </a:xfrm>
              <a:custGeom>
                <a:avLst/>
                <a:gdLst/>
                <a:ahLst/>
                <a:cxnLst/>
                <a:rect l="l" t="t" r="r" b="b"/>
                <a:pathLst>
                  <a:path w="1902" h="1135" fill="none" extrusionOk="0">
                    <a:moveTo>
                      <a:pt x="0" y="1"/>
                    </a:moveTo>
                    <a:cubicBezTo>
                      <a:pt x="634" y="368"/>
                      <a:pt x="1268" y="735"/>
                      <a:pt x="1902" y="1135"/>
                    </a:cubicBezTo>
                  </a:path>
                </a:pathLst>
              </a:custGeom>
              <a:noFill/>
              <a:ln w="28575" cap="rnd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sp>
        <p:nvSpPr>
          <p:cNvPr id="83" name="Google Shape;83;p16"/>
          <p:cNvSpPr txBox="1">
            <a:spLocks noGrp="1"/>
          </p:cNvSpPr>
          <p:nvPr>
            <p:ph type="title" idx="21"/>
          </p:nvPr>
        </p:nvSpPr>
        <p:spPr>
          <a:xfrm>
            <a:off x="724800" y="489659"/>
            <a:ext cx="7694400" cy="47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solidFill>
                  <a:schemeClr val="accen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Quote">
  <p:cSld name="CUSTOM_2"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5" name="Google Shape;85;p17"/>
          <p:cNvGrpSpPr/>
          <p:nvPr/>
        </p:nvGrpSpPr>
        <p:grpSpPr>
          <a:xfrm>
            <a:off x="-223662" y="-12663"/>
            <a:ext cx="9509125" cy="5374838"/>
            <a:chOff x="-223662" y="-12663"/>
            <a:chExt cx="9509125" cy="5374838"/>
          </a:xfrm>
        </p:grpSpPr>
        <p:grpSp>
          <p:nvGrpSpPr>
            <p:cNvPr id="86" name="Google Shape;86;p17"/>
            <p:cNvGrpSpPr/>
            <p:nvPr/>
          </p:nvGrpSpPr>
          <p:grpSpPr>
            <a:xfrm rot="2118701">
              <a:off x="592253" y="4062454"/>
              <a:ext cx="677494" cy="678539"/>
              <a:chOff x="1176363" y="5022450"/>
              <a:chExt cx="551250" cy="552100"/>
            </a:xfrm>
          </p:grpSpPr>
          <p:sp>
            <p:nvSpPr>
              <p:cNvPr id="87" name="Google Shape;87;p17"/>
              <p:cNvSpPr/>
              <p:nvPr/>
            </p:nvSpPr>
            <p:spPr>
              <a:xfrm>
                <a:off x="1176363" y="5561175"/>
                <a:ext cx="54225" cy="5025"/>
              </a:xfrm>
              <a:custGeom>
                <a:avLst/>
                <a:gdLst/>
                <a:ahLst/>
                <a:cxnLst/>
                <a:rect l="l" t="t" r="r" b="b"/>
                <a:pathLst>
                  <a:path w="2169" h="201" fill="none" extrusionOk="0">
                    <a:moveTo>
                      <a:pt x="2168" y="201"/>
                    </a:moveTo>
                    <a:cubicBezTo>
                      <a:pt x="1434" y="134"/>
                      <a:pt x="701" y="67"/>
                      <a:pt x="0" y="0"/>
                    </a:cubicBezTo>
                  </a:path>
                </a:pathLst>
              </a:custGeom>
              <a:noFill/>
              <a:ln w="28575" cap="rnd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8" name="Google Shape;88;p17"/>
              <p:cNvSpPr/>
              <p:nvPr/>
            </p:nvSpPr>
            <p:spPr>
              <a:xfrm>
                <a:off x="1272263" y="5043300"/>
                <a:ext cx="351100" cy="531250"/>
              </a:xfrm>
              <a:custGeom>
                <a:avLst/>
                <a:gdLst/>
                <a:ahLst/>
                <a:cxnLst/>
                <a:rect l="l" t="t" r="r" b="b"/>
                <a:pathLst>
                  <a:path w="14044" h="21250" fill="none" extrusionOk="0">
                    <a:moveTo>
                      <a:pt x="14044" y="1"/>
                    </a:moveTo>
                    <a:cubicBezTo>
                      <a:pt x="10474" y="1035"/>
                      <a:pt x="4670" y="2803"/>
                      <a:pt x="5171" y="7606"/>
                    </a:cubicBezTo>
                    <a:cubicBezTo>
                      <a:pt x="5437" y="10175"/>
                      <a:pt x="7672" y="12109"/>
                      <a:pt x="9407" y="13844"/>
                    </a:cubicBezTo>
                    <a:cubicBezTo>
                      <a:pt x="11008" y="15445"/>
                      <a:pt x="13310" y="18047"/>
                      <a:pt x="10841" y="20048"/>
                    </a:cubicBezTo>
                    <a:cubicBezTo>
                      <a:pt x="9540" y="21082"/>
                      <a:pt x="7405" y="21049"/>
                      <a:pt x="5838" y="21149"/>
                    </a:cubicBezTo>
                    <a:cubicBezTo>
                      <a:pt x="3870" y="21249"/>
                      <a:pt x="1935" y="21216"/>
                      <a:pt x="0" y="21049"/>
                    </a:cubicBezTo>
                  </a:path>
                </a:pathLst>
              </a:custGeom>
              <a:noFill/>
              <a:ln w="28575" cap="rnd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9" name="Google Shape;89;p17"/>
              <p:cNvSpPr/>
              <p:nvPr/>
            </p:nvSpPr>
            <p:spPr>
              <a:xfrm>
                <a:off x="1668363" y="5022450"/>
                <a:ext cx="59250" cy="10875"/>
              </a:xfrm>
              <a:custGeom>
                <a:avLst/>
                <a:gdLst/>
                <a:ahLst/>
                <a:cxnLst/>
                <a:rect l="l" t="t" r="r" b="b"/>
                <a:pathLst>
                  <a:path w="2370" h="435" fill="none" extrusionOk="0">
                    <a:moveTo>
                      <a:pt x="2369" y="1"/>
                    </a:moveTo>
                    <a:cubicBezTo>
                      <a:pt x="1569" y="134"/>
                      <a:pt x="768" y="267"/>
                      <a:pt x="1" y="434"/>
                    </a:cubicBezTo>
                  </a:path>
                </a:pathLst>
              </a:custGeom>
              <a:noFill/>
              <a:ln w="28575" cap="rnd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90" name="Google Shape;90;p17"/>
            <p:cNvGrpSpPr/>
            <p:nvPr/>
          </p:nvGrpSpPr>
          <p:grpSpPr>
            <a:xfrm>
              <a:off x="3690405" y="4022900"/>
              <a:ext cx="802548" cy="757672"/>
              <a:chOff x="5091638" y="5657900"/>
              <a:chExt cx="402825" cy="380300"/>
            </a:xfrm>
          </p:grpSpPr>
          <p:sp>
            <p:nvSpPr>
              <p:cNvPr id="91" name="Google Shape;91;p17"/>
              <p:cNvSpPr/>
              <p:nvPr/>
            </p:nvSpPr>
            <p:spPr>
              <a:xfrm>
                <a:off x="5091638" y="5717950"/>
                <a:ext cx="402825" cy="320250"/>
              </a:xfrm>
              <a:custGeom>
                <a:avLst/>
                <a:gdLst/>
                <a:ahLst/>
                <a:cxnLst/>
                <a:rect l="l" t="t" r="r" b="b"/>
                <a:pathLst>
                  <a:path w="16113" h="12810" fill="none" extrusionOk="0">
                    <a:moveTo>
                      <a:pt x="12510" y="1"/>
                    </a:moveTo>
                    <a:cubicBezTo>
                      <a:pt x="13777" y="1035"/>
                      <a:pt x="16112" y="3203"/>
                      <a:pt x="14678" y="4971"/>
                    </a:cubicBezTo>
                    <a:cubicBezTo>
                      <a:pt x="13677" y="6205"/>
                      <a:pt x="11576" y="6472"/>
                      <a:pt x="10108" y="6705"/>
                    </a:cubicBezTo>
                    <a:cubicBezTo>
                      <a:pt x="7339" y="7172"/>
                      <a:pt x="3904" y="7172"/>
                      <a:pt x="1535" y="8840"/>
                    </a:cubicBezTo>
                    <a:cubicBezTo>
                      <a:pt x="1" y="9908"/>
                      <a:pt x="234" y="11442"/>
                      <a:pt x="1335" y="12810"/>
                    </a:cubicBezTo>
                  </a:path>
                </a:pathLst>
              </a:custGeom>
              <a:noFill/>
              <a:ln w="28575" cap="rnd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2" name="Google Shape;92;p17"/>
              <p:cNvSpPr/>
              <p:nvPr/>
            </p:nvSpPr>
            <p:spPr>
              <a:xfrm>
                <a:off x="5314313" y="5657900"/>
                <a:ext cx="47550" cy="28375"/>
              </a:xfrm>
              <a:custGeom>
                <a:avLst/>
                <a:gdLst/>
                <a:ahLst/>
                <a:cxnLst/>
                <a:rect l="l" t="t" r="r" b="b"/>
                <a:pathLst>
                  <a:path w="1902" h="1135" fill="none" extrusionOk="0">
                    <a:moveTo>
                      <a:pt x="0" y="1"/>
                    </a:moveTo>
                    <a:cubicBezTo>
                      <a:pt x="634" y="368"/>
                      <a:pt x="1268" y="735"/>
                      <a:pt x="1902" y="1135"/>
                    </a:cubicBezTo>
                  </a:path>
                </a:pathLst>
              </a:custGeom>
              <a:noFill/>
              <a:ln w="28575" cap="rnd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93" name="Google Shape;93;p17"/>
            <p:cNvGrpSpPr/>
            <p:nvPr/>
          </p:nvGrpSpPr>
          <p:grpSpPr>
            <a:xfrm rot="-2700000">
              <a:off x="-7871" y="120906"/>
              <a:ext cx="544210" cy="401775"/>
              <a:chOff x="3525538" y="7232375"/>
              <a:chExt cx="442825" cy="326925"/>
            </a:xfrm>
          </p:grpSpPr>
          <p:sp>
            <p:nvSpPr>
              <p:cNvPr id="94" name="Google Shape;94;p17"/>
              <p:cNvSpPr/>
              <p:nvPr/>
            </p:nvSpPr>
            <p:spPr>
              <a:xfrm>
                <a:off x="3940838" y="7344950"/>
                <a:ext cx="27525" cy="37550"/>
              </a:xfrm>
              <a:custGeom>
                <a:avLst/>
                <a:gdLst/>
                <a:ahLst/>
                <a:cxnLst/>
                <a:rect l="l" t="t" r="r" b="b"/>
                <a:pathLst>
                  <a:path w="1101" h="1502" fill="none" extrusionOk="0">
                    <a:moveTo>
                      <a:pt x="0" y="0"/>
                    </a:moveTo>
                    <a:cubicBezTo>
                      <a:pt x="367" y="501"/>
                      <a:pt x="734" y="1001"/>
                      <a:pt x="1101" y="1502"/>
                    </a:cubicBezTo>
                  </a:path>
                </a:pathLst>
              </a:custGeom>
              <a:noFill/>
              <a:ln w="28575" cap="rnd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5" name="Google Shape;95;p17"/>
              <p:cNvSpPr/>
              <p:nvPr/>
            </p:nvSpPr>
            <p:spPr>
              <a:xfrm>
                <a:off x="3859113" y="7232375"/>
                <a:ext cx="53375" cy="73400"/>
              </a:xfrm>
              <a:custGeom>
                <a:avLst/>
                <a:gdLst/>
                <a:ahLst/>
                <a:cxnLst/>
                <a:rect l="l" t="t" r="r" b="b"/>
                <a:pathLst>
                  <a:path w="2135" h="2936" fill="none" extrusionOk="0">
                    <a:moveTo>
                      <a:pt x="0" y="0"/>
                    </a:moveTo>
                    <a:lnTo>
                      <a:pt x="2135" y="2936"/>
                    </a:lnTo>
                  </a:path>
                </a:pathLst>
              </a:custGeom>
              <a:noFill/>
              <a:ln w="28575" cap="rnd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6" name="Google Shape;96;p17"/>
              <p:cNvSpPr/>
              <p:nvPr/>
            </p:nvSpPr>
            <p:spPr>
              <a:xfrm>
                <a:off x="3744013" y="7307425"/>
                <a:ext cx="25" cy="251875"/>
              </a:xfrm>
              <a:custGeom>
                <a:avLst/>
                <a:gdLst/>
                <a:ahLst/>
                <a:cxnLst/>
                <a:rect l="l" t="t" r="r" b="b"/>
                <a:pathLst>
                  <a:path w="1" h="10075" fill="none" extrusionOk="0">
                    <a:moveTo>
                      <a:pt x="1" y="0"/>
                    </a:moveTo>
                    <a:lnTo>
                      <a:pt x="1" y="10074"/>
                    </a:lnTo>
                  </a:path>
                </a:pathLst>
              </a:custGeom>
              <a:noFill/>
              <a:ln w="28575" cap="rnd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7" name="Google Shape;97;p17"/>
              <p:cNvSpPr/>
              <p:nvPr/>
            </p:nvSpPr>
            <p:spPr>
              <a:xfrm>
                <a:off x="3525538" y="7470875"/>
                <a:ext cx="25875" cy="88425"/>
              </a:xfrm>
              <a:custGeom>
                <a:avLst/>
                <a:gdLst/>
                <a:ahLst/>
                <a:cxnLst/>
                <a:rect l="l" t="t" r="r" b="b"/>
                <a:pathLst>
                  <a:path w="1035" h="3537" fill="none" extrusionOk="0">
                    <a:moveTo>
                      <a:pt x="1034" y="0"/>
                    </a:moveTo>
                    <a:cubicBezTo>
                      <a:pt x="701" y="1168"/>
                      <a:pt x="334" y="2335"/>
                      <a:pt x="0" y="3536"/>
                    </a:cubicBezTo>
                  </a:path>
                </a:pathLst>
              </a:custGeom>
              <a:noFill/>
              <a:ln w="28575" cap="rnd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8" name="Google Shape;98;p17"/>
              <p:cNvSpPr/>
              <p:nvPr/>
            </p:nvSpPr>
            <p:spPr>
              <a:xfrm>
                <a:off x="3563888" y="7382475"/>
                <a:ext cx="14200" cy="47550"/>
              </a:xfrm>
              <a:custGeom>
                <a:avLst/>
                <a:gdLst/>
                <a:ahLst/>
                <a:cxnLst/>
                <a:rect l="l" t="t" r="r" b="b"/>
                <a:pathLst>
                  <a:path w="568" h="1902" fill="none" extrusionOk="0">
                    <a:moveTo>
                      <a:pt x="568" y="1"/>
                    </a:moveTo>
                    <a:lnTo>
                      <a:pt x="1" y="1902"/>
                    </a:lnTo>
                  </a:path>
                </a:pathLst>
              </a:custGeom>
              <a:noFill/>
              <a:ln w="28575" cap="rnd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sp>
          <p:nvSpPr>
            <p:cNvPr id="99" name="Google Shape;99;p17"/>
            <p:cNvSpPr/>
            <p:nvPr/>
          </p:nvSpPr>
          <p:spPr>
            <a:xfrm rot="-1970022">
              <a:off x="7612991" y="131566"/>
              <a:ext cx="490487" cy="380615"/>
            </a:xfrm>
            <a:custGeom>
              <a:avLst/>
              <a:gdLst/>
              <a:ahLst/>
              <a:cxnLst/>
              <a:rect l="l" t="t" r="r" b="b"/>
              <a:pathLst>
                <a:path w="8040" h="6239" fill="none" extrusionOk="0">
                  <a:moveTo>
                    <a:pt x="0" y="1"/>
                  </a:moveTo>
                  <a:lnTo>
                    <a:pt x="1501" y="6239"/>
                  </a:lnTo>
                  <a:lnTo>
                    <a:pt x="8039" y="1035"/>
                  </a:lnTo>
                  <a:close/>
                </a:path>
              </a:pathLst>
            </a:custGeom>
            <a:noFill/>
            <a:ln w="2857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0" name="Google Shape;100;p17"/>
            <p:cNvSpPr/>
            <p:nvPr/>
          </p:nvSpPr>
          <p:spPr>
            <a:xfrm>
              <a:off x="2205875" y="2862594"/>
              <a:ext cx="502058" cy="389594"/>
            </a:xfrm>
            <a:custGeom>
              <a:avLst/>
              <a:gdLst/>
              <a:ahLst/>
              <a:cxnLst/>
              <a:rect l="l" t="t" r="r" b="b"/>
              <a:pathLst>
                <a:path w="8040" h="6239" fill="none" extrusionOk="0">
                  <a:moveTo>
                    <a:pt x="0" y="1"/>
                  </a:moveTo>
                  <a:lnTo>
                    <a:pt x="1501" y="6239"/>
                  </a:lnTo>
                  <a:lnTo>
                    <a:pt x="8039" y="1035"/>
                  </a:lnTo>
                  <a:close/>
                </a:path>
              </a:pathLst>
            </a:custGeom>
            <a:noFill/>
            <a:ln w="2857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1" name="Google Shape;101;p17"/>
            <p:cNvSpPr/>
            <p:nvPr/>
          </p:nvSpPr>
          <p:spPr>
            <a:xfrm>
              <a:off x="8797663" y="4874375"/>
              <a:ext cx="487800" cy="487800"/>
            </a:xfrm>
            <a:prstGeom prst="ellipse">
              <a:avLst/>
            </a:prstGeom>
            <a:noFill/>
            <a:ln w="28575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2" name="Google Shape;102;p17"/>
            <p:cNvSpPr/>
            <p:nvPr/>
          </p:nvSpPr>
          <p:spPr>
            <a:xfrm>
              <a:off x="-223662" y="3085975"/>
              <a:ext cx="487800" cy="487800"/>
            </a:xfrm>
            <a:prstGeom prst="ellipse">
              <a:avLst/>
            </a:prstGeom>
            <a:noFill/>
            <a:ln w="28575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03" name="Google Shape;103;p17"/>
          <p:cNvSpPr txBox="1">
            <a:spLocks noGrp="1"/>
          </p:cNvSpPr>
          <p:nvPr>
            <p:ph type="ctrTitle"/>
          </p:nvPr>
        </p:nvSpPr>
        <p:spPr>
          <a:xfrm>
            <a:off x="724975" y="534243"/>
            <a:ext cx="4136700" cy="17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2000" b="1">
                <a:solidFill>
                  <a:schemeClr val="accent1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04" name="Google Shape;104;p17"/>
          <p:cNvSpPr txBox="1">
            <a:spLocks noGrp="1"/>
          </p:cNvSpPr>
          <p:nvPr>
            <p:ph type="title" idx="2"/>
          </p:nvPr>
        </p:nvSpPr>
        <p:spPr>
          <a:xfrm>
            <a:off x="724800" y="2224143"/>
            <a:ext cx="4136700" cy="28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500" b="1">
                <a:solidFill>
                  <a:schemeClr val="dk1"/>
                </a:solidFill>
                <a:latin typeface="Sintony"/>
                <a:ea typeface="Sintony"/>
                <a:cs typeface="Sintony"/>
                <a:sym typeface="Sintony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Lato"/>
                <a:ea typeface="Lato"/>
                <a:cs typeface="Lato"/>
                <a:sym typeface="Lato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Lato"/>
                <a:ea typeface="Lato"/>
                <a:cs typeface="Lato"/>
                <a:sym typeface="Lato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Lato"/>
                <a:ea typeface="Lato"/>
                <a:cs typeface="Lato"/>
                <a:sym typeface="Lato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Lato"/>
                <a:ea typeface="Lato"/>
                <a:cs typeface="Lato"/>
                <a:sym typeface="Lato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Lato"/>
                <a:ea typeface="Lato"/>
                <a:cs typeface="Lato"/>
                <a:sym typeface="Lato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Lato"/>
                <a:ea typeface="Lato"/>
                <a:cs typeface="Lato"/>
                <a:sym typeface="Lato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Lato"/>
                <a:ea typeface="Lato"/>
                <a:cs typeface="Lato"/>
                <a:sym typeface="Lato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Lato"/>
                <a:ea typeface="Lato"/>
                <a:cs typeface="Lato"/>
                <a:sym typeface="Lato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6" name="Google Shape;106;p18"/>
          <p:cNvGrpSpPr/>
          <p:nvPr/>
        </p:nvGrpSpPr>
        <p:grpSpPr>
          <a:xfrm>
            <a:off x="-223662" y="-217675"/>
            <a:ext cx="9795072" cy="5753003"/>
            <a:chOff x="-223662" y="-217675"/>
            <a:chExt cx="9795072" cy="5753003"/>
          </a:xfrm>
        </p:grpSpPr>
        <p:grpSp>
          <p:nvGrpSpPr>
            <p:cNvPr id="107" name="Google Shape;107;p18"/>
            <p:cNvGrpSpPr/>
            <p:nvPr/>
          </p:nvGrpSpPr>
          <p:grpSpPr>
            <a:xfrm rot="2118701">
              <a:off x="-74510" y="4723404"/>
              <a:ext cx="677494" cy="678539"/>
              <a:chOff x="1176363" y="5022450"/>
              <a:chExt cx="551250" cy="552100"/>
            </a:xfrm>
          </p:grpSpPr>
          <p:sp>
            <p:nvSpPr>
              <p:cNvPr id="108" name="Google Shape;108;p18"/>
              <p:cNvSpPr/>
              <p:nvPr/>
            </p:nvSpPr>
            <p:spPr>
              <a:xfrm>
                <a:off x="1176363" y="5561175"/>
                <a:ext cx="54225" cy="5025"/>
              </a:xfrm>
              <a:custGeom>
                <a:avLst/>
                <a:gdLst/>
                <a:ahLst/>
                <a:cxnLst/>
                <a:rect l="l" t="t" r="r" b="b"/>
                <a:pathLst>
                  <a:path w="2169" h="201" fill="none" extrusionOk="0">
                    <a:moveTo>
                      <a:pt x="2168" y="201"/>
                    </a:moveTo>
                    <a:cubicBezTo>
                      <a:pt x="1434" y="134"/>
                      <a:pt x="701" y="67"/>
                      <a:pt x="0" y="0"/>
                    </a:cubicBezTo>
                  </a:path>
                </a:pathLst>
              </a:custGeom>
              <a:noFill/>
              <a:ln w="28575" cap="rnd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9" name="Google Shape;109;p18"/>
              <p:cNvSpPr/>
              <p:nvPr/>
            </p:nvSpPr>
            <p:spPr>
              <a:xfrm>
                <a:off x="1272263" y="5043300"/>
                <a:ext cx="351100" cy="531250"/>
              </a:xfrm>
              <a:custGeom>
                <a:avLst/>
                <a:gdLst/>
                <a:ahLst/>
                <a:cxnLst/>
                <a:rect l="l" t="t" r="r" b="b"/>
                <a:pathLst>
                  <a:path w="14044" h="21250" fill="none" extrusionOk="0">
                    <a:moveTo>
                      <a:pt x="14044" y="1"/>
                    </a:moveTo>
                    <a:cubicBezTo>
                      <a:pt x="10474" y="1035"/>
                      <a:pt x="4670" y="2803"/>
                      <a:pt x="5171" y="7606"/>
                    </a:cubicBezTo>
                    <a:cubicBezTo>
                      <a:pt x="5437" y="10175"/>
                      <a:pt x="7672" y="12109"/>
                      <a:pt x="9407" y="13844"/>
                    </a:cubicBezTo>
                    <a:cubicBezTo>
                      <a:pt x="11008" y="15445"/>
                      <a:pt x="13310" y="18047"/>
                      <a:pt x="10841" y="20048"/>
                    </a:cubicBezTo>
                    <a:cubicBezTo>
                      <a:pt x="9540" y="21082"/>
                      <a:pt x="7405" y="21049"/>
                      <a:pt x="5838" y="21149"/>
                    </a:cubicBezTo>
                    <a:cubicBezTo>
                      <a:pt x="3870" y="21249"/>
                      <a:pt x="1935" y="21216"/>
                      <a:pt x="0" y="21049"/>
                    </a:cubicBezTo>
                  </a:path>
                </a:pathLst>
              </a:custGeom>
              <a:noFill/>
              <a:ln w="28575" cap="rnd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0" name="Google Shape;110;p18"/>
              <p:cNvSpPr/>
              <p:nvPr/>
            </p:nvSpPr>
            <p:spPr>
              <a:xfrm>
                <a:off x="1668363" y="5022450"/>
                <a:ext cx="59250" cy="10875"/>
              </a:xfrm>
              <a:custGeom>
                <a:avLst/>
                <a:gdLst/>
                <a:ahLst/>
                <a:cxnLst/>
                <a:rect l="l" t="t" r="r" b="b"/>
                <a:pathLst>
                  <a:path w="2370" h="435" fill="none" extrusionOk="0">
                    <a:moveTo>
                      <a:pt x="2369" y="1"/>
                    </a:moveTo>
                    <a:cubicBezTo>
                      <a:pt x="1569" y="134"/>
                      <a:pt x="768" y="267"/>
                      <a:pt x="1" y="434"/>
                    </a:cubicBezTo>
                  </a:path>
                </a:pathLst>
              </a:custGeom>
              <a:noFill/>
              <a:ln w="28575" cap="rnd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111" name="Google Shape;111;p18"/>
            <p:cNvGrpSpPr/>
            <p:nvPr/>
          </p:nvGrpSpPr>
          <p:grpSpPr>
            <a:xfrm>
              <a:off x="4279080" y="-217675"/>
              <a:ext cx="802548" cy="757672"/>
              <a:chOff x="5091638" y="5657900"/>
              <a:chExt cx="402825" cy="380300"/>
            </a:xfrm>
          </p:grpSpPr>
          <p:sp>
            <p:nvSpPr>
              <p:cNvPr id="112" name="Google Shape;112;p18"/>
              <p:cNvSpPr/>
              <p:nvPr/>
            </p:nvSpPr>
            <p:spPr>
              <a:xfrm>
                <a:off x="5091638" y="5717950"/>
                <a:ext cx="402825" cy="320250"/>
              </a:xfrm>
              <a:custGeom>
                <a:avLst/>
                <a:gdLst/>
                <a:ahLst/>
                <a:cxnLst/>
                <a:rect l="l" t="t" r="r" b="b"/>
                <a:pathLst>
                  <a:path w="16113" h="12810" fill="none" extrusionOk="0">
                    <a:moveTo>
                      <a:pt x="12510" y="1"/>
                    </a:moveTo>
                    <a:cubicBezTo>
                      <a:pt x="13777" y="1035"/>
                      <a:pt x="16112" y="3203"/>
                      <a:pt x="14678" y="4971"/>
                    </a:cubicBezTo>
                    <a:cubicBezTo>
                      <a:pt x="13677" y="6205"/>
                      <a:pt x="11576" y="6472"/>
                      <a:pt x="10108" y="6705"/>
                    </a:cubicBezTo>
                    <a:cubicBezTo>
                      <a:pt x="7339" y="7172"/>
                      <a:pt x="3904" y="7172"/>
                      <a:pt x="1535" y="8840"/>
                    </a:cubicBezTo>
                    <a:cubicBezTo>
                      <a:pt x="1" y="9908"/>
                      <a:pt x="234" y="11442"/>
                      <a:pt x="1335" y="12810"/>
                    </a:cubicBezTo>
                  </a:path>
                </a:pathLst>
              </a:custGeom>
              <a:noFill/>
              <a:ln w="28575" cap="rnd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3" name="Google Shape;113;p18"/>
              <p:cNvSpPr/>
              <p:nvPr/>
            </p:nvSpPr>
            <p:spPr>
              <a:xfrm>
                <a:off x="5314313" y="5657900"/>
                <a:ext cx="47550" cy="28375"/>
              </a:xfrm>
              <a:custGeom>
                <a:avLst/>
                <a:gdLst/>
                <a:ahLst/>
                <a:cxnLst/>
                <a:rect l="l" t="t" r="r" b="b"/>
                <a:pathLst>
                  <a:path w="1902" h="1135" fill="none" extrusionOk="0">
                    <a:moveTo>
                      <a:pt x="0" y="1"/>
                    </a:moveTo>
                    <a:cubicBezTo>
                      <a:pt x="634" y="368"/>
                      <a:pt x="1268" y="735"/>
                      <a:pt x="1902" y="1135"/>
                    </a:cubicBezTo>
                  </a:path>
                </a:pathLst>
              </a:custGeom>
              <a:noFill/>
              <a:ln w="28575" cap="rnd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114" name="Google Shape;114;p18"/>
            <p:cNvGrpSpPr/>
            <p:nvPr/>
          </p:nvGrpSpPr>
          <p:grpSpPr>
            <a:xfrm rot="-2700000">
              <a:off x="-7871" y="120906"/>
              <a:ext cx="544210" cy="401775"/>
              <a:chOff x="3525538" y="7232375"/>
              <a:chExt cx="442825" cy="326925"/>
            </a:xfrm>
          </p:grpSpPr>
          <p:sp>
            <p:nvSpPr>
              <p:cNvPr id="115" name="Google Shape;115;p18"/>
              <p:cNvSpPr/>
              <p:nvPr/>
            </p:nvSpPr>
            <p:spPr>
              <a:xfrm>
                <a:off x="3940838" y="7344950"/>
                <a:ext cx="27525" cy="37550"/>
              </a:xfrm>
              <a:custGeom>
                <a:avLst/>
                <a:gdLst/>
                <a:ahLst/>
                <a:cxnLst/>
                <a:rect l="l" t="t" r="r" b="b"/>
                <a:pathLst>
                  <a:path w="1101" h="1502" fill="none" extrusionOk="0">
                    <a:moveTo>
                      <a:pt x="0" y="0"/>
                    </a:moveTo>
                    <a:cubicBezTo>
                      <a:pt x="367" y="501"/>
                      <a:pt x="734" y="1001"/>
                      <a:pt x="1101" y="1502"/>
                    </a:cubicBezTo>
                  </a:path>
                </a:pathLst>
              </a:custGeom>
              <a:noFill/>
              <a:ln w="28575" cap="rnd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6" name="Google Shape;116;p18"/>
              <p:cNvSpPr/>
              <p:nvPr/>
            </p:nvSpPr>
            <p:spPr>
              <a:xfrm>
                <a:off x="3859113" y="7232375"/>
                <a:ext cx="53375" cy="73400"/>
              </a:xfrm>
              <a:custGeom>
                <a:avLst/>
                <a:gdLst/>
                <a:ahLst/>
                <a:cxnLst/>
                <a:rect l="l" t="t" r="r" b="b"/>
                <a:pathLst>
                  <a:path w="2135" h="2936" fill="none" extrusionOk="0">
                    <a:moveTo>
                      <a:pt x="0" y="0"/>
                    </a:moveTo>
                    <a:lnTo>
                      <a:pt x="2135" y="2936"/>
                    </a:lnTo>
                  </a:path>
                </a:pathLst>
              </a:custGeom>
              <a:noFill/>
              <a:ln w="28575" cap="rnd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7" name="Google Shape;117;p18"/>
              <p:cNvSpPr/>
              <p:nvPr/>
            </p:nvSpPr>
            <p:spPr>
              <a:xfrm>
                <a:off x="3744013" y="7307425"/>
                <a:ext cx="25" cy="251875"/>
              </a:xfrm>
              <a:custGeom>
                <a:avLst/>
                <a:gdLst/>
                <a:ahLst/>
                <a:cxnLst/>
                <a:rect l="l" t="t" r="r" b="b"/>
                <a:pathLst>
                  <a:path w="1" h="10075" fill="none" extrusionOk="0">
                    <a:moveTo>
                      <a:pt x="1" y="0"/>
                    </a:moveTo>
                    <a:lnTo>
                      <a:pt x="1" y="10074"/>
                    </a:lnTo>
                  </a:path>
                </a:pathLst>
              </a:custGeom>
              <a:noFill/>
              <a:ln w="28575" cap="rnd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8" name="Google Shape;118;p18"/>
              <p:cNvSpPr/>
              <p:nvPr/>
            </p:nvSpPr>
            <p:spPr>
              <a:xfrm>
                <a:off x="3525538" y="7470875"/>
                <a:ext cx="25875" cy="88425"/>
              </a:xfrm>
              <a:custGeom>
                <a:avLst/>
                <a:gdLst/>
                <a:ahLst/>
                <a:cxnLst/>
                <a:rect l="l" t="t" r="r" b="b"/>
                <a:pathLst>
                  <a:path w="1035" h="3537" fill="none" extrusionOk="0">
                    <a:moveTo>
                      <a:pt x="1034" y="0"/>
                    </a:moveTo>
                    <a:cubicBezTo>
                      <a:pt x="701" y="1168"/>
                      <a:pt x="334" y="2335"/>
                      <a:pt x="0" y="3536"/>
                    </a:cubicBezTo>
                  </a:path>
                </a:pathLst>
              </a:custGeom>
              <a:noFill/>
              <a:ln w="28575" cap="rnd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9" name="Google Shape;119;p18"/>
              <p:cNvSpPr/>
              <p:nvPr/>
            </p:nvSpPr>
            <p:spPr>
              <a:xfrm>
                <a:off x="3563888" y="7382475"/>
                <a:ext cx="14200" cy="47550"/>
              </a:xfrm>
              <a:custGeom>
                <a:avLst/>
                <a:gdLst/>
                <a:ahLst/>
                <a:cxnLst/>
                <a:rect l="l" t="t" r="r" b="b"/>
                <a:pathLst>
                  <a:path w="568" h="1902" fill="none" extrusionOk="0">
                    <a:moveTo>
                      <a:pt x="568" y="1"/>
                    </a:moveTo>
                    <a:lnTo>
                      <a:pt x="1" y="1902"/>
                    </a:lnTo>
                  </a:path>
                </a:pathLst>
              </a:custGeom>
              <a:noFill/>
              <a:ln w="28575" cap="rnd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sp>
          <p:nvSpPr>
            <p:cNvPr id="120" name="Google Shape;120;p18"/>
            <p:cNvSpPr/>
            <p:nvPr/>
          </p:nvSpPr>
          <p:spPr>
            <a:xfrm rot="-1970022">
              <a:off x="9016916" y="1566753"/>
              <a:ext cx="490487" cy="380615"/>
            </a:xfrm>
            <a:custGeom>
              <a:avLst/>
              <a:gdLst/>
              <a:ahLst/>
              <a:cxnLst/>
              <a:rect l="l" t="t" r="r" b="b"/>
              <a:pathLst>
                <a:path w="8040" h="6239" fill="none" extrusionOk="0">
                  <a:moveTo>
                    <a:pt x="0" y="1"/>
                  </a:moveTo>
                  <a:lnTo>
                    <a:pt x="1501" y="6239"/>
                  </a:lnTo>
                  <a:lnTo>
                    <a:pt x="8039" y="1035"/>
                  </a:lnTo>
                  <a:close/>
                </a:path>
              </a:pathLst>
            </a:custGeom>
            <a:noFill/>
            <a:ln w="2857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1" name="Google Shape;121;p18"/>
            <p:cNvSpPr/>
            <p:nvPr/>
          </p:nvSpPr>
          <p:spPr>
            <a:xfrm>
              <a:off x="8797663" y="4874375"/>
              <a:ext cx="487800" cy="487800"/>
            </a:xfrm>
            <a:prstGeom prst="ellipse">
              <a:avLst/>
            </a:prstGeom>
            <a:noFill/>
            <a:ln w="28575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2" name="Google Shape;122;p18"/>
            <p:cNvSpPr/>
            <p:nvPr/>
          </p:nvSpPr>
          <p:spPr>
            <a:xfrm>
              <a:off x="-223662" y="3085975"/>
              <a:ext cx="487800" cy="487800"/>
            </a:xfrm>
            <a:prstGeom prst="ellipse">
              <a:avLst/>
            </a:prstGeom>
            <a:noFill/>
            <a:ln w="28575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3" name="Google Shape;123;p18"/>
            <p:cNvSpPr/>
            <p:nvPr/>
          </p:nvSpPr>
          <p:spPr>
            <a:xfrm rot="2700000">
              <a:off x="4320976" y="4395218"/>
              <a:ext cx="502055" cy="389592"/>
            </a:xfrm>
            <a:custGeom>
              <a:avLst/>
              <a:gdLst/>
              <a:ahLst/>
              <a:cxnLst/>
              <a:rect l="l" t="t" r="r" b="b"/>
              <a:pathLst>
                <a:path w="8040" h="6239" fill="none" extrusionOk="0">
                  <a:moveTo>
                    <a:pt x="0" y="1"/>
                  </a:moveTo>
                  <a:lnTo>
                    <a:pt x="1501" y="6239"/>
                  </a:lnTo>
                  <a:lnTo>
                    <a:pt x="8039" y="1035"/>
                  </a:lnTo>
                  <a:close/>
                </a:path>
              </a:pathLst>
            </a:custGeom>
            <a:noFill/>
            <a:ln w="2857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24" name="Google Shape;124;p18"/>
          <p:cNvSpPr txBox="1">
            <a:spLocks noGrp="1"/>
          </p:cNvSpPr>
          <p:nvPr>
            <p:ph type="title"/>
          </p:nvPr>
        </p:nvSpPr>
        <p:spPr>
          <a:xfrm>
            <a:off x="724800" y="470534"/>
            <a:ext cx="3847200" cy="97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solidFill>
                  <a:schemeClr val="accen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125" name="Google Shape;125;p18"/>
          <p:cNvSpPr txBox="1">
            <a:spLocks noGrp="1"/>
          </p:cNvSpPr>
          <p:nvPr>
            <p:ph type="body" idx="1"/>
          </p:nvPr>
        </p:nvSpPr>
        <p:spPr>
          <a:xfrm>
            <a:off x="724800" y="1974037"/>
            <a:ext cx="3847200" cy="261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245594" lvl="0" indent="-3175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marL="914400" lvl="1" indent="-3175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l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subtitle 2">
  <p:cSld name="CUSTOM_20"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7" name="Google Shape;127;p19"/>
          <p:cNvGrpSpPr/>
          <p:nvPr/>
        </p:nvGrpSpPr>
        <p:grpSpPr>
          <a:xfrm>
            <a:off x="-223662" y="-217675"/>
            <a:ext cx="9090304" cy="5644466"/>
            <a:chOff x="-223662" y="-217675"/>
            <a:chExt cx="9090304" cy="5644466"/>
          </a:xfrm>
        </p:grpSpPr>
        <p:grpSp>
          <p:nvGrpSpPr>
            <p:cNvPr id="128" name="Google Shape;128;p19"/>
            <p:cNvGrpSpPr/>
            <p:nvPr/>
          </p:nvGrpSpPr>
          <p:grpSpPr>
            <a:xfrm rot="2118701">
              <a:off x="8055365" y="4614867"/>
              <a:ext cx="677494" cy="678539"/>
              <a:chOff x="1176363" y="5022450"/>
              <a:chExt cx="551250" cy="552100"/>
            </a:xfrm>
          </p:grpSpPr>
          <p:sp>
            <p:nvSpPr>
              <p:cNvPr id="129" name="Google Shape;129;p19"/>
              <p:cNvSpPr/>
              <p:nvPr/>
            </p:nvSpPr>
            <p:spPr>
              <a:xfrm>
                <a:off x="1176363" y="5561175"/>
                <a:ext cx="54225" cy="5025"/>
              </a:xfrm>
              <a:custGeom>
                <a:avLst/>
                <a:gdLst/>
                <a:ahLst/>
                <a:cxnLst/>
                <a:rect l="l" t="t" r="r" b="b"/>
                <a:pathLst>
                  <a:path w="2169" h="201" fill="none" extrusionOk="0">
                    <a:moveTo>
                      <a:pt x="2168" y="201"/>
                    </a:moveTo>
                    <a:cubicBezTo>
                      <a:pt x="1434" y="134"/>
                      <a:pt x="701" y="67"/>
                      <a:pt x="0" y="0"/>
                    </a:cubicBezTo>
                  </a:path>
                </a:pathLst>
              </a:custGeom>
              <a:noFill/>
              <a:ln w="28575" cap="rnd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0" name="Google Shape;130;p19"/>
              <p:cNvSpPr/>
              <p:nvPr/>
            </p:nvSpPr>
            <p:spPr>
              <a:xfrm>
                <a:off x="1272263" y="5043300"/>
                <a:ext cx="351100" cy="531250"/>
              </a:xfrm>
              <a:custGeom>
                <a:avLst/>
                <a:gdLst/>
                <a:ahLst/>
                <a:cxnLst/>
                <a:rect l="l" t="t" r="r" b="b"/>
                <a:pathLst>
                  <a:path w="14044" h="21250" fill="none" extrusionOk="0">
                    <a:moveTo>
                      <a:pt x="14044" y="1"/>
                    </a:moveTo>
                    <a:cubicBezTo>
                      <a:pt x="10474" y="1035"/>
                      <a:pt x="4670" y="2803"/>
                      <a:pt x="5171" y="7606"/>
                    </a:cubicBezTo>
                    <a:cubicBezTo>
                      <a:pt x="5437" y="10175"/>
                      <a:pt x="7672" y="12109"/>
                      <a:pt x="9407" y="13844"/>
                    </a:cubicBezTo>
                    <a:cubicBezTo>
                      <a:pt x="11008" y="15445"/>
                      <a:pt x="13310" y="18047"/>
                      <a:pt x="10841" y="20048"/>
                    </a:cubicBezTo>
                    <a:cubicBezTo>
                      <a:pt x="9540" y="21082"/>
                      <a:pt x="7405" y="21049"/>
                      <a:pt x="5838" y="21149"/>
                    </a:cubicBezTo>
                    <a:cubicBezTo>
                      <a:pt x="3870" y="21249"/>
                      <a:pt x="1935" y="21216"/>
                      <a:pt x="0" y="21049"/>
                    </a:cubicBezTo>
                  </a:path>
                </a:pathLst>
              </a:custGeom>
              <a:noFill/>
              <a:ln w="28575" cap="rnd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1" name="Google Shape;131;p19"/>
              <p:cNvSpPr/>
              <p:nvPr/>
            </p:nvSpPr>
            <p:spPr>
              <a:xfrm>
                <a:off x="1668363" y="5022450"/>
                <a:ext cx="59250" cy="10875"/>
              </a:xfrm>
              <a:custGeom>
                <a:avLst/>
                <a:gdLst/>
                <a:ahLst/>
                <a:cxnLst/>
                <a:rect l="l" t="t" r="r" b="b"/>
                <a:pathLst>
                  <a:path w="2370" h="435" fill="none" extrusionOk="0">
                    <a:moveTo>
                      <a:pt x="2369" y="1"/>
                    </a:moveTo>
                    <a:cubicBezTo>
                      <a:pt x="1569" y="134"/>
                      <a:pt x="768" y="267"/>
                      <a:pt x="1" y="434"/>
                    </a:cubicBezTo>
                  </a:path>
                </a:pathLst>
              </a:custGeom>
              <a:noFill/>
              <a:ln w="28575" cap="rnd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132" name="Google Shape;132;p19"/>
            <p:cNvGrpSpPr/>
            <p:nvPr/>
          </p:nvGrpSpPr>
          <p:grpSpPr>
            <a:xfrm>
              <a:off x="4279080" y="-217675"/>
              <a:ext cx="802548" cy="757672"/>
              <a:chOff x="5091638" y="5657900"/>
              <a:chExt cx="402825" cy="380300"/>
            </a:xfrm>
          </p:grpSpPr>
          <p:sp>
            <p:nvSpPr>
              <p:cNvPr id="133" name="Google Shape;133;p19"/>
              <p:cNvSpPr/>
              <p:nvPr/>
            </p:nvSpPr>
            <p:spPr>
              <a:xfrm>
                <a:off x="5091638" y="5717950"/>
                <a:ext cx="402825" cy="320250"/>
              </a:xfrm>
              <a:custGeom>
                <a:avLst/>
                <a:gdLst/>
                <a:ahLst/>
                <a:cxnLst/>
                <a:rect l="l" t="t" r="r" b="b"/>
                <a:pathLst>
                  <a:path w="16113" h="12810" fill="none" extrusionOk="0">
                    <a:moveTo>
                      <a:pt x="12510" y="1"/>
                    </a:moveTo>
                    <a:cubicBezTo>
                      <a:pt x="13777" y="1035"/>
                      <a:pt x="16112" y="3203"/>
                      <a:pt x="14678" y="4971"/>
                    </a:cubicBezTo>
                    <a:cubicBezTo>
                      <a:pt x="13677" y="6205"/>
                      <a:pt x="11576" y="6472"/>
                      <a:pt x="10108" y="6705"/>
                    </a:cubicBezTo>
                    <a:cubicBezTo>
                      <a:pt x="7339" y="7172"/>
                      <a:pt x="3904" y="7172"/>
                      <a:pt x="1535" y="8840"/>
                    </a:cubicBezTo>
                    <a:cubicBezTo>
                      <a:pt x="1" y="9908"/>
                      <a:pt x="234" y="11442"/>
                      <a:pt x="1335" y="12810"/>
                    </a:cubicBezTo>
                  </a:path>
                </a:pathLst>
              </a:custGeom>
              <a:noFill/>
              <a:ln w="28575" cap="rnd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4" name="Google Shape;134;p19"/>
              <p:cNvSpPr/>
              <p:nvPr/>
            </p:nvSpPr>
            <p:spPr>
              <a:xfrm>
                <a:off x="5314313" y="5657900"/>
                <a:ext cx="47550" cy="28375"/>
              </a:xfrm>
              <a:custGeom>
                <a:avLst/>
                <a:gdLst/>
                <a:ahLst/>
                <a:cxnLst/>
                <a:rect l="l" t="t" r="r" b="b"/>
                <a:pathLst>
                  <a:path w="1902" h="1135" fill="none" extrusionOk="0">
                    <a:moveTo>
                      <a:pt x="0" y="1"/>
                    </a:moveTo>
                    <a:cubicBezTo>
                      <a:pt x="634" y="368"/>
                      <a:pt x="1268" y="735"/>
                      <a:pt x="1902" y="1135"/>
                    </a:cubicBezTo>
                  </a:path>
                </a:pathLst>
              </a:custGeom>
              <a:noFill/>
              <a:ln w="28575" cap="rnd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135" name="Google Shape;135;p19"/>
            <p:cNvGrpSpPr/>
            <p:nvPr/>
          </p:nvGrpSpPr>
          <p:grpSpPr>
            <a:xfrm rot="-2700000">
              <a:off x="8122004" y="133581"/>
              <a:ext cx="544210" cy="401775"/>
              <a:chOff x="3525538" y="7232375"/>
              <a:chExt cx="442825" cy="326925"/>
            </a:xfrm>
          </p:grpSpPr>
          <p:sp>
            <p:nvSpPr>
              <p:cNvPr id="136" name="Google Shape;136;p19"/>
              <p:cNvSpPr/>
              <p:nvPr/>
            </p:nvSpPr>
            <p:spPr>
              <a:xfrm>
                <a:off x="3940838" y="7344950"/>
                <a:ext cx="27525" cy="37550"/>
              </a:xfrm>
              <a:custGeom>
                <a:avLst/>
                <a:gdLst/>
                <a:ahLst/>
                <a:cxnLst/>
                <a:rect l="l" t="t" r="r" b="b"/>
                <a:pathLst>
                  <a:path w="1101" h="1502" fill="none" extrusionOk="0">
                    <a:moveTo>
                      <a:pt x="0" y="0"/>
                    </a:moveTo>
                    <a:cubicBezTo>
                      <a:pt x="367" y="501"/>
                      <a:pt x="734" y="1001"/>
                      <a:pt x="1101" y="1502"/>
                    </a:cubicBezTo>
                  </a:path>
                </a:pathLst>
              </a:custGeom>
              <a:noFill/>
              <a:ln w="28575" cap="rnd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7" name="Google Shape;137;p19"/>
              <p:cNvSpPr/>
              <p:nvPr/>
            </p:nvSpPr>
            <p:spPr>
              <a:xfrm>
                <a:off x="3859113" y="7232375"/>
                <a:ext cx="53375" cy="73400"/>
              </a:xfrm>
              <a:custGeom>
                <a:avLst/>
                <a:gdLst/>
                <a:ahLst/>
                <a:cxnLst/>
                <a:rect l="l" t="t" r="r" b="b"/>
                <a:pathLst>
                  <a:path w="2135" h="2936" fill="none" extrusionOk="0">
                    <a:moveTo>
                      <a:pt x="0" y="0"/>
                    </a:moveTo>
                    <a:lnTo>
                      <a:pt x="2135" y="2936"/>
                    </a:lnTo>
                  </a:path>
                </a:pathLst>
              </a:custGeom>
              <a:noFill/>
              <a:ln w="28575" cap="rnd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8" name="Google Shape;138;p19"/>
              <p:cNvSpPr/>
              <p:nvPr/>
            </p:nvSpPr>
            <p:spPr>
              <a:xfrm>
                <a:off x="3744013" y="7307425"/>
                <a:ext cx="25" cy="251875"/>
              </a:xfrm>
              <a:custGeom>
                <a:avLst/>
                <a:gdLst/>
                <a:ahLst/>
                <a:cxnLst/>
                <a:rect l="l" t="t" r="r" b="b"/>
                <a:pathLst>
                  <a:path w="1" h="10075" fill="none" extrusionOk="0">
                    <a:moveTo>
                      <a:pt x="1" y="0"/>
                    </a:moveTo>
                    <a:lnTo>
                      <a:pt x="1" y="10074"/>
                    </a:lnTo>
                  </a:path>
                </a:pathLst>
              </a:custGeom>
              <a:noFill/>
              <a:ln w="28575" cap="rnd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9" name="Google Shape;139;p19"/>
              <p:cNvSpPr/>
              <p:nvPr/>
            </p:nvSpPr>
            <p:spPr>
              <a:xfrm>
                <a:off x="3525538" y="7470875"/>
                <a:ext cx="25875" cy="88425"/>
              </a:xfrm>
              <a:custGeom>
                <a:avLst/>
                <a:gdLst/>
                <a:ahLst/>
                <a:cxnLst/>
                <a:rect l="l" t="t" r="r" b="b"/>
                <a:pathLst>
                  <a:path w="1035" h="3537" fill="none" extrusionOk="0">
                    <a:moveTo>
                      <a:pt x="1034" y="0"/>
                    </a:moveTo>
                    <a:cubicBezTo>
                      <a:pt x="701" y="1168"/>
                      <a:pt x="334" y="2335"/>
                      <a:pt x="0" y="3536"/>
                    </a:cubicBezTo>
                  </a:path>
                </a:pathLst>
              </a:custGeom>
              <a:noFill/>
              <a:ln w="28575" cap="rnd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0" name="Google Shape;140;p19"/>
              <p:cNvSpPr/>
              <p:nvPr/>
            </p:nvSpPr>
            <p:spPr>
              <a:xfrm>
                <a:off x="3563888" y="7382475"/>
                <a:ext cx="14200" cy="47550"/>
              </a:xfrm>
              <a:custGeom>
                <a:avLst/>
                <a:gdLst/>
                <a:ahLst/>
                <a:cxnLst/>
                <a:rect l="l" t="t" r="r" b="b"/>
                <a:pathLst>
                  <a:path w="568" h="1902" fill="none" extrusionOk="0">
                    <a:moveTo>
                      <a:pt x="568" y="1"/>
                    </a:moveTo>
                    <a:lnTo>
                      <a:pt x="1" y="1902"/>
                    </a:lnTo>
                  </a:path>
                </a:pathLst>
              </a:custGeom>
              <a:noFill/>
              <a:ln w="28575" cap="rnd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sp>
          <p:nvSpPr>
            <p:cNvPr id="141" name="Google Shape;141;p19"/>
            <p:cNvSpPr/>
            <p:nvPr/>
          </p:nvSpPr>
          <p:spPr>
            <a:xfrm rot="-1970022">
              <a:off x="542141" y="249203"/>
              <a:ext cx="490487" cy="380615"/>
            </a:xfrm>
            <a:custGeom>
              <a:avLst/>
              <a:gdLst/>
              <a:ahLst/>
              <a:cxnLst/>
              <a:rect l="l" t="t" r="r" b="b"/>
              <a:pathLst>
                <a:path w="8040" h="6239" fill="none" extrusionOk="0">
                  <a:moveTo>
                    <a:pt x="0" y="1"/>
                  </a:moveTo>
                  <a:lnTo>
                    <a:pt x="1501" y="6239"/>
                  </a:lnTo>
                  <a:lnTo>
                    <a:pt x="8039" y="1035"/>
                  </a:lnTo>
                  <a:close/>
                </a:path>
              </a:pathLst>
            </a:custGeom>
            <a:noFill/>
            <a:ln w="2857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2" name="Google Shape;142;p19"/>
            <p:cNvSpPr/>
            <p:nvPr/>
          </p:nvSpPr>
          <p:spPr>
            <a:xfrm>
              <a:off x="8280338" y="2100450"/>
              <a:ext cx="487800" cy="487800"/>
            </a:xfrm>
            <a:prstGeom prst="ellipse">
              <a:avLst/>
            </a:prstGeom>
            <a:noFill/>
            <a:ln w="28575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3" name="Google Shape;143;p19"/>
            <p:cNvSpPr/>
            <p:nvPr/>
          </p:nvSpPr>
          <p:spPr>
            <a:xfrm>
              <a:off x="-223662" y="3085975"/>
              <a:ext cx="487800" cy="487800"/>
            </a:xfrm>
            <a:prstGeom prst="ellipse">
              <a:avLst/>
            </a:prstGeom>
            <a:noFill/>
            <a:ln w="28575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4" name="Google Shape;144;p19"/>
            <p:cNvSpPr/>
            <p:nvPr/>
          </p:nvSpPr>
          <p:spPr>
            <a:xfrm rot="-2488583">
              <a:off x="4320976" y="4395219"/>
              <a:ext cx="502051" cy="389589"/>
            </a:xfrm>
            <a:custGeom>
              <a:avLst/>
              <a:gdLst/>
              <a:ahLst/>
              <a:cxnLst/>
              <a:rect l="l" t="t" r="r" b="b"/>
              <a:pathLst>
                <a:path w="8040" h="6239" fill="none" extrusionOk="0">
                  <a:moveTo>
                    <a:pt x="0" y="1"/>
                  </a:moveTo>
                  <a:lnTo>
                    <a:pt x="1501" y="6239"/>
                  </a:lnTo>
                  <a:lnTo>
                    <a:pt x="8039" y="1035"/>
                  </a:lnTo>
                  <a:close/>
                </a:path>
              </a:pathLst>
            </a:custGeom>
            <a:noFill/>
            <a:ln w="2857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145" name="Google Shape;145;p19"/>
            <p:cNvGrpSpPr/>
            <p:nvPr/>
          </p:nvGrpSpPr>
          <p:grpSpPr>
            <a:xfrm rot="-2700000">
              <a:off x="62342" y="4668581"/>
              <a:ext cx="544210" cy="401775"/>
              <a:chOff x="3525538" y="7232375"/>
              <a:chExt cx="442825" cy="326925"/>
            </a:xfrm>
          </p:grpSpPr>
          <p:sp>
            <p:nvSpPr>
              <p:cNvPr id="146" name="Google Shape;146;p19"/>
              <p:cNvSpPr/>
              <p:nvPr/>
            </p:nvSpPr>
            <p:spPr>
              <a:xfrm>
                <a:off x="3940838" y="7344950"/>
                <a:ext cx="27525" cy="37550"/>
              </a:xfrm>
              <a:custGeom>
                <a:avLst/>
                <a:gdLst/>
                <a:ahLst/>
                <a:cxnLst/>
                <a:rect l="l" t="t" r="r" b="b"/>
                <a:pathLst>
                  <a:path w="1101" h="1502" fill="none" extrusionOk="0">
                    <a:moveTo>
                      <a:pt x="0" y="0"/>
                    </a:moveTo>
                    <a:cubicBezTo>
                      <a:pt x="367" y="501"/>
                      <a:pt x="734" y="1001"/>
                      <a:pt x="1101" y="1502"/>
                    </a:cubicBezTo>
                  </a:path>
                </a:pathLst>
              </a:custGeom>
              <a:noFill/>
              <a:ln w="28575" cap="rnd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7" name="Google Shape;147;p19"/>
              <p:cNvSpPr/>
              <p:nvPr/>
            </p:nvSpPr>
            <p:spPr>
              <a:xfrm>
                <a:off x="3859113" y="7232375"/>
                <a:ext cx="53375" cy="73400"/>
              </a:xfrm>
              <a:custGeom>
                <a:avLst/>
                <a:gdLst/>
                <a:ahLst/>
                <a:cxnLst/>
                <a:rect l="l" t="t" r="r" b="b"/>
                <a:pathLst>
                  <a:path w="2135" h="2936" fill="none" extrusionOk="0">
                    <a:moveTo>
                      <a:pt x="0" y="0"/>
                    </a:moveTo>
                    <a:lnTo>
                      <a:pt x="2135" y="2936"/>
                    </a:lnTo>
                  </a:path>
                </a:pathLst>
              </a:custGeom>
              <a:noFill/>
              <a:ln w="28575" cap="rnd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8" name="Google Shape;148;p19"/>
              <p:cNvSpPr/>
              <p:nvPr/>
            </p:nvSpPr>
            <p:spPr>
              <a:xfrm>
                <a:off x="3744013" y="7307425"/>
                <a:ext cx="25" cy="251875"/>
              </a:xfrm>
              <a:custGeom>
                <a:avLst/>
                <a:gdLst/>
                <a:ahLst/>
                <a:cxnLst/>
                <a:rect l="l" t="t" r="r" b="b"/>
                <a:pathLst>
                  <a:path w="1" h="10075" fill="none" extrusionOk="0">
                    <a:moveTo>
                      <a:pt x="1" y="0"/>
                    </a:moveTo>
                    <a:lnTo>
                      <a:pt x="1" y="10074"/>
                    </a:lnTo>
                  </a:path>
                </a:pathLst>
              </a:custGeom>
              <a:noFill/>
              <a:ln w="28575" cap="rnd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9" name="Google Shape;149;p19"/>
              <p:cNvSpPr/>
              <p:nvPr/>
            </p:nvSpPr>
            <p:spPr>
              <a:xfrm>
                <a:off x="3525538" y="7470875"/>
                <a:ext cx="25875" cy="88425"/>
              </a:xfrm>
              <a:custGeom>
                <a:avLst/>
                <a:gdLst/>
                <a:ahLst/>
                <a:cxnLst/>
                <a:rect l="l" t="t" r="r" b="b"/>
                <a:pathLst>
                  <a:path w="1035" h="3537" fill="none" extrusionOk="0">
                    <a:moveTo>
                      <a:pt x="1034" y="0"/>
                    </a:moveTo>
                    <a:cubicBezTo>
                      <a:pt x="701" y="1168"/>
                      <a:pt x="334" y="2335"/>
                      <a:pt x="0" y="3536"/>
                    </a:cubicBezTo>
                  </a:path>
                </a:pathLst>
              </a:custGeom>
              <a:noFill/>
              <a:ln w="28575" cap="rnd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0" name="Google Shape;150;p19"/>
              <p:cNvSpPr/>
              <p:nvPr/>
            </p:nvSpPr>
            <p:spPr>
              <a:xfrm>
                <a:off x="3563888" y="7382475"/>
                <a:ext cx="14200" cy="47550"/>
              </a:xfrm>
              <a:custGeom>
                <a:avLst/>
                <a:gdLst/>
                <a:ahLst/>
                <a:cxnLst/>
                <a:rect l="l" t="t" r="r" b="b"/>
                <a:pathLst>
                  <a:path w="568" h="1902" fill="none" extrusionOk="0">
                    <a:moveTo>
                      <a:pt x="568" y="1"/>
                    </a:moveTo>
                    <a:lnTo>
                      <a:pt x="1" y="1902"/>
                    </a:lnTo>
                  </a:path>
                </a:pathLst>
              </a:custGeom>
              <a:noFill/>
              <a:ln w="28575" cap="rnd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sp>
        <p:nvSpPr>
          <p:cNvPr id="151" name="Google Shape;151;p19"/>
          <p:cNvSpPr/>
          <p:nvPr/>
        </p:nvSpPr>
        <p:spPr>
          <a:xfrm>
            <a:off x="1641870" y="-382756"/>
            <a:ext cx="5872522" cy="4588842"/>
          </a:xfrm>
          <a:custGeom>
            <a:avLst/>
            <a:gdLst/>
            <a:ahLst/>
            <a:cxnLst/>
            <a:rect l="l" t="t" r="r" b="b"/>
            <a:pathLst>
              <a:path w="173461" h="135554" extrusionOk="0">
                <a:moveTo>
                  <a:pt x="116684" y="1"/>
                </a:moveTo>
                <a:cubicBezTo>
                  <a:pt x="115570" y="1"/>
                  <a:pt x="114430" y="48"/>
                  <a:pt x="113266" y="146"/>
                </a:cubicBezTo>
                <a:cubicBezTo>
                  <a:pt x="90177" y="2065"/>
                  <a:pt x="85202" y="26715"/>
                  <a:pt x="69722" y="38031"/>
                </a:cubicBezTo>
                <a:cubicBezTo>
                  <a:pt x="66333" y="40523"/>
                  <a:pt x="61074" y="40996"/>
                  <a:pt x="55446" y="40996"/>
                </a:cubicBezTo>
                <a:cubicBezTo>
                  <a:pt x="51991" y="40996"/>
                  <a:pt x="48396" y="40818"/>
                  <a:pt x="45010" y="40818"/>
                </a:cubicBezTo>
                <a:cubicBezTo>
                  <a:pt x="40738" y="40818"/>
                  <a:pt x="36797" y="41102"/>
                  <a:pt x="33886" y="42389"/>
                </a:cubicBezTo>
                <a:cubicBezTo>
                  <a:pt x="5236" y="55137"/>
                  <a:pt x="0" y="96469"/>
                  <a:pt x="15675" y="115818"/>
                </a:cubicBezTo>
                <a:cubicBezTo>
                  <a:pt x="26484" y="129168"/>
                  <a:pt x="41570" y="135554"/>
                  <a:pt x="61921" y="135554"/>
                </a:cubicBezTo>
                <a:cubicBezTo>
                  <a:pt x="67102" y="135554"/>
                  <a:pt x="72623" y="135140"/>
                  <a:pt x="78503" y="134322"/>
                </a:cubicBezTo>
                <a:cubicBezTo>
                  <a:pt x="107445" y="130289"/>
                  <a:pt x="127933" y="128533"/>
                  <a:pt x="150696" y="104144"/>
                </a:cubicBezTo>
                <a:cubicBezTo>
                  <a:pt x="173460" y="79721"/>
                  <a:pt x="165785" y="41088"/>
                  <a:pt x="149721" y="16568"/>
                </a:cubicBezTo>
                <a:cubicBezTo>
                  <a:pt x="149721" y="16568"/>
                  <a:pt x="137669" y="1"/>
                  <a:pt x="116684" y="1"/>
                </a:cubicBezTo>
                <a:close/>
              </a:path>
            </a:pathLst>
          </a:custGeom>
          <a:solidFill>
            <a:srgbClr val="FFC8C8">
              <a:alpha val="32549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2" name="Google Shape;152;p19"/>
          <p:cNvSpPr txBox="1">
            <a:spLocks noGrp="1"/>
          </p:cNvSpPr>
          <p:nvPr>
            <p:ph type="title"/>
          </p:nvPr>
        </p:nvSpPr>
        <p:spPr>
          <a:xfrm>
            <a:off x="2625900" y="1456297"/>
            <a:ext cx="3892200" cy="113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7200">
                <a:solidFill>
                  <a:schemeClr val="accen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3" name="Google Shape;153;p19"/>
          <p:cNvSpPr txBox="1">
            <a:spLocks noGrp="1"/>
          </p:cNvSpPr>
          <p:nvPr>
            <p:ph type="subTitle" idx="1"/>
          </p:nvPr>
        </p:nvSpPr>
        <p:spPr>
          <a:xfrm>
            <a:off x="2489450" y="2279402"/>
            <a:ext cx="4168800" cy="906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500">
                <a:solidFill>
                  <a:schemeClr val="dk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bg>
      <p:bgPr>
        <a:noFill/>
        <a:effectLst/>
      </p:bgPr>
    </p:bg>
    <p:spTree>
      <p:nvGrpSpPr>
        <p:cNvPr id="1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2">
  <p:cSld name="CUSTOM_5_2">
    <p:spTree>
      <p:nvGrpSpPr>
        <p:cNvPr id="1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6" name="Google Shape;156;p21"/>
          <p:cNvGrpSpPr/>
          <p:nvPr/>
        </p:nvGrpSpPr>
        <p:grpSpPr>
          <a:xfrm rot="2118701">
            <a:off x="-89872" y="4448521"/>
            <a:ext cx="677494" cy="678539"/>
            <a:chOff x="1176363" y="5022450"/>
            <a:chExt cx="551250" cy="552100"/>
          </a:xfrm>
        </p:grpSpPr>
        <p:sp>
          <p:nvSpPr>
            <p:cNvPr id="157" name="Google Shape;157;p21"/>
            <p:cNvSpPr/>
            <p:nvPr/>
          </p:nvSpPr>
          <p:spPr>
            <a:xfrm>
              <a:off x="1176363" y="5561175"/>
              <a:ext cx="54225" cy="5025"/>
            </a:xfrm>
            <a:custGeom>
              <a:avLst/>
              <a:gdLst/>
              <a:ahLst/>
              <a:cxnLst/>
              <a:rect l="l" t="t" r="r" b="b"/>
              <a:pathLst>
                <a:path w="2169" h="201" fill="none" extrusionOk="0">
                  <a:moveTo>
                    <a:pt x="2168" y="201"/>
                  </a:moveTo>
                  <a:cubicBezTo>
                    <a:pt x="1434" y="134"/>
                    <a:pt x="701" y="67"/>
                    <a:pt x="0" y="0"/>
                  </a:cubicBezTo>
                </a:path>
              </a:pathLst>
            </a:custGeom>
            <a:noFill/>
            <a:ln w="2857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8" name="Google Shape;158;p21"/>
            <p:cNvSpPr/>
            <p:nvPr/>
          </p:nvSpPr>
          <p:spPr>
            <a:xfrm>
              <a:off x="1272263" y="5043300"/>
              <a:ext cx="351100" cy="531250"/>
            </a:xfrm>
            <a:custGeom>
              <a:avLst/>
              <a:gdLst/>
              <a:ahLst/>
              <a:cxnLst/>
              <a:rect l="l" t="t" r="r" b="b"/>
              <a:pathLst>
                <a:path w="14044" h="21250" fill="none" extrusionOk="0">
                  <a:moveTo>
                    <a:pt x="14044" y="1"/>
                  </a:moveTo>
                  <a:cubicBezTo>
                    <a:pt x="10474" y="1035"/>
                    <a:pt x="4670" y="2803"/>
                    <a:pt x="5171" y="7606"/>
                  </a:cubicBezTo>
                  <a:cubicBezTo>
                    <a:pt x="5437" y="10175"/>
                    <a:pt x="7672" y="12109"/>
                    <a:pt x="9407" y="13844"/>
                  </a:cubicBezTo>
                  <a:cubicBezTo>
                    <a:pt x="11008" y="15445"/>
                    <a:pt x="13310" y="18047"/>
                    <a:pt x="10841" y="20048"/>
                  </a:cubicBezTo>
                  <a:cubicBezTo>
                    <a:pt x="9540" y="21082"/>
                    <a:pt x="7405" y="21049"/>
                    <a:pt x="5838" y="21149"/>
                  </a:cubicBezTo>
                  <a:cubicBezTo>
                    <a:pt x="3870" y="21249"/>
                    <a:pt x="1935" y="21216"/>
                    <a:pt x="0" y="21049"/>
                  </a:cubicBezTo>
                </a:path>
              </a:pathLst>
            </a:custGeom>
            <a:noFill/>
            <a:ln w="2857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9" name="Google Shape;159;p21"/>
            <p:cNvSpPr/>
            <p:nvPr/>
          </p:nvSpPr>
          <p:spPr>
            <a:xfrm>
              <a:off x="1668363" y="5022450"/>
              <a:ext cx="59250" cy="10875"/>
            </a:xfrm>
            <a:custGeom>
              <a:avLst/>
              <a:gdLst/>
              <a:ahLst/>
              <a:cxnLst/>
              <a:rect l="l" t="t" r="r" b="b"/>
              <a:pathLst>
                <a:path w="2370" h="435" fill="none" extrusionOk="0">
                  <a:moveTo>
                    <a:pt x="2369" y="1"/>
                  </a:moveTo>
                  <a:cubicBezTo>
                    <a:pt x="1569" y="134"/>
                    <a:pt x="768" y="267"/>
                    <a:pt x="1" y="434"/>
                  </a:cubicBezTo>
                </a:path>
              </a:pathLst>
            </a:custGeom>
            <a:noFill/>
            <a:ln w="2857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60" name="Google Shape;160;p21"/>
          <p:cNvGrpSpPr/>
          <p:nvPr/>
        </p:nvGrpSpPr>
        <p:grpSpPr>
          <a:xfrm rot="4499953">
            <a:off x="8586036" y="4154351"/>
            <a:ext cx="488889" cy="473526"/>
            <a:chOff x="3103563" y="2976000"/>
            <a:chExt cx="397800" cy="385300"/>
          </a:xfrm>
        </p:grpSpPr>
        <p:sp>
          <p:nvSpPr>
            <p:cNvPr id="161" name="Google Shape;161;p21"/>
            <p:cNvSpPr/>
            <p:nvPr/>
          </p:nvSpPr>
          <p:spPr>
            <a:xfrm>
              <a:off x="3141088" y="3272875"/>
              <a:ext cx="9200" cy="70900"/>
            </a:xfrm>
            <a:custGeom>
              <a:avLst/>
              <a:gdLst/>
              <a:ahLst/>
              <a:cxnLst/>
              <a:rect l="l" t="t" r="r" b="b"/>
              <a:pathLst>
                <a:path w="368" h="2836" fill="none" extrusionOk="0">
                  <a:moveTo>
                    <a:pt x="1" y="0"/>
                  </a:moveTo>
                  <a:cubicBezTo>
                    <a:pt x="101" y="968"/>
                    <a:pt x="234" y="1902"/>
                    <a:pt x="367" y="2836"/>
                  </a:cubicBezTo>
                </a:path>
              </a:pathLst>
            </a:custGeom>
            <a:noFill/>
            <a:ln w="2857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2" name="Google Shape;162;p21"/>
            <p:cNvSpPr/>
            <p:nvPr/>
          </p:nvSpPr>
          <p:spPr>
            <a:xfrm>
              <a:off x="3103563" y="2976000"/>
              <a:ext cx="32550" cy="256025"/>
            </a:xfrm>
            <a:custGeom>
              <a:avLst/>
              <a:gdLst/>
              <a:ahLst/>
              <a:cxnLst/>
              <a:rect l="l" t="t" r="r" b="b"/>
              <a:pathLst>
                <a:path w="1302" h="10241" fill="none" extrusionOk="0">
                  <a:moveTo>
                    <a:pt x="0" y="0"/>
                  </a:moveTo>
                  <a:lnTo>
                    <a:pt x="1301" y="10241"/>
                  </a:lnTo>
                </a:path>
              </a:pathLst>
            </a:custGeom>
            <a:noFill/>
            <a:ln w="2857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3" name="Google Shape;163;p21"/>
            <p:cNvSpPr/>
            <p:nvPr/>
          </p:nvSpPr>
          <p:spPr>
            <a:xfrm>
              <a:off x="3257013" y="3029350"/>
              <a:ext cx="72575" cy="329425"/>
            </a:xfrm>
            <a:custGeom>
              <a:avLst/>
              <a:gdLst/>
              <a:ahLst/>
              <a:cxnLst/>
              <a:rect l="l" t="t" r="r" b="b"/>
              <a:pathLst>
                <a:path w="2903" h="13177" fill="none" extrusionOk="0">
                  <a:moveTo>
                    <a:pt x="2902" y="1"/>
                  </a:moveTo>
                  <a:cubicBezTo>
                    <a:pt x="1935" y="4404"/>
                    <a:pt x="968" y="8774"/>
                    <a:pt x="0" y="13177"/>
                  </a:cubicBezTo>
                </a:path>
              </a:pathLst>
            </a:custGeom>
            <a:noFill/>
            <a:ln w="2857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4" name="Google Shape;164;p21"/>
            <p:cNvSpPr/>
            <p:nvPr/>
          </p:nvSpPr>
          <p:spPr>
            <a:xfrm>
              <a:off x="3365413" y="3255350"/>
              <a:ext cx="53400" cy="105950"/>
            </a:xfrm>
            <a:custGeom>
              <a:avLst/>
              <a:gdLst/>
              <a:ahLst/>
              <a:cxnLst/>
              <a:rect l="l" t="t" r="r" b="b"/>
              <a:pathLst>
                <a:path w="2136" h="4238" fill="none" extrusionOk="0">
                  <a:moveTo>
                    <a:pt x="2135" y="1"/>
                  </a:moveTo>
                  <a:lnTo>
                    <a:pt x="1" y="4237"/>
                  </a:lnTo>
                </a:path>
              </a:pathLst>
            </a:custGeom>
            <a:noFill/>
            <a:ln w="2857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5" name="Google Shape;165;p21"/>
            <p:cNvSpPr/>
            <p:nvPr/>
          </p:nvSpPr>
          <p:spPr>
            <a:xfrm>
              <a:off x="3440463" y="3091900"/>
              <a:ext cx="60900" cy="121775"/>
            </a:xfrm>
            <a:custGeom>
              <a:avLst/>
              <a:gdLst/>
              <a:ahLst/>
              <a:cxnLst/>
              <a:rect l="l" t="t" r="r" b="b"/>
              <a:pathLst>
                <a:path w="2436" h="4871" fill="none" extrusionOk="0">
                  <a:moveTo>
                    <a:pt x="2436" y="1"/>
                  </a:moveTo>
                  <a:lnTo>
                    <a:pt x="1" y="4871"/>
                  </a:lnTo>
                </a:path>
              </a:pathLst>
            </a:custGeom>
            <a:noFill/>
            <a:ln w="2857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66" name="Google Shape;166;p21"/>
          <p:cNvGrpSpPr/>
          <p:nvPr/>
        </p:nvGrpSpPr>
        <p:grpSpPr>
          <a:xfrm>
            <a:off x="8775705" y="1852317"/>
            <a:ext cx="802548" cy="757672"/>
            <a:chOff x="5091638" y="5657900"/>
            <a:chExt cx="402825" cy="380300"/>
          </a:xfrm>
        </p:grpSpPr>
        <p:sp>
          <p:nvSpPr>
            <p:cNvPr id="167" name="Google Shape;167;p21"/>
            <p:cNvSpPr/>
            <p:nvPr/>
          </p:nvSpPr>
          <p:spPr>
            <a:xfrm>
              <a:off x="5091638" y="5717950"/>
              <a:ext cx="402825" cy="320250"/>
            </a:xfrm>
            <a:custGeom>
              <a:avLst/>
              <a:gdLst/>
              <a:ahLst/>
              <a:cxnLst/>
              <a:rect l="l" t="t" r="r" b="b"/>
              <a:pathLst>
                <a:path w="16113" h="12810" fill="none" extrusionOk="0">
                  <a:moveTo>
                    <a:pt x="12510" y="1"/>
                  </a:moveTo>
                  <a:cubicBezTo>
                    <a:pt x="13777" y="1035"/>
                    <a:pt x="16112" y="3203"/>
                    <a:pt x="14678" y="4971"/>
                  </a:cubicBezTo>
                  <a:cubicBezTo>
                    <a:pt x="13677" y="6205"/>
                    <a:pt x="11576" y="6472"/>
                    <a:pt x="10108" y="6705"/>
                  </a:cubicBezTo>
                  <a:cubicBezTo>
                    <a:pt x="7339" y="7172"/>
                    <a:pt x="3904" y="7172"/>
                    <a:pt x="1535" y="8840"/>
                  </a:cubicBezTo>
                  <a:cubicBezTo>
                    <a:pt x="1" y="9908"/>
                    <a:pt x="234" y="11442"/>
                    <a:pt x="1335" y="12810"/>
                  </a:cubicBezTo>
                </a:path>
              </a:pathLst>
            </a:custGeom>
            <a:noFill/>
            <a:ln w="2857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8" name="Google Shape;168;p21"/>
            <p:cNvSpPr/>
            <p:nvPr/>
          </p:nvSpPr>
          <p:spPr>
            <a:xfrm>
              <a:off x="5314313" y="5657900"/>
              <a:ext cx="47550" cy="28375"/>
            </a:xfrm>
            <a:custGeom>
              <a:avLst/>
              <a:gdLst/>
              <a:ahLst/>
              <a:cxnLst/>
              <a:rect l="l" t="t" r="r" b="b"/>
              <a:pathLst>
                <a:path w="1902" h="1135" fill="none" extrusionOk="0">
                  <a:moveTo>
                    <a:pt x="0" y="1"/>
                  </a:moveTo>
                  <a:cubicBezTo>
                    <a:pt x="634" y="368"/>
                    <a:pt x="1268" y="735"/>
                    <a:pt x="1902" y="1135"/>
                  </a:cubicBezTo>
                </a:path>
              </a:pathLst>
            </a:custGeom>
            <a:noFill/>
            <a:ln w="2857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69" name="Google Shape;169;p21"/>
          <p:cNvGrpSpPr/>
          <p:nvPr/>
        </p:nvGrpSpPr>
        <p:grpSpPr>
          <a:xfrm rot="6300047">
            <a:off x="658879" y="105306"/>
            <a:ext cx="544223" cy="401785"/>
            <a:chOff x="3525538" y="7232375"/>
            <a:chExt cx="442825" cy="326925"/>
          </a:xfrm>
        </p:grpSpPr>
        <p:sp>
          <p:nvSpPr>
            <p:cNvPr id="170" name="Google Shape;170;p21"/>
            <p:cNvSpPr/>
            <p:nvPr/>
          </p:nvSpPr>
          <p:spPr>
            <a:xfrm>
              <a:off x="3940838" y="7344950"/>
              <a:ext cx="27525" cy="37550"/>
            </a:xfrm>
            <a:custGeom>
              <a:avLst/>
              <a:gdLst/>
              <a:ahLst/>
              <a:cxnLst/>
              <a:rect l="l" t="t" r="r" b="b"/>
              <a:pathLst>
                <a:path w="1101" h="1502" fill="none" extrusionOk="0">
                  <a:moveTo>
                    <a:pt x="0" y="0"/>
                  </a:moveTo>
                  <a:cubicBezTo>
                    <a:pt x="367" y="501"/>
                    <a:pt x="734" y="1001"/>
                    <a:pt x="1101" y="1502"/>
                  </a:cubicBezTo>
                </a:path>
              </a:pathLst>
            </a:custGeom>
            <a:noFill/>
            <a:ln w="2857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1" name="Google Shape;171;p21"/>
            <p:cNvSpPr/>
            <p:nvPr/>
          </p:nvSpPr>
          <p:spPr>
            <a:xfrm>
              <a:off x="3859113" y="7232375"/>
              <a:ext cx="53375" cy="73400"/>
            </a:xfrm>
            <a:custGeom>
              <a:avLst/>
              <a:gdLst/>
              <a:ahLst/>
              <a:cxnLst/>
              <a:rect l="l" t="t" r="r" b="b"/>
              <a:pathLst>
                <a:path w="2135" h="2936" fill="none" extrusionOk="0">
                  <a:moveTo>
                    <a:pt x="0" y="0"/>
                  </a:moveTo>
                  <a:lnTo>
                    <a:pt x="2135" y="2936"/>
                  </a:lnTo>
                </a:path>
              </a:pathLst>
            </a:custGeom>
            <a:noFill/>
            <a:ln w="2857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2" name="Google Shape;172;p21"/>
            <p:cNvSpPr/>
            <p:nvPr/>
          </p:nvSpPr>
          <p:spPr>
            <a:xfrm>
              <a:off x="3744013" y="7307425"/>
              <a:ext cx="25" cy="251875"/>
            </a:xfrm>
            <a:custGeom>
              <a:avLst/>
              <a:gdLst/>
              <a:ahLst/>
              <a:cxnLst/>
              <a:rect l="l" t="t" r="r" b="b"/>
              <a:pathLst>
                <a:path w="1" h="10075" fill="none" extrusionOk="0">
                  <a:moveTo>
                    <a:pt x="1" y="0"/>
                  </a:moveTo>
                  <a:lnTo>
                    <a:pt x="1" y="10074"/>
                  </a:lnTo>
                </a:path>
              </a:pathLst>
            </a:custGeom>
            <a:noFill/>
            <a:ln w="2857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3" name="Google Shape;173;p21"/>
            <p:cNvSpPr/>
            <p:nvPr/>
          </p:nvSpPr>
          <p:spPr>
            <a:xfrm>
              <a:off x="3525538" y="7470875"/>
              <a:ext cx="25875" cy="88425"/>
            </a:xfrm>
            <a:custGeom>
              <a:avLst/>
              <a:gdLst/>
              <a:ahLst/>
              <a:cxnLst/>
              <a:rect l="l" t="t" r="r" b="b"/>
              <a:pathLst>
                <a:path w="1035" h="3537" fill="none" extrusionOk="0">
                  <a:moveTo>
                    <a:pt x="1034" y="0"/>
                  </a:moveTo>
                  <a:cubicBezTo>
                    <a:pt x="701" y="1168"/>
                    <a:pt x="334" y="2335"/>
                    <a:pt x="0" y="3536"/>
                  </a:cubicBezTo>
                </a:path>
              </a:pathLst>
            </a:custGeom>
            <a:noFill/>
            <a:ln w="2857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4" name="Google Shape;174;p21"/>
            <p:cNvSpPr/>
            <p:nvPr/>
          </p:nvSpPr>
          <p:spPr>
            <a:xfrm>
              <a:off x="3563888" y="7382475"/>
              <a:ext cx="14200" cy="47550"/>
            </a:xfrm>
            <a:custGeom>
              <a:avLst/>
              <a:gdLst/>
              <a:ahLst/>
              <a:cxnLst/>
              <a:rect l="l" t="t" r="r" b="b"/>
              <a:pathLst>
                <a:path w="568" h="1902" fill="none" extrusionOk="0">
                  <a:moveTo>
                    <a:pt x="568" y="1"/>
                  </a:moveTo>
                  <a:lnTo>
                    <a:pt x="1" y="1902"/>
                  </a:lnTo>
                </a:path>
              </a:pathLst>
            </a:custGeom>
            <a:noFill/>
            <a:ln w="2857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75" name="Google Shape;175;p21"/>
          <p:cNvSpPr/>
          <p:nvPr/>
        </p:nvSpPr>
        <p:spPr>
          <a:xfrm rot="-1970022">
            <a:off x="8010341" y="300657"/>
            <a:ext cx="490487" cy="380615"/>
          </a:xfrm>
          <a:custGeom>
            <a:avLst/>
            <a:gdLst/>
            <a:ahLst/>
            <a:cxnLst/>
            <a:rect l="l" t="t" r="r" b="b"/>
            <a:pathLst>
              <a:path w="8040" h="6239" fill="none" extrusionOk="0">
                <a:moveTo>
                  <a:pt x="0" y="1"/>
                </a:moveTo>
                <a:lnTo>
                  <a:pt x="1501" y="6239"/>
                </a:lnTo>
                <a:lnTo>
                  <a:pt x="8039" y="1035"/>
                </a:lnTo>
                <a:close/>
              </a:path>
            </a:pathLst>
          </a:custGeom>
          <a:noFill/>
          <a:ln w="28575" cap="rnd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6" name="Google Shape;176;p21"/>
          <p:cNvSpPr/>
          <p:nvPr/>
        </p:nvSpPr>
        <p:spPr>
          <a:xfrm rot="3983561">
            <a:off x="-133752" y="2221225"/>
            <a:ext cx="502066" cy="389601"/>
          </a:xfrm>
          <a:custGeom>
            <a:avLst/>
            <a:gdLst/>
            <a:ahLst/>
            <a:cxnLst/>
            <a:rect l="l" t="t" r="r" b="b"/>
            <a:pathLst>
              <a:path w="8040" h="6239" fill="none" extrusionOk="0">
                <a:moveTo>
                  <a:pt x="0" y="1"/>
                </a:moveTo>
                <a:lnTo>
                  <a:pt x="1501" y="6239"/>
                </a:lnTo>
                <a:lnTo>
                  <a:pt x="8039" y="1035"/>
                </a:lnTo>
                <a:close/>
              </a:path>
            </a:pathLst>
          </a:custGeom>
          <a:noFill/>
          <a:ln w="28575" cap="rnd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7" name="Google Shape;177;p21"/>
          <p:cNvSpPr/>
          <p:nvPr/>
        </p:nvSpPr>
        <p:spPr>
          <a:xfrm rot="5799132" flipH="1">
            <a:off x="1688421" y="381956"/>
            <a:ext cx="5186525" cy="4513894"/>
          </a:xfrm>
          <a:custGeom>
            <a:avLst/>
            <a:gdLst/>
            <a:ahLst/>
            <a:cxnLst/>
            <a:rect l="l" t="t" r="r" b="b"/>
            <a:pathLst>
              <a:path w="202979" h="179447" extrusionOk="0">
                <a:moveTo>
                  <a:pt x="153674" y="1"/>
                </a:moveTo>
                <a:cubicBezTo>
                  <a:pt x="134554" y="1"/>
                  <a:pt x="120742" y="16799"/>
                  <a:pt x="92700" y="22903"/>
                </a:cubicBezTo>
                <a:cubicBezTo>
                  <a:pt x="59476" y="30141"/>
                  <a:pt x="49770" y="27172"/>
                  <a:pt x="24885" y="50956"/>
                </a:cubicBezTo>
                <a:cubicBezTo>
                  <a:pt x="1" y="74740"/>
                  <a:pt x="1702" y="119472"/>
                  <a:pt x="28554" y="147725"/>
                </a:cubicBezTo>
                <a:cubicBezTo>
                  <a:pt x="55374" y="175979"/>
                  <a:pt x="83794" y="178981"/>
                  <a:pt x="83794" y="178981"/>
                </a:cubicBezTo>
                <a:cubicBezTo>
                  <a:pt x="83794" y="178981"/>
                  <a:pt x="86847" y="179447"/>
                  <a:pt x="91893" y="179447"/>
                </a:cubicBezTo>
                <a:cubicBezTo>
                  <a:pt x="103553" y="179447"/>
                  <a:pt x="125856" y="176961"/>
                  <a:pt x="145738" y="160501"/>
                </a:cubicBezTo>
                <a:cubicBezTo>
                  <a:pt x="174192" y="136951"/>
                  <a:pt x="184566" y="98857"/>
                  <a:pt x="193772" y="68202"/>
                </a:cubicBezTo>
                <a:cubicBezTo>
                  <a:pt x="202979" y="37546"/>
                  <a:pt x="190804" y="10427"/>
                  <a:pt x="165018" y="1921"/>
                </a:cubicBezTo>
                <a:cubicBezTo>
                  <a:pt x="160969" y="582"/>
                  <a:pt x="157230" y="1"/>
                  <a:pt x="153674" y="1"/>
                </a:cubicBezTo>
                <a:close/>
              </a:path>
            </a:pathLst>
          </a:custGeom>
          <a:solidFill>
            <a:srgbClr val="FFC8C8">
              <a:alpha val="32549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3">
  <p:cSld name="CUSTOM_5_2_1">
    <p:spTree>
      <p:nvGrpSpPr>
        <p:cNvPr id="1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9" name="Google Shape;179;p22"/>
          <p:cNvGrpSpPr/>
          <p:nvPr/>
        </p:nvGrpSpPr>
        <p:grpSpPr>
          <a:xfrm rot="2118701">
            <a:off x="6940695" y="1495979"/>
            <a:ext cx="677494" cy="678539"/>
            <a:chOff x="1176363" y="5022450"/>
            <a:chExt cx="551250" cy="552100"/>
          </a:xfrm>
        </p:grpSpPr>
        <p:sp>
          <p:nvSpPr>
            <p:cNvPr id="180" name="Google Shape;180;p22"/>
            <p:cNvSpPr/>
            <p:nvPr/>
          </p:nvSpPr>
          <p:spPr>
            <a:xfrm>
              <a:off x="1176363" y="5561175"/>
              <a:ext cx="54225" cy="5025"/>
            </a:xfrm>
            <a:custGeom>
              <a:avLst/>
              <a:gdLst/>
              <a:ahLst/>
              <a:cxnLst/>
              <a:rect l="l" t="t" r="r" b="b"/>
              <a:pathLst>
                <a:path w="2169" h="201" fill="none" extrusionOk="0">
                  <a:moveTo>
                    <a:pt x="2168" y="201"/>
                  </a:moveTo>
                  <a:cubicBezTo>
                    <a:pt x="1434" y="134"/>
                    <a:pt x="701" y="67"/>
                    <a:pt x="0" y="0"/>
                  </a:cubicBezTo>
                </a:path>
              </a:pathLst>
            </a:custGeom>
            <a:noFill/>
            <a:ln w="2857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1" name="Google Shape;181;p22"/>
            <p:cNvSpPr/>
            <p:nvPr/>
          </p:nvSpPr>
          <p:spPr>
            <a:xfrm>
              <a:off x="1272263" y="5043300"/>
              <a:ext cx="351100" cy="531250"/>
            </a:xfrm>
            <a:custGeom>
              <a:avLst/>
              <a:gdLst/>
              <a:ahLst/>
              <a:cxnLst/>
              <a:rect l="l" t="t" r="r" b="b"/>
              <a:pathLst>
                <a:path w="14044" h="21250" fill="none" extrusionOk="0">
                  <a:moveTo>
                    <a:pt x="14044" y="1"/>
                  </a:moveTo>
                  <a:cubicBezTo>
                    <a:pt x="10474" y="1035"/>
                    <a:pt x="4670" y="2803"/>
                    <a:pt x="5171" y="7606"/>
                  </a:cubicBezTo>
                  <a:cubicBezTo>
                    <a:pt x="5437" y="10175"/>
                    <a:pt x="7672" y="12109"/>
                    <a:pt x="9407" y="13844"/>
                  </a:cubicBezTo>
                  <a:cubicBezTo>
                    <a:pt x="11008" y="15445"/>
                    <a:pt x="13310" y="18047"/>
                    <a:pt x="10841" y="20048"/>
                  </a:cubicBezTo>
                  <a:cubicBezTo>
                    <a:pt x="9540" y="21082"/>
                    <a:pt x="7405" y="21049"/>
                    <a:pt x="5838" y="21149"/>
                  </a:cubicBezTo>
                  <a:cubicBezTo>
                    <a:pt x="3870" y="21249"/>
                    <a:pt x="1935" y="21216"/>
                    <a:pt x="0" y="21049"/>
                  </a:cubicBezTo>
                </a:path>
              </a:pathLst>
            </a:custGeom>
            <a:noFill/>
            <a:ln w="2857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2" name="Google Shape;182;p22"/>
            <p:cNvSpPr/>
            <p:nvPr/>
          </p:nvSpPr>
          <p:spPr>
            <a:xfrm>
              <a:off x="1668363" y="5022450"/>
              <a:ext cx="59250" cy="10875"/>
            </a:xfrm>
            <a:custGeom>
              <a:avLst/>
              <a:gdLst/>
              <a:ahLst/>
              <a:cxnLst/>
              <a:rect l="l" t="t" r="r" b="b"/>
              <a:pathLst>
                <a:path w="2370" h="435" fill="none" extrusionOk="0">
                  <a:moveTo>
                    <a:pt x="2369" y="1"/>
                  </a:moveTo>
                  <a:cubicBezTo>
                    <a:pt x="1569" y="134"/>
                    <a:pt x="768" y="267"/>
                    <a:pt x="1" y="434"/>
                  </a:cubicBezTo>
                </a:path>
              </a:pathLst>
            </a:custGeom>
            <a:noFill/>
            <a:ln w="2857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83" name="Google Shape;183;p22"/>
          <p:cNvGrpSpPr/>
          <p:nvPr/>
        </p:nvGrpSpPr>
        <p:grpSpPr>
          <a:xfrm rot="9806967">
            <a:off x="8470303" y="4368066"/>
            <a:ext cx="488904" cy="473541"/>
            <a:chOff x="3103563" y="2976000"/>
            <a:chExt cx="397800" cy="385300"/>
          </a:xfrm>
        </p:grpSpPr>
        <p:sp>
          <p:nvSpPr>
            <p:cNvPr id="184" name="Google Shape;184;p22"/>
            <p:cNvSpPr/>
            <p:nvPr/>
          </p:nvSpPr>
          <p:spPr>
            <a:xfrm>
              <a:off x="3141088" y="3272875"/>
              <a:ext cx="9200" cy="70900"/>
            </a:xfrm>
            <a:custGeom>
              <a:avLst/>
              <a:gdLst/>
              <a:ahLst/>
              <a:cxnLst/>
              <a:rect l="l" t="t" r="r" b="b"/>
              <a:pathLst>
                <a:path w="368" h="2836" fill="none" extrusionOk="0">
                  <a:moveTo>
                    <a:pt x="1" y="0"/>
                  </a:moveTo>
                  <a:cubicBezTo>
                    <a:pt x="101" y="968"/>
                    <a:pt x="234" y="1902"/>
                    <a:pt x="367" y="2836"/>
                  </a:cubicBezTo>
                </a:path>
              </a:pathLst>
            </a:custGeom>
            <a:noFill/>
            <a:ln w="2857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5" name="Google Shape;185;p22"/>
            <p:cNvSpPr/>
            <p:nvPr/>
          </p:nvSpPr>
          <p:spPr>
            <a:xfrm>
              <a:off x="3103563" y="2976000"/>
              <a:ext cx="32550" cy="256025"/>
            </a:xfrm>
            <a:custGeom>
              <a:avLst/>
              <a:gdLst/>
              <a:ahLst/>
              <a:cxnLst/>
              <a:rect l="l" t="t" r="r" b="b"/>
              <a:pathLst>
                <a:path w="1302" h="10241" fill="none" extrusionOk="0">
                  <a:moveTo>
                    <a:pt x="0" y="0"/>
                  </a:moveTo>
                  <a:lnTo>
                    <a:pt x="1301" y="10241"/>
                  </a:lnTo>
                </a:path>
              </a:pathLst>
            </a:custGeom>
            <a:noFill/>
            <a:ln w="2857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6" name="Google Shape;186;p22"/>
            <p:cNvSpPr/>
            <p:nvPr/>
          </p:nvSpPr>
          <p:spPr>
            <a:xfrm>
              <a:off x="3257013" y="3029350"/>
              <a:ext cx="72575" cy="329425"/>
            </a:xfrm>
            <a:custGeom>
              <a:avLst/>
              <a:gdLst/>
              <a:ahLst/>
              <a:cxnLst/>
              <a:rect l="l" t="t" r="r" b="b"/>
              <a:pathLst>
                <a:path w="2903" h="13177" fill="none" extrusionOk="0">
                  <a:moveTo>
                    <a:pt x="2902" y="1"/>
                  </a:moveTo>
                  <a:cubicBezTo>
                    <a:pt x="1935" y="4404"/>
                    <a:pt x="968" y="8774"/>
                    <a:pt x="0" y="13177"/>
                  </a:cubicBezTo>
                </a:path>
              </a:pathLst>
            </a:custGeom>
            <a:noFill/>
            <a:ln w="2857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7" name="Google Shape;187;p22"/>
            <p:cNvSpPr/>
            <p:nvPr/>
          </p:nvSpPr>
          <p:spPr>
            <a:xfrm>
              <a:off x="3365413" y="3255350"/>
              <a:ext cx="53400" cy="105950"/>
            </a:xfrm>
            <a:custGeom>
              <a:avLst/>
              <a:gdLst/>
              <a:ahLst/>
              <a:cxnLst/>
              <a:rect l="l" t="t" r="r" b="b"/>
              <a:pathLst>
                <a:path w="2136" h="4238" fill="none" extrusionOk="0">
                  <a:moveTo>
                    <a:pt x="2135" y="1"/>
                  </a:moveTo>
                  <a:lnTo>
                    <a:pt x="1" y="4237"/>
                  </a:lnTo>
                </a:path>
              </a:pathLst>
            </a:custGeom>
            <a:noFill/>
            <a:ln w="2857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8" name="Google Shape;188;p22"/>
            <p:cNvSpPr/>
            <p:nvPr/>
          </p:nvSpPr>
          <p:spPr>
            <a:xfrm>
              <a:off x="3440463" y="3091900"/>
              <a:ext cx="60900" cy="121775"/>
            </a:xfrm>
            <a:custGeom>
              <a:avLst/>
              <a:gdLst/>
              <a:ahLst/>
              <a:cxnLst/>
              <a:rect l="l" t="t" r="r" b="b"/>
              <a:pathLst>
                <a:path w="2436" h="4871" fill="none" extrusionOk="0">
                  <a:moveTo>
                    <a:pt x="2436" y="1"/>
                  </a:moveTo>
                  <a:lnTo>
                    <a:pt x="1" y="4871"/>
                  </a:lnTo>
                </a:path>
              </a:pathLst>
            </a:custGeom>
            <a:noFill/>
            <a:ln w="2857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89" name="Google Shape;189;p22"/>
          <p:cNvGrpSpPr/>
          <p:nvPr/>
        </p:nvGrpSpPr>
        <p:grpSpPr>
          <a:xfrm>
            <a:off x="414122" y="187812"/>
            <a:ext cx="802548" cy="757672"/>
            <a:chOff x="5091638" y="5657900"/>
            <a:chExt cx="402825" cy="380300"/>
          </a:xfrm>
        </p:grpSpPr>
        <p:sp>
          <p:nvSpPr>
            <p:cNvPr id="190" name="Google Shape;190;p22"/>
            <p:cNvSpPr/>
            <p:nvPr/>
          </p:nvSpPr>
          <p:spPr>
            <a:xfrm>
              <a:off x="5091638" y="5717950"/>
              <a:ext cx="402825" cy="320250"/>
            </a:xfrm>
            <a:custGeom>
              <a:avLst/>
              <a:gdLst/>
              <a:ahLst/>
              <a:cxnLst/>
              <a:rect l="l" t="t" r="r" b="b"/>
              <a:pathLst>
                <a:path w="16113" h="12810" fill="none" extrusionOk="0">
                  <a:moveTo>
                    <a:pt x="12510" y="1"/>
                  </a:moveTo>
                  <a:cubicBezTo>
                    <a:pt x="13777" y="1035"/>
                    <a:pt x="16112" y="3203"/>
                    <a:pt x="14678" y="4971"/>
                  </a:cubicBezTo>
                  <a:cubicBezTo>
                    <a:pt x="13677" y="6205"/>
                    <a:pt x="11576" y="6472"/>
                    <a:pt x="10108" y="6705"/>
                  </a:cubicBezTo>
                  <a:cubicBezTo>
                    <a:pt x="7339" y="7172"/>
                    <a:pt x="3904" y="7172"/>
                    <a:pt x="1535" y="8840"/>
                  </a:cubicBezTo>
                  <a:cubicBezTo>
                    <a:pt x="1" y="9908"/>
                    <a:pt x="234" y="11442"/>
                    <a:pt x="1335" y="12810"/>
                  </a:cubicBezTo>
                </a:path>
              </a:pathLst>
            </a:custGeom>
            <a:noFill/>
            <a:ln w="2857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1" name="Google Shape;191;p22"/>
            <p:cNvSpPr/>
            <p:nvPr/>
          </p:nvSpPr>
          <p:spPr>
            <a:xfrm>
              <a:off x="5314313" y="5657900"/>
              <a:ext cx="47550" cy="28375"/>
            </a:xfrm>
            <a:custGeom>
              <a:avLst/>
              <a:gdLst/>
              <a:ahLst/>
              <a:cxnLst/>
              <a:rect l="l" t="t" r="r" b="b"/>
              <a:pathLst>
                <a:path w="1902" h="1135" fill="none" extrusionOk="0">
                  <a:moveTo>
                    <a:pt x="0" y="1"/>
                  </a:moveTo>
                  <a:cubicBezTo>
                    <a:pt x="634" y="368"/>
                    <a:pt x="1268" y="735"/>
                    <a:pt x="1902" y="1135"/>
                  </a:cubicBezTo>
                </a:path>
              </a:pathLst>
            </a:custGeom>
            <a:noFill/>
            <a:ln w="2857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92" name="Google Shape;192;p22"/>
          <p:cNvGrpSpPr/>
          <p:nvPr/>
        </p:nvGrpSpPr>
        <p:grpSpPr>
          <a:xfrm rot="-9254136">
            <a:off x="195277" y="4404108"/>
            <a:ext cx="544220" cy="401782"/>
            <a:chOff x="3525538" y="7232375"/>
            <a:chExt cx="442825" cy="326925"/>
          </a:xfrm>
        </p:grpSpPr>
        <p:sp>
          <p:nvSpPr>
            <p:cNvPr id="193" name="Google Shape;193;p22"/>
            <p:cNvSpPr/>
            <p:nvPr/>
          </p:nvSpPr>
          <p:spPr>
            <a:xfrm>
              <a:off x="3940838" y="7344950"/>
              <a:ext cx="27525" cy="37550"/>
            </a:xfrm>
            <a:custGeom>
              <a:avLst/>
              <a:gdLst/>
              <a:ahLst/>
              <a:cxnLst/>
              <a:rect l="l" t="t" r="r" b="b"/>
              <a:pathLst>
                <a:path w="1101" h="1502" fill="none" extrusionOk="0">
                  <a:moveTo>
                    <a:pt x="0" y="0"/>
                  </a:moveTo>
                  <a:cubicBezTo>
                    <a:pt x="367" y="501"/>
                    <a:pt x="734" y="1001"/>
                    <a:pt x="1101" y="1502"/>
                  </a:cubicBezTo>
                </a:path>
              </a:pathLst>
            </a:custGeom>
            <a:noFill/>
            <a:ln w="2857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4" name="Google Shape;194;p22"/>
            <p:cNvSpPr/>
            <p:nvPr/>
          </p:nvSpPr>
          <p:spPr>
            <a:xfrm>
              <a:off x="3859113" y="7232375"/>
              <a:ext cx="53375" cy="73400"/>
            </a:xfrm>
            <a:custGeom>
              <a:avLst/>
              <a:gdLst/>
              <a:ahLst/>
              <a:cxnLst/>
              <a:rect l="l" t="t" r="r" b="b"/>
              <a:pathLst>
                <a:path w="2135" h="2936" fill="none" extrusionOk="0">
                  <a:moveTo>
                    <a:pt x="0" y="0"/>
                  </a:moveTo>
                  <a:lnTo>
                    <a:pt x="2135" y="2936"/>
                  </a:lnTo>
                </a:path>
              </a:pathLst>
            </a:custGeom>
            <a:noFill/>
            <a:ln w="2857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5" name="Google Shape;195;p22"/>
            <p:cNvSpPr/>
            <p:nvPr/>
          </p:nvSpPr>
          <p:spPr>
            <a:xfrm>
              <a:off x="3744013" y="7307425"/>
              <a:ext cx="25" cy="251875"/>
            </a:xfrm>
            <a:custGeom>
              <a:avLst/>
              <a:gdLst/>
              <a:ahLst/>
              <a:cxnLst/>
              <a:rect l="l" t="t" r="r" b="b"/>
              <a:pathLst>
                <a:path w="1" h="10075" fill="none" extrusionOk="0">
                  <a:moveTo>
                    <a:pt x="1" y="0"/>
                  </a:moveTo>
                  <a:lnTo>
                    <a:pt x="1" y="10074"/>
                  </a:lnTo>
                </a:path>
              </a:pathLst>
            </a:custGeom>
            <a:noFill/>
            <a:ln w="2857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6" name="Google Shape;196;p22"/>
            <p:cNvSpPr/>
            <p:nvPr/>
          </p:nvSpPr>
          <p:spPr>
            <a:xfrm>
              <a:off x="3525538" y="7470875"/>
              <a:ext cx="25875" cy="88425"/>
            </a:xfrm>
            <a:custGeom>
              <a:avLst/>
              <a:gdLst/>
              <a:ahLst/>
              <a:cxnLst/>
              <a:rect l="l" t="t" r="r" b="b"/>
              <a:pathLst>
                <a:path w="1035" h="3537" fill="none" extrusionOk="0">
                  <a:moveTo>
                    <a:pt x="1034" y="0"/>
                  </a:moveTo>
                  <a:cubicBezTo>
                    <a:pt x="701" y="1168"/>
                    <a:pt x="334" y="2335"/>
                    <a:pt x="0" y="3536"/>
                  </a:cubicBezTo>
                </a:path>
              </a:pathLst>
            </a:custGeom>
            <a:noFill/>
            <a:ln w="2857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7" name="Google Shape;197;p22"/>
            <p:cNvSpPr/>
            <p:nvPr/>
          </p:nvSpPr>
          <p:spPr>
            <a:xfrm>
              <a:off x="3563888" y="7382475"/>
              <a:ext cx="14200" cy="47550"/>
            </a:xfrm>
            <a:custGeom>
              <a:avLst/>
              <a:gdLst/>
              <a:ahLst/>
              <a:cxnLst/>
              <a:rect l="l" t="t" r="r" b="b"/>
              <a:pathLst>
                <a:path w="568" h="1902" fill="none" extrusionOk="0">
                  <a:moveTo>
                    <a:pt x="568" y="1"/>
                  </a:moveTo>
                  <a:lnTo>
                    <a:pt x="1" y="1902"/>
                  </a:lnTo>
                </a:path>
              </a:pathLst>
            </a:custGeom>
            <a:noFill/>
            <a:ln w="2857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98" name="Google Shape;198;p22"/>
          <p:cNvSpPr/>
          <p:nvPr/>
        </p:nvSpPr>
        <p:spPr>
          <a:xfrm rot="5400000">
            <a:off x="8058351" y="376352"/>
            <a:ext cx="490480" cy="380610"/>
          </a:xfrm>
          <a:custGeom>
            <a:avLst/>
            <a:gdLst/>
            <a:ahLst/>
            <a:cxnLst/>
            <a:rect l="l" t="t" r="r" b="b"/>
            <a:pathLst>
              <a:path w="8040" h="6239" fill="none" extrusionOk="0">
                <a:moveTo>
                  <a:pt x="0" y="1"/>
                </a:moveTo>
                <a:lnTo>
                  <a:pt x="1501" y="6239"/>
                </a:lnTo>
                <a:lnTo>
                  <a:pt x="8039" y="1035"/>
                </a:lnTo>
                <a:close/>
              </a:path>
            </a:pathLst>
          </a:custGeom>
          <a:noFill/>
          <a:ln w="28575" cap="rnd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9" name="Google Shape;199;p22"/>
          <p:cNvSpPr/>
          <p:nvPr/>
        </p:nvSpPr>
        <p:spPr>
          <a:xfrm rot="-3782154">
            <a:off x="4355355" y="4242825"/>
            <a:ext cx="502065" cy="389600"/>
          </a:xfrm>
          <a:custGeom>
            <a:avLst/>
            <a:gdLst/>
            <a:ahLst/>
            <a:cxnLst/>
            <a:rect l="l" t="t" r="r" b="b"/>
            <a:pathLst>
              <a:path w="8040" h="6239" fill="none" extrusionOk="0">
                <a:moveTo>
                  <a:pt x="0" y="1"/>
                </a:moveTo>
                <a:lnTo>
                  <a:pt x="1501" y="6239"/>
                </a:lnTo>
                <a:lnTo>
                  <a:pt x="8039" y="1035"/>
                </a:lnTo>
                <a:close/>
              </a:path>
            </a:pathLst>
          </a:custGeom>
          <a:noFill/>
          <a:ln w="28575" cap="rnd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0" name="Google Shape;200;p22"/>
          <p:cNvSpPr/>
          <p:nvPr/>
        </p:nvSpPr>
        <p:spPr>
          <a:xfrm>
            <a:off x="1715479" y="1522900"/>
            <a:ext cx="487800" cy="487800"/>
          </a:xfrm>
          <a:prstGeom prst="ellipse">
            <a:avLst/>
          </a:prstGeom>
          <a:noFill/>
          <a:ln w="28575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rgbClr val="FFC8C8">
            <a:alpha val="32549"/>
          </a:srgbClr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3"/>
          <p:cNvSpPr txBox="1">
            <a:spLocks noGrp="1"/>
          </p:cNvSpPr>
          <p:nvPr>
            <p:ph type="title"/>
          </p:nvPr>
        </p:nvSpPr>
        <p:spPr>
          <a:xfrm>
            <a:off x="724800" y="540000"/>
            <a:ext cx="7694400" cy="47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78A8A"/>
              </a:buClr>
              <a:buSzPts val="3000"/>
              <a:buFont typeface="Poppins ExtraBold"/>
              <a:buNone/>
              <a:defRPr sz="3000" b="0" i="0" u="none" strike="noStrike" cap="none">
                <a:solidFill>
                  <a:srgbClr val="F78A8A"/>
                </a:solidFill>
                <a:latin typeface="Poppins ExtraBold"/>
                <a:ea typeface="Poppins ExtraBold"/>
                <a:cs typeface="Poppins ExtraBold"/>
                <a:sym typeface="Poppins ExtraBold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" name="Google Shape;7;p13"/>
          <p:cNvSpPr txBox="1">
            <a:spLocks noGrp="1"/>
          </p:cNvSpPr>
          <p:nvPr>
            <p:ph type="body" idx="1"/>
          </p:nvPr>
        </p:nvSpPr>
        <p:spPr>
          <a:xfrm>
            <a:off x="724800" y="1152475"/>
            <a:ext cx="76944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Sintony"/>
              <a:buChar char="●"/>
              <a:defRPr sz="1400" b="0" i="0" u="none" strike="noStrike" cap="none">
                <a:solidFill>
                  <a:srgbClr val="434343"/>
                </a:solidFill>
                <a:latin typeface="Sintony"/>
                <a:ea typeface="Sintony"/>
                <a:cs typeface="Sintony"/>
                <a:sym typeface="Sintony"/>
              </a:defRPr>
            </a:lvl1pPr>
            <a:lvl2pPr marL="914400" marR="0" lvl="1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Sintony"/>
              <a:buChar char="○"/>
              <a:defRPr sz="1400" b="0" i="0" u="none" strike="noStrike" cap="none">
                <a:solidFill>
                  <a:srgbClr val="434343"/>
                </a:solidFill>
                <a:latin typeface="Sintony"/>
                <a:ea typeface="Sintony"/>
                <a:cs typeface="Sintony"/>
                <a:sym typeface="Sintony"/>
              </a:defRPr>
            </a:lvl2pPr>
            <a:lvl3pPr marL="1371600" marR="0" lvl="2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Sintony"/>
              <a:buChar char="■"/>
              <a:defRPr sz="1400" b="0" i="0" u="none" strike="noStrike" cap="none">
                <a:solidFill>
                  <a:srgbClr val="434343"/>
                </a:solidFill>
                <a:latin typeface="Sintony"/>
                <a:ea typeface="Sintony"/>
                <a:cs typeface="Sintony"/>
                <a:sym typeface="Sintony"/>
              </a:defRPr>
            </a:lvl3pPr>
            <a:lvl4pPr marL="1828800" marR="0" lvl="3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Sintony"/>
              <a:buChar char="●"/>
              <a:defRPr sz="1400" b="0" i="0" u="none" strike="noStrike" cap="none">
                <a:solidFill>
                  <a:srgbClr val="434343"/>
                </a:solidFill>
                <a:latin typeface="Sintony"/>
                <a:ea typeface="Sintony"/>
                <a:cs typeface="Sintony"/>
                <a:sym typeface="Sintony"/>
              </a:defRPr>
            </a:lvl4pPr>
            <a:lvl5pPr marL="2286000" marR="0" lvl="4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Sintony"/>
              <a:buChar char="○"/>
              <a:defRPr sz="1400" b="0" i="0" u="none" strike="noStrike" cap="none">
                <a:solidFill>
                  <a:srgbClr val="434343"/>
                </a:solidFill>
                <a:latin typeface="Sintony"/>
                <a:ea typeface="Sintony"/>
                <a:cs typeface="Sintony"/>
                <a:sym typeface="Sintony"/>
              </a:defRPr>
            </a:lvl5pPr>
            <a:lvl6pPr marL="2743200" marR="0" lvl="5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Sintony"/>
              <a:buChar char="■"/>
              <a:defRPr sz="1400" b="0" i="0" u="none" strike="noStrike" cap="none">
                <a:solidFill>
                  <a:srgbClr val="434343"/>
                </a:solidFill>
                <a:latin typeface="Sintony"/>
                <a:ea typeface="Sintony"/>
                <a:cs typeface="Sintony"/>
                <a:sym typeface="Sintony"/>
              </a:defRPr>
            </a:lvl6pPr>
            <a:lvl7pPr marL="3200400" marR="0" lvl="6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Sintony"/>
              <a:buChar char="●"/>
              <a:defRPr sz="1400" b="0" i="0" u="none" strike="noStrike" cap="none">
                <a:solidFill>
                  <a:srgbClr val="434343"/>
                </a:solidFill>
                <a:latin typeface="Sintony"/>
                <a:ea typeface="Sintony"/>
                <a:cs typeface="Sintony"/>
                <a:sym typeface="Sintony"/>
              </a:defRPr>
            </a:lvl7pPr>
            <a:lvl8pPr marL="3657600" marR="0" lvl="7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Sintony"/>
              <a:buChar char="○"/>
              <a:defRPr sz="1400" b="0" i="0" u="none" strike="noStrike" cap="none">
                <a:solidFill>
                  <a:srgbClr val="434343"/>
                </a:solidFill>
                <a:latin typeface="Sintony"/>
                <a:ea typeface="Sintony"/>
                <a:cs typeface="Sintony"/>
                <a:sym typeface="Sintony"/>
              </a:defRPr>
            </a:lvl8pPr>
            <a:lvl9pPr marL="4114800" marR="0" lvl="8" indent="-317500" algn="l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rgbClr val="434343"/>
              </a:buClr>
              <a:buSzPts val="1400"/>
              <a:buFont typeface="Sintony"/>
              <a:buChar char="■"/>
              <a:defRPr sz="1400" b="0" i="0" u="none" strike="noStrike" cap="none">
                <a:solidFill>
                  <a:srgbClr val="434343"/>
                </a:solidFill>
                <a:latin typeface="Sintony"/>
                <a:ea typeface="Sintony"/>
                <a:cs typeface="Sintony"/>
                <a:sym typeface="Sintony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Hibah_3788@limu.edu.ly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8C8">
            <a:alpha val="32549"/>
          </a:srgbClr>
        </a:solidFill>
        <a:effectLst/>
      </p:bgPr>
    </p:bg>
    <p:spTree>
      <p:nvGrpSpPr>
        <p:cNvPr id="1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Google Shape;225;p1"/>
          <p:cNvSpPr txBox="1">
            <a:spLocks noGrp="1"/>
          </p:cNvSpPr>
          <p:nvPr>
            <p:ph type="ctrTitle"/>
          </p:nvPr>
        </p:nvSpPr>
        <p:spPr>
          <a:xfrm>
            <a:off x="185846" y="1528394"/>
            <a:ext cx="4999048" cy="19078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 algn="ctr"/>
            <a:r>
              <a:rPr lang="en-US" sz="4000" dirty="0" smtClean="0">
                <a:solidFill>
                  <a:schemeClr val="accent1"/>
                </a:solidFill>
              </a:rPr>
              <a:t>The Different </a:t>
            </a:r>
            <a:r>
              <a:rPr lang="en-US" sz="4000" dirty="0">
                <a:solidFill>
                  <a:schemeClr val="accent1"/>
                </a:solidFill>
              </a:rPr>
              <a:t>Types of Manager</a:t>
            </a:r>
            <a:endParaRPr sz="4000" dirty="0">
              <a:solidFill>
                <a:schemeClr val="accent1"/>
              </a:solidFill>
            </a:endParaRPr>
          </a:p>
        </p:txBody>
      </p:sp>
      <p:sp>
        <p:nvSpPr>
          <p:cNvPr id="226" name="Google Shape;226;p1"/>
          <p:cNvSpPr txBox="1">
            <a:spLocks noGrp="1"/>
          </p:cNvSpPr>
          <p:nvPr>
            <p:ph type="subTitle" idx="1"/>
          </p:nvPr>
        </p:nvSpPr>
        <p:spPr>
          <a:xfrm>
            <a:off x="2768028" y="367193"/>
            <a:ext cx="4211494" cy="8852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 sz="1600"/>
              <a:t>Libyan International Medical University </a:t>
            </a:r>
            <a:endParaRPr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 sz="1600"/>
              <a:t>    Faculty of Business Administration </a:t>
            </a:r>
            <a:endParaRPr/>
          </a:p>
        </p:txBody>
      </p:sp>
      <p:grpSp>
        <p:nvGrpSpPr>
          <p:cNvPr id="227" name="Google Shape;227;p1"/>
          <p:cNvGrpSpPr/>
          <p:nvPr/>
        </p:nvGrpSpPr>
        <p:grpSpPr>
          <a:xfrm rot="2118701">
            <a:off x="2015303" y="4150729"/>
            <a:ext cx="677494" cy="678539"/>
            <a:chOff x="1176363" y="5022450"/>
            <a:chExt cx="551250" cy="552100"/>
          </a:xfrm>
        </p:grpSpPr>
        <p:sp>
          <p:nvSpPr>
            <p:cNvPr id="228" name="Google Shape;228;p1"/>
            <p:cNvSpPr/>
            <p:nvPr/>
          </p:nvSpPr>
          <p:spPr>
            <a:xfrm>
              <a:off x="1176363" y="5561175"/>
              <a:ext cx="54225" cy="5025"/>
            </a:xfrm>
            <a:custGeom>
              <a:avLst/>
              <a:gdLst/>
              <a:ahLst/>
              <a:cxnLst/>
              <a:rect l="l" t="t" r="r" b="b"/>
              <a:pathLst>
                <a:path w="2169" h="201" fill="none" extrusionOk="0">
                  <a:moveTo>
                    <a:pt x="2168" y="201"/>
                  </a:moveTo>
                  <a:cubicBezTo>
                    <a:pt x="1434" y="134"/>
                    <a:pt x="701" y="67"/>
                    <a:pt x="0" y="0"/>
                  </a:cubicBezTo>
                </a:path>
              </a:pathLst>
            </a:custGeom>
            <a:noFill/>
            <a:ln w="2857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9" name="Google Shape;229;p1"/>
            <p:cNvSpPr/>
            <p:nvPr/>
          </p:nvSpPr>
          <p:spPr>
            <a:xfrm>
              <a:off x="1272263" y="5043300"/>
              <a:ext cx="351100" cy="531250"/>
            </a:xfrm>
            <a:custGeom>
              <a:avLst/>
              <a:gdLst/>
              <a:ahLst/>
              <a:cxnLst/>
              <a:rect l="l" t="t" r="r" b="b"/>
              <a:pathLst>
                <a:path w="14044" h="21250" fill="none" extrusionOk="0">
                  <a:moveTo>
                    <a:pt x="14044" y="1"/>
                  </a:moveTo>
                  <a:cubicBezTo>
                    <a:pt x="10474" y="1035"/>
                    <a:pt x="4670" y="2803"/>
                    <a:pt x="5171" y="7606"/>
                  </a:cubicBezTo>
                  <a:cubicBezTo>
                    <a:pt x="5437" y="10175"/>
                    <a:pt x="7672" y="12109"/>
                    <a:pt x="9407" y="13844"/>
                  </a:cubicBezTo>
                  <a:cubicBezTo>
                    <a:pt x="11008" y="15445"/>
                    <a:pt x="13310" y="18047"/>
                    <a:pt x="10841" y="20048"/>
                  </a:cubicBezTo>
                  <a:cubicBezTo>
                    <a:pt x="9540" y="21082"/>
                    <a:pt x="7405" y="21049"/>
                    <a:pt x="5838" y="21149"/>
                  </a:cubicBezTo>
                  <a:cubicBezTo>
                    <a:pt x="3870" y="21249"/>
                    <a:pt x="1935" y="21216"/>
                    <a:pt x="0" y="21049"/>
                  </a:cubicBezTo>
                </a:path>
              </a:pathLst>
            </a:custGeom>
            <a:noFill/>
            <a:ln w="2857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0" name="Google Shape;230;p1"/>
            <p:cNvSpPr/>
            <p:nvPr/>
          </p:nvSpPr>
          <p:spPr>
            <a:xfrm>
              <a:off x="1668363" y="5022450"/>
              <a:ext cx="59250" cy="10875"/>
            </a:xfrm>
            <a:custGeom>
              <a:avLst/>
              <a:gdLst/>
              <a:ahLst/>
              <a:cxnLst/>
              <a:rect l="l" t="t" r="r" b="b"/>
              <a:pathLst>
                <a:path w="2370" h="435" fill="none" extrusionOk="0">
                  <a:moveTo>
                    <a:pt x="2369" y="1"/>
                  </a:moveTo>
                  <a:cubicBezTo>
                    <a:pt x="1569" y="134"/>
                    <a:pt x="768" y="267"/>
                    <a:pt x="1" y="434"/>
                  </a:cubicBezTo>
                </a:path>
              </a:pathLst>
            </a:custGeom>
            <a:noFill/>
            <a:ln w="2857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31" name="Google Shape;231;p1"/>
          <p:cNvSpPr/>
          <p:nvPr/>
        </p:nvSpPr>
        <p:spPr>
          <a:xfrm rot="-4284415">
            <a:off x="3497776" y="3233326"/>
            <a:ext cx="502051" cy="389589"/>
          </a:xfrm>
          <a:custGeom>
            <a:avLst/>
            <a:gdLst/>
            <a:ahLst/>
            <a:cxnLst/>
            <a:rect l="l" t="t" r="r" b="b"/>
            <a:pathLst>
              <a:path w="8040" h="6239" fill="none" extrusionOk="0">
                <a:moveTo>
                  <a:pt x="0" y="1"/>
                </a:moveTo>
                <a:lnTo>
                  <a:pt x="1501" y="6239"/>
                </a:lnTo>
                <a:lnTo>
                  <a:pt x="8039" y="1035"/>
                </a:lnTo>
                <a:close/>
              </a:path>
            </a:pathLst>
          </a:custGeom>
          <a:noFill/>
          <a:ln w="28575" cap="rnd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2" name="Google Shape;232;p1"/>
          <p:cNvSpPr/>
          <p:nvPr/>
        </p:nvSpPr>
        <p:spPr>
          <a:xfrm>
            <a:off x="724788" y="3184225"/>
            <a:ext cx="487800" cy="487800"/>
          </a:xfrm>
          <a:prstGeom prst="ellipse">
            <a:avLst/>
          </a:prstGeom>
          <a:noFill/>
          <a:ln w="28575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33" name="Google Shape;233;p1"/>
          <p:cNvGrpSpPr/>
          <p:nvPr/>
        </p:nvGrpSpPr>
        <p:grpSpPr>
          <a:xfrm>
            <a:off x="4441340" y="1118404"/>
            <a:ext cx="4103184" cy="3471399"/>
            <a:chOff x="1552125" y="988600"/>
            <a:chExt cx="4440675" cy="3756925"/>
          </a:xfrm>
        </p:grpSpPr>
        <p:sp>
          <p:nvSpPr>
            <p:cNvPr id="234" name="Google Shape;234;p1"/>
            <p:cNvSpPr/>
            <p:nvPr/>
          </p:nvSpPr>
          <p:spPr>
            <a:xfrm>
              <a:off x="1552125" y="4577875"/>
              <a:ext cx="4298075" cy="167650"/>
            </a:xfrm>
            <a:custGeom>
              <a:avLst/>
              <a:gdLst/>
              <a:ahLst/>
              <a:cxnLst/>
              <a:rect l="l" t="t" r="r" b="b"/>
              <a:pathLst>
                <a:path w="171923" h="6706" extrusionOk="0">
                  <a:moveTo>
                    <a:pt x="0" y="1"/>
                  </a:moveTo>
                  <a:lnTo>
                    <a:pt x="0" y="6706"/>
                  </a:lnTo>
                  <a:lnTo>
                    <a:pt x="171923" y="6706"/>
                  </a:lnTo>
                  <a:lnTo>
                    <a:pt x="171923" y="1"/>
                  </a:lnTo>
                  <a:close/>
                </a:path>
              </a:pathLst>
            </a:custGeom>
            <a:solidFill>
              <a:srgbClr val="F78A8A"/>
            </a:solidFill>
            <a:ln w="10850" cap="flat" cmpd="sng">
              <a:solidFill>
                <a:srgbClr val="FFFFFF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5" name="Google Shape;235;p1"/>
            <p:cNvSpPr/>
            <p:nvPr/>
          </p:nvSpPr>
          <p:spPr>
            <a:xfrm>
              <a:off x="3120725" y="1174625"/>
              <a:ext cx="2299175" cy="3448325"/>
            </a:xfrm>
            <a:custGeom>
              <a:avLst/>
              <a:gdLst/>
              <a:ahLst/>
              <a:cxnLst/>
              <a:rect l="l" t="t" r="r" b="b"/>
              <a:pathLst>
                <a:path w="91967" h="137933" extrusionOk="0">
                  <a:moveTo>
                    <a:pt x="17613" y="2936"/>
                  </a:moveTo>
                  <a:lnTo>
                    <a:pt x="17613" y="20215"/>
                  </a:lnTo>
                  <a:lnTo>
                    <a:pt x="3270" y="20215"/>
                  </a:lnTo>
                  <a:lnTo>
                    <a:pt x="3270" y="2936"/>
                  </a:lnTo>
                  <a:close/>
                  <a:moveTo>
                    <a:pt x="35226" y="2936"/>
                  </a:moveTo>
                  <a:lnTo>
                    <a:pt x="35226" y="20215"/>
                  </a:lnTo>
                  <a:lnTo>
                    <a:pt x="20249" y="20215"/>
                  </a:lnTo>
                  <a:lnTo>
                    <a:pt x="20249" y="2936"/>
                  </a:lnTo>
                  <a:close/>
                  <a:moveTo>
                    <a:pt x="52805" y="2936"/>
                  </a:moveTo>
                  <a:lnTo>
                    <a:pt x="52805" y="20215"/>
                  </a:lnTo>
                  <a:lnTo>
                    <a:pt x="37861" y="20215"/>
                  </a:lnTo>
                  <a:lnTo>
                    <a:pt x="37861" y="2936"/>
                  </a:lnTo>
                  <a:close/>
                  <a:moveTo>
                    <a:pt x="70418" y="2936"/>
                  </a:moveTo>
                  <a:lnTo>
                    <a:pt x="70418" y="20215"/>
                  </a:lnTo>
                  <a:lnTo>
                    <a:pt x="55440" y="20215"/>
                  </a:lnTo>
                  <a:lnTo>
                    <a:pt x="55440" y="2936"/>
                  </a:lnTo>
                  <a:close/>
                  <a:moveTo>
                    <a:pt x="88697" y="2902"/>
                  </a:moveTo>
                  <a:lnTo>
                    <a:pt x="88697" y="20215"/>
                  </a:lnTo>
                  <a:lnTo>
                    <a:pt x="73053" y="20215"/>
                  </a:lnTo>
                  <a:lnTo>
                    <a:pt x="73053" y="2936"/>
                  </a:lnTo>
                  <a:lnTo>
                    <a:pt x="88697" y="2902"/>
                  </a:lnTo>
                  <a:close/>
                  <a:moveTo>
                    <a:pt x="17613" y="22483"/>
                  </a:moveTo>
                  <a:lnTo>
                    <a:pt x="17613" y="40429"/>
                  </a:lnTo>
                  <a:lnTo>
                    <a:pt x="3270" y="40429"/>
                  </a:lnTo>
                  <a:lnTo>
                    <a:pt x="3270" y="22483"/>
                  </a:lnTo>
                  <a:close/>
                  <a:moveTo>
                    <a:pt x="35226" y="22483"/>
                  </a:moveTo>
                  <a:lnTo>
                    <a:pt x="35226" y="40429"/>
                  </a:lnTo>
                  <a:lnTo>
                    <a:pt x="20249" y="40429"/>
                  </a:lnTo>
                  <a:lnTo>
                    <a:pt x="20249" y="31823"/>
                  </a:lnTo>
                  <a:cubicBezTo>
                    <a:pt x="20315" y="31389"/>
                    <a:pt x="20315" y="30922"/>
                    <a:pt x="20249" y="30455"/>
                  </a:cubicBezTo>
                  <a:lnTo>
                    <a:pt x="20249" y="22483"/>
                  </a:lnTo>
                  <a:close/>
                  <a:moveTo>
                    <a:pt x="52805" y="22483"/>
                  </a:moveTo>
                  <a:lnTo>
                    <a:pt x="52805" y="40429"/>
                  </a:lnTo>
                  <a:lnTo>
                    <a:pt x="37861" y="40429"/>
                  </a:lnTo>
                  <a:lnTo>
                    <a:pt x="37861" y="22483"/>
                  </a:lnTo>
                  <a:close/>
                  <a:moveTo>
                    <a:pt x="70418" y="22483"/>
                  </a:moveTo>
                  <a:lnTo>
                    <a:pt x="70418" y="40429"/>
                  </a:lnTo>
                  <a:lnTo>
                    <a:pt x="55474" y="40429"/>
                  </a:lnTo>
                  <a:lnTo>
                    <a:pt x="55474" y="22483"/>
                  </a:lnTo>
                  <a:close/>
                  <a:moveTo>
                    <a:pt x="88697" y="22483"/>
                  </a:moveTo>
                  <a:lnTo>
                    <a:pt x="88697" y="40429"/>
                  </a:lnTo>
                  <a:lnTo>
                    <a:pt x="73053" y="40429"/>
                  </a:lnTo>
                  <a:lnTo>
                    <a:pt x="73053" y="22483"/>
                  </a:lnTo>
                  <a:close/>
                  <a:moveTo>
                    <a:pt x="17613" y="42697"/>
                  </a:moveTo>
                  <a:lnTo>
                    <a:pt x="17613" y="60644"/>
                  </a:lnTo>
                  <a:lnTo>
                    <a:pt x="3270" y="60644"/>
                  </a:lnTo>
                  <a:lnTo>
                    <a:pt x="3270" y="42697"/>
                  </a:lnTo>
                  <a:lnTo>
                    <a:pt x="9574" y="42697"/>
                  </a:lnTo>
                  <a:lnTo>
                    <a:pt x="11843" y="44465"/>
                  </a:lnTo>
                  <a:cubicBezTo>
                    <a:pt x="11476" y="43731"/>
                    <a:pt x="10942" y="43098"/>
                    <a:pt x="10241" y="42697"/>
                  </a:cubicBezTo>
                  <a:close/>
                  <a:moveTo>
                    <a:pt x="35226" y="42697"/>
                  </a:moveTo>
                  <a:lnTo>
                    <a:pt x="35226" y="60644"/>
                  </a:lnTo>
                  <a:lnTo>
                    <a:pt x="20249" y="60644"/>
                  </a:lnTo>
                  <a:lnTo>
                    <a:pt x="20249" y="42697"/>
                  </a:lnTo>
                  <a:close/>
                  <a:moveTo>
                    <a:pt x="52805" y="42697"/>
                  </a:moveTo>
                  <a:lnTo>
                    <a:pt x="52805" y="60644"/>
                  </a:lnTo>
                  <a:lnTo>
                    <a:pt x="37861" y="60644"/>
                  </a:lnTo>
                  <a:lnTo>
                    <a:pt x="37861" y="42697"/>
                  </a:lnTo>
                  <a:close/>
                  <a:moveTo>
                    <a:pt x="70418" y="42697"/>
                  </a:moveTo>
                  <a:lnTo>
                    <a:pt x="70418" y="60644"/>
                  </a:lnTo>
                  <a:lnTo>
                    <a:pt x="55474" y="60644"/>
                  </a:lnTo>
                  <a:lnTo>
                    <a:pt x="55474" y="42697"/>
                  </a:lnTo>
                  <a:close/>
                  <a:moveTo>
                    <a:pt x="88697" y="42697"/>
                  </a:moveTo>
                  <a:lnTo>
                    <a:pt x="88697" y="60644"/>
                  </a:lnTo>
                  <a:lnTo>
                    <a:pt x="73053" y="60644"/>
                  </a:lnTo>
                  <a:lnTo>
                    <a:pt x="73053" y="42697"/>
                  </a:lnTo>
                  <a:close/>
                  <a:moveTo>
                    <a:pt x="17613" y="62912"/>
                  </a:moveTo>
                  <a:lnTo>
                    <a:pt x="17613" y="80858"/>
                  </a:lnTo>
                  <a:lnTo>
                    <a:pt x="3270" y="80858"/>
                  </a:lnTo>
                  <a:lnTo>
                    <a:pt x="3270" y="62912"/>
                  </a:lnTo>
                  <a:close/>
                  <a:moveTo>
                    <a:pt x="35226" y="62912"/>
                  </a:moveTo>
                  <a:lnTo>
                    <a:pt x="35226" y="80858"/>
                  </a:lnTo>
                  <a:lnTo>
                    <a:pt x="20249" y="80858"/>
                  </a:lnTo>
                  <a:lnTo>
                    <a:pt x="20249" y="62912"/>
                  </a:lnTo>
                  <a:close/>
                  <a:moveTo>
                    <a:pt x="52805" y="62912"/>
                  </a:moveTo>
                  <a:lnTo>
                    <a:pt x="52805" y="80858"/>
                  </a:lnTo>
                  <a:lnTo>
                    <a:pt x="37861" y="80858"/>
                  </a:lnTo>
                  <a:lnTo>
                    <a:pt x="37861" y="62912"/>
                  </a:lnTo>
                  <a:close/>
                  <a:moveTo>
                    <a:pt x="70418" y="62945"/>
                  </a:moveTo>
                  <a:lnTo>
                    <a:pt x="70418" y="80858"/>
                  </a:lnTo>
                  <a:lnTo>
                    <a:pt x="55474" y="80858"/>
                  </a:lnTo>
                  <a:lnTo>
                    <a:pt x="55474" y="62945"/>
                  </a:lnTo>
                  <a:close/>
                  <a:moveTo>
                    <a:pt x="88697" y="62945"/>
                  </a:moveTo>
                  <a:lnTo>
                    <a:pt x="88697" y="80858"/>
                  </a:lnTo>
                  <a:lnTo>
                    <a:pt x="73053" y="80858"/>
                  </a:lnTo>
                  <a:lnTo>
                    <a:pt x="73053" y="62945"/>
                  </a:lnTo>
                  <a:close/>
                  <a:moveTo>
                    <a:pt x="17613" y="83126"/>
                  </a:moveTo>
                  <a:lnTo>
                    <a:pt x="17613" y="101073"/>
                  </a:lnTo>
                  <a:lnTo>
                    <a:pt x="3270" y="101073"/>
                  </a:lnTo>
                  <a:lnTo>
                    <a:pt x="3270" y="83126"/>
                  </a:lnTo>
                  <a:close/>
                  <a:moveTo>
                    <a:pt x="35226" y="83126"/>
                  </a:moveTo>
                  <a:lnTo>
                    <a:pt x="35226" y="101073"/>
                  </a:lnTo>
                  <a:lnTo>
                    <a:pt x="20249" y="101073"/>
                  </a:lnTo>
                  <a:lnTo>
                    <a:pt x="20249" y="83126"/>
                  </a:lnTo>
                  <a:close/>
                  <a:moveTo>
                    <a:pt x="52805" y="83126"/>
                  </a:moveTo>
                  <a:lnTo>
                    <a:pt x="52805" y="101073"/>
                  </a:lnTo>
                  <a:lnTo>
                    <a:pt x="37861" y="101073"/>
                  </a:lnTo>
                  <a:lnTo>
                    <a:pt x="37861" y="83126"/>
                  </a:lnTo>
                  <a:close/>
                  <a:moveTo>
                    <a:pt x="70418" y="83126"/>
                  </a:moveTo>
                  <a:lnTo>
                    <a:pt x="70418" y="101073"/>
                  </a:lnTo>
                  <a:lnTo>
                    <a:pt x="55440" y="101073"/>
                  </a:lnTo>
                  <a:lnTo>
                    <a:pt x="55474" y="83126"/>
                  </a:lnTo>
                  <a:close/>
                  <a:moveTo>
                    <a:pt x="88697" y="83160"/>
                  </a:moveTo>
                  <a:lnTo>
                    <a:pt x="88697" y="101073"/>
                  </a:lnTo>
                  <a:lnTo>
                    <a:pt x="73053" y="101073"/>
                  </a:lnTo>
                  <a:lnTo>
                    <a:pt x="73053" y="83160"/>
                  </a:lnTo>
                  <a:close/>
                  <a:moveTo>
                    <a:pt x="17613" y="103374"/>
                  </a:moveTo>
                  <a:lnTo>
                    <a:pt x="17613" y="121287"/>
                  </a:lnTo>
                  <a:lnTo>
                    <a:pt x="3270" y="121287"/>
                  </a:lnTo>
                  <a:lnTo>
                    <a:pt x="3270" y="103374"/>
                  </a:lnTo>
                  <a:close/>
                  <a:moveTo>
                    <a:pt x="35226" y="103374"/>
                  </a:moveTo>
                  <a:lnTo>
                    <a:pt x="35226" y="121287"/>
                  </a:lnTo>
                  <a:lnTo>
                    <a:pt x="20249" y="121287"/>
                  </a:lnTo>
                  <a:lnTo>
                    <a:pt x="20249" y="103374"/>
                  </a:lnTo>
                  <a:close/>
                  <a:moveTo>
                    <a:pt x="52805" y="103374"/>
                  </a:moveTo>
                  <a:lnTo>
                    <a:pt x="52805" y="121287"/>
                  </a:lnTo>
                  <a:lnTo>
                    <a:pt x="37861" y="121287"/>
                  </a:lnTo>
                  <a:lnTo>
                    <a:pt x="37861" y="103374"/>
                  </a:lnTo>
                  <a:close/>
                  <a:moveTo>
                    <a:pt x="70418" y="103374"/>
                  </a:moveTo>
                  <a:lnTo>
                    <a:pt x="70418" y="121287"/>
                  </a:lnTo>
                  <a:lnTo>
                    <a:pt x="55440" y="121287"/>
                  </a:lnTo>
                  <a:lnTo>
                    <a:pt x="55474" y="103374"/>
                  </a:lnTo>
                  <a:close/>
                  <a:moveTo>
                    <a:pt x="88697" y="103374"/>
                  </a:moveTo>
                  <a:lnTo>
                    <a:pt x="88697" y="121287"/>
                  </a:lnTo>
                  <a:lnTo>
                    <a:pt x="73053" y="121287"/>
                  </a:lnTo>
                  <a:lnTo>
                    <a:pt x="73053" y="103374"/>
                  </a:lnTo>
                  <a:close/>
                  <a:moveTo>
                    <a:pt x="17613" y="123589"/>
                  </a:moveTo>
                  <a:lnTo>
                    <a:pt x="17613" y="134997"/>
                  </a:lnTo>
                  <a:lnTo>
                    <a:pt x="3270" y="134997"/>
                  </a:lnTo>
                  <a:lnTo>
                    <a:pt x="3270" y="123589"/>
                  </a:lnTo>
                  <a:close/>
                  <a:moveTo>
                    <a:pt x="35193" y="123589"/>
                  </a:moveTo>
                  <a:lnTo>
                    <a:pt x="35193" y="134997"/>
                  </a:lnTo>
                  <a:lnTo>
                    <a:pt x="20249" y="134997"/>
                  </a:lnTo>
                  <a:lnTo>
                    <a:pt x="20249" y="123589"/>
                  </a:lnTo>
                  <a:close/>
                  <a:moveTo>
                    <a:pt x="52805" y="123589"/>
                  </a:moveTo>
                  <a:lnTo>
                    <a:pt x="52805" y="134997"/>
                  </a:lnTo>
                  <a:lnTo>
                    <a:pt x="37828" y="134997"/>
                  </a:lnTo>
                  <a:lnTo>
                    <a:pt x="37828" y="123589"/>
                  </a:lnTo>
                  <a:close/>
                  <a:moveTo>
                    <a:pt x="70384" y="123589"/>
                  </a:moveTo>
                  <a:lnTo>
                    <a:pt x="70384" y="134997"/>
                  </a:lnTo>
                  <a:lnTo>
                    <a:pt x="55440" y="134997"/>
                  </a:lnTo>
                  <a:lnTo>
                    <a:pt x="55440" y="123589"/>
                  </a:lnTo>
                  <a:close/>
                  <a:moveTo>
                    <a:pt x="88697" y="123589"/>
                  </a:moveTo>
                  <a:lnTo>
                    <a:pt x="88697" y="134997"/>
                  </a:lnTo>
                  <a:lnTo>
                    <a:pt x="73020" y="134997"/>
                  </a:lnTo>
                  <a:lnTo>
                    <a:pt x="73020" y="123589"/>
                  </a:lnTo>
                  <a:close/>
                  <a:moveTo>
                    <a:pt x="1" y="0"/>
                  </a:moveTo>
                  <a:lnTo>
                    <a:pt x="1" y="137932"/>
                  </a:lnTo>
                  <a:lnTo>
                    <a:pt x="91966" y="137932"/>
                  </a:lnTo>
                  <a:lnTo>
                    <a:pt x="91966" y="0"/>
                  </a:lnTo>
                  <a:close/>
                </a:path>
              </a:pathLst>
            </a:custGeom>
            <a:solidFill>
              <a:srgbClr val="F78A8A"/>
            </a:solidFill>
            <a:ln w="10850" cap="flat" cmpd="sng">
              <a:solidFill>
                <a:srgbClr val="FFFFFF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6" name="Google Shape;236;p1"/>
            <p:cNvSpPr/>
            <p:nvPr/>
          </p:nvSpPr>
          <p:spPr>
            <a:xfrm>
              <a:off x="1552125" y="4577875"/>
              <a:ext cx="4298075" cy="167650"/>
            </a:xfrm>
            <a:custGeom>
              <a:avLst/>
              <a:gdLst/>
              <a:ahLst/>
              <a:cxnLst/>
              <a:rect l="l" t="t" r="r" b="b"/>
              <a:pathLst>
                <a:path w="171923" h="6706" extrusionOk="0">
                  <a:moveTo>
                    <a:pt x="0" y="1"/>
                  </a:moveTo>
                  <a:lnTo>
                    <a:pt x="0" y="6706"/>
                  </a:lnTo>
                  <a:lnTo>
                    <a:pt x="171923" y="6706"/>
                  </a:lnTo>
                  <a:lnTo>
                    <a:pt x="171923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7" name="Google Shape;237;p1"/>
            <p:cNvSpPr/>
            <p:nvPr/>
          </p:nvSpPr>
          <p:spPr>
            <a:xfrm>
              <a:off x="3120725" y="1174625"/>
              <a:ext cx="2299175" cy="3448325"/>
            </a:xfrm>
            <a:custGeom>
              <a:avLst/>
              <a:gdLst/>
              <a:ahLst/>
              <a:cxnLst/>
              <a:rect l="l" t="t" r="r" b="b"/>
              <a:pathLst>
                <a:path w="91967" h="137933" extrusionOk="0">
                  <a:moveTo>
                    <a:pt x="17613" y="2936"/>
                  </a:moveTo>
                  <a:lnTo>
                    <a:pt x="17613" y="20215"/>
                  </a:lnTo>
                  <a:lnTo>
                    <a:pt x="3270" y="20215"/>
                  </a:lnTo>
                  <a:lnTo>
                    <a:pt x="3270" y="2936"/>
                  </a:lnTo>
                  <a:close/>
                  <a:moveTo>
                    <a:pt x="35226" y="2936"/>
                  </a:moveTo>
                  <a:lnTo>
                    <a:pt x="35226" y="20215"/>
                  </a:lnTo>
                  <a:lnTo>
                    <a:pt x="20249" y="20215"/>
                  </a:lnTo>
                  <a:lnTo>
                    <a:pt x="20249" y="2936"/>
                  </a:lnTo>
                  <a:close/>
                  <a:moveTo>
                    <a:pt x="52805" y="2936"/>
                  </a:moveTo>
                  <a:lnTo>
                    <a:pt x="52805" y="20215"/>
                  </a:lnTo>
                  <a:lnTo>
                    <a:pt x="37861" y="20215"/>
                  </a:lnTo>
                  <a:lnTo>
                    <a:pt x="37861" y="2936"/>
                  </a:lnTo>
                  <a:close/>
                  <a:moveTo>
                    <a:pt x="70418" y="2936"/>
                  </a:moveTo>
                  <a:lnTo>
                    <a:pt x="70418" y="20215"/>
                  </a:lnTo>
                  <a:lnTo>
                    <a:pt x="55440" y="20215"/>
                  </a:lnTo>
                  <a:lnTo>
                    <a:pt x="55440" y="2936"/>
                  </a:lnTo>
                  <a:close/>
                  <a:moveTo>
                    <a:pt x="88697" y="2902"/>
                  </a:moveTo>
                  <a:lnTo>
                    <a:pt x="88697" y="20215"/>
                  </a:lnTo>
                  <a:lnTo>
                    <a:pt x="73053" y="20215"/>
                  </a:lnTo>
                  <a:lnTo>
                    <a:pt x="73053" y="2936"/>
                  </a:lnTo>
                  <a:lnTo>
                    <a:pt x="88697" y="2902"/>
                  </a:lnTo>
                  <a:close/>
                  <a:moveTo>
                    <a:pt x="17613" y="22483"/>
                  </a:moveTo>
                  <a:lnTo>
                    <a:pt x="17613" y="40429"/>
                  </a:lnTo>
                  <a:lnTo>
                    <a:pt x="3270" y="40429"/>
                  </a:lnTo>
                  <a:lnTo>
                    <a:pt x="3270" y="22483"/>
                  </a:lnTo>
                  <a:close/>
                  <a:moveTo>
                    <a:pt x="35226" y="22483"/>
                  </a:moveTo>
                  <a:lnTo>
                    <a:pt x="35226" y="40429"/>
                  </a:lnTo>
                  <a:lnTo>
                    <a:pt x="20249" y="40429"/>
                  </a:lnTo>
                  <a:lnTo>
                    <a:pt x="20249" y="31823"/>
                  </a:lnTo>
                  <a:cubicBezTo>
                    <a:pt x="20315" y="31389"/>
                    <a:pt x="20315" y="30922"/>
                    <a:pt x="20249" y="30455"/>
                  </a:cubicBezTo>
                  <a:lnTo>
                    <a:pt x="20249" y="22483"/>
                  </a:lnTo>
                  <a:close/>
                  <a:moveTo>
                    <a:pt x="52805" y="22483"/>
                  </a:moveTo>
                  <a:lnTo>
                    <a:pt x="52805" y="40429"/>
                  </a:lnTo>
                  <a:lnTo>
                    <a:pt x="37861" y="40429"/>
                  </a:lnTo>
                  <a:lnTo>
                    <a:pt x="37861" y="22483"/>
                  </a:lnTo>
                  <a:close/>
                  <a:moveTo>
                    <a:pt x="70418" y="22483"/>
                  </a:moveTo>
                  <a:lnTo>
                    <a:pt x="70418" y="40429"/>
                  </a:lnTo>
                  <a:lnTo>
                    <a:pt x="55474" y="40429"/>
                  </a:lnTo>
                  <a:lnTo>
                    <a:pt x="55474" y="22483"/>
                  </a:lnTo>
                  <a:close/>
                  <a:moveTo>
                    <a:pt x="88697" y="22483"/>
                  </a:moveTo>
                  <a:lnTo>
                    <a:pt x="88697" y="40429"/>
                  </a:lnTo>
                  <a:lnTo>
                    <a:pt x="73053" y="40429"/>
                  </a:lnTo>
                  <a:lnTo>
                    <a:pt x="73053" y="22483"/>
                  </a:lnTo>
                  <a:close/>
                  <a:moveTo>
                    <a:pt x="17613" y="42697"/>
                  </a:moveTo>
                  <a:lnTo>
                    <a:pt x="17613" y="60644"/>
                  </a:lnTo>
                  <a:lnTo>
                    <a:pt x="3270" y="60644"/>
                  </a:lnTo>
                  <a:lnTo>
                    <a:pt x="3270" y="42697"/>
                  </a:lnTo>
                  <a:lnTo>
                    <a:pt x="9574" y="42697"/>
                  </a:lnTo>
                  <a:lnTo>
                    <a:pt x="11843" y="44465"/>
                  </a:lnTo>
                  <a:cubicBezTo>
                    <a:pt x="11476" y="43731"/>
                    <a:pt x="10942" y="43098"/>
                    <a:pt x="10241" y="42697"/>
                  </a:cubicBezTo>
                  <a:close/>
                  <a:moveTo>
                    <a:pt x="35226" y="42697"/>
                  </a:moveTo>
                  <a:lnTo>
                    <a:pt x="35226" y="60644"/>
                  </a:lnTo>
                  <a:lnTo>
                    <a:pt x="20249" y="60644"/>
                  </a:lnTo>
                  <a:lnTo>
                    <a:pt x="20249" y="42697"/>
                  </a:lnTo>
                  <a:close/>
                  <a:moveTo>
                    <a:pt x="52805" y="42697"/>
                  </a:moveTo>
                  <a:lnTo>
                    <a:pt x="52805" y="60644"/>
                  </a:lnTo>
                  <a:lnTo>
                    <a:pt x="37861" y="60644"/>
                  </a:lnTo>
                  <a:lnTo>
                    <a:pt x="37861" y="42697"/>
                  </a:lnTo>
                  <a:close/>
                  <a:moveTo>
                    <a:pt x="70418" y="42697"/>
                  </a:moveTo>
                  <a:lnTo>
                    <a:pt x="70418" y="60644"/>
                  </a:lnTo>
                  <a:lnTo>
                    <a:pt x="55474" y="60644"/>
                  </a:lnTo>
                  <a:lnTo>
                    <a:pt x="55474" y="42697"/>
                  </a:lnTo>
                  <a:close/>
                  <a:moveTo>
                    <a:pt x="88697" y="42697"/>
                  </a:moveTo>
                  <a:lnTo>
                    <a:pt x="88697" y="60644"/>
                  </a:lnTo>
                  <a:lnTo>
                    <a:pt x="73053" y="60644"/>
                  </a:lnTo>
                  <a:lnTo>
                    <a:pt x="73053" y="42697"/>
                  </a:lnTo>
                  <a:close/>
                  <a:moveTo>
                    <a:pt x="17613" y="62912"/>
                  </a:moveTo>
                  <a:lnTo>
                    <a:pt x="17613" y="80858"/>
                  </a:lnTo>
                  <a:lnTo>
                    <a:pt x="3270" y="80858"/>
                  </a:lnTo>
                  <a:lnTo>
                    <a:pt x="3270" y="62912"/>
                  </a:lnTo>
                  <a:close/>
                  <a:moveTo>
                    <a:pt x="35226" y="62912"/>
                  </a:moveTo>
                  <a:lnTo>
                    <a:pt x="35226" y="80858"/>
                  </a:lnTo>
                  <a:lnTo>
                    <a:pt x="20249" y="80858"/>
                  </a:lnTo>
                  <a:lnTo>
                    <a:pt x="20249" y="62912"/>
                  </a:lnTo>
                  <a:close/>
                  <a:moveTo>
                    <a:pt x="52805" y="62912"/>
                  </a:moveTo>
                  <a:lnTo>
                    <a:pt x="52805" y="80858"/>
                  </a:lnTo>
                  <a:lnTo>
                    <a:pt x="37861" y="80858"/>
                  </a:lnTo>
                  <a:lnTo>
                    <a:pt x="37861" y="62912"/>
                  </a:lnTo>
                  <a:close/>
                  <a:moveTo>
                    <a:pt x="70418" y="62945"/>
                  </a:moveTo>
                  <a:lnTo>
                    <a:pt x="70418" y="80858"/>
                  </a:lnTo>
                  <a:lnTo>
                    <a:pt x="55474" y="80858"/>
                  </a:lnTo>
                  <a:lnTo>
                    <a:pt x="55474" y="62945"/>
                  </a:lnTo>
                  <a:close/>
                  <a:moveTo>
                    <a:pt x="88697" y="62945"/>
                  </a:moveTo>
                  <a:lnTo>
                    <a:pt x="88697" y="80858"/>
                  </a:lnTo>
                  <a:lnTo>
                    <a:pt x="73053" y="80858"/>
                  </a:lnTo>
                  <a:lnTo>
                    <a:pt x="73053" y="62945"/>
                  </a:lnTo>
                  <a:close/>
                  <a:moveTo>
                    <a:pt x="17613" y="83126"/>
                  </a:moveTo>
                  <a:lnTo>
                    <a:pt x="17613" y="101073"/>
                  </a:lnTo>
                  <a:lnTo>
                    <a:pt x="3270" y="101073"/>
                  </a:lnTo>
                  <a:lnTo>
                    <a:pt x="3270" y="83126"/>
                  </a:lnTo>
                  <a:close/>
                  <a:moveTo>
                    <a:pt x="35226" y="83126"/>
                  </a:moveTo>
                  <a:lnTo>
                    <a:pt x="35226" y="101073"/>
                  </a:lnTo>
                  <a:lnTo>
                    <a:pt x="20249" y="101073"/>
                  </a:lnTo>
                  <a:lnTo>
                    <a:pt x="20249" y="83126"/>
                  </a:lnTo>
                  <a:close/>
                  <a:moveTo>
                    <a:pt x="52805" y="83126"/>
                  </a:moveTo>
                  <a:lnTo>
                    <a:pt x="52805" y="101073"/>
                  </a:lnTo>
                  <a:lnTo>
                    <a:pt x="37861" y="101073"/>
                  </a:lnTo>
                  <a:lnTo>
                    <a:pt x="37861" y="83126"/>
                  </a:lnTo>
                  <a:close/>
                  <a:moveTo>
                    <a:pt x="70418" y="83126"/>
                  </a:moveTo>
                  <a:lnTo>
                    <a:pt x="70418" y="101073"/>
                  </a:lnTo>
                  <a:lnTo>
                    <a:pt x="55440" y="101073"/>
                  </a:lnTo>
                  <a:lnTo>
                    <a:pt x="55474" y="83126"/>
                  </a:lnTo>
                  <a:close/>
                  <a:moveTo>
                    <a:pt x="88697" y="83160"/>
                  </a:moveTo>
                  <a:lnTo>
                    <a:pt x="88697" y="101073"/>
                  </a:lnTo>
                  <a:lnTo>
                    <a:pt x="73053" y="101073"/>
                  </a:lnTo>
                  <a:lnTo>
                    <a:pt x="73053" y="83160"/>
                  </a:lnTo>
                  <a:close/>
                  <a:moveTo>
                    <a:pt x="17613" y="103374"/>
                  </a:moveTo>
                  <a:lnTo>
                    <a:pt x="17613" y="121287"/>
                  </a:lnTo>
                  <a:lnTo>
                    <a:pt x="3270" y="121287"/>
                  </a:lnTo>
                  <a:lnTo>
                    <a:pt x="3270" y="103374"/>
                  </a:lnTo>
                  <a:close/>
                  <a:moveTo>
                    <a:pt x="35226" y="103374"/>
                  </a:moveTo>
                  <a:lnTo>
                    <a:pt x="35226" y="121287"/>
                  </a:lnTo>
                  <a:lnTo>
                    <a:pt x="20249" y="121287"/>
                  </a:lnTo>
                  <a:lnTo>
                    <a:pt x="20249" y="103374"/>
                  </a:lnTo>
                  <a:close/>
                  <a:moveTo>
                    <a:pt x="52805" y="103374"/>
                  </a:moveTo>
                  <a:lnTo>
                    <a:pt x="52805" y="121287"/>
                  </a:lnTo>
                  <a:lnTo>
                    <a:pt x="37861" y="121287"/>
                  </a:lnTo>
                  <a:lnTo>
                    <a:pt x="37861" y="103374"/>
                  </a:lnTo>
                  <a:close/>
                  <a:moveTo>
                    <a:pt x="70418" y="103374"/>
                  </a:moveTo>
                  <a:lnTo>
                    <a:pt x="70418" y="121287"/>
                  </a:lnTo>
                  <a:lnTo>
                    <a:pt x="55440" y="121287"/>
                  </a:lnTo>
                  <a:lnTo>
                    <a:pt x="55474" y="103374"/>
                  </a:lnTo>
                  <a:close/>
                  <a:moveTo>
                    <a:pt x="88697" y="103374"/>
                  </a:moveTo>
                  <a:lnTo>
                    <a:pt x="88697" y="121287"/>
                  </a:lnTo>
                  <a:lnTo>
                    <a:pt x="73053" y="121287"/>
                  </a:lnTo>
                  <a:lnTo>
                    <a:pt x="73053" y="103374"/>
                  </a:lnTo>
                  <a:close/>
                  <a:moveTo>
                    <a:pt x="17613" y="123589"/>
                  </a:moveTo>
                  <a:lnTo>
                    <a:pt x="17613" y="134997"/>
                  </a:lnTo>
                  <a:lnTo>
                    <a:pt x="3270" y="134997"/>
                  </a:lnTo>
                  <a:lnTo>
                    <a:pt x="3270" y="123589"/>
                  </a:lnTo>
                  <a:close/>
                  <a:moveTo>
                    <a:pt x="35193" y="123589"/>
                  </a:moveTo>
                  <a:lnTo>
                    <a:pt x="35193" y="134997"/>
                  </a:lnTo>
                  <a:lnTo>
                    <a:pt x="20249" y="134997"/>
                  </a:lnTo>
                  <a:lnTo>
                    <a:pt x="20249" y="123589"/>
                  </a:lnTo>
                  <a:close/>
                  <a:moveTo>
                    <a:pt x="52805" y="123589"/>
                  </a:moveTo>
                  <a:lnTo>
                    <a:pt x="52805" y="134997"/>
                  </a:lnTo>
                  <a:lnTo>
                    <a:pt x="37828" y="134997"/>
                  </a:lnTo>
                  <a:lnTo>
                    <a:pt x="37828" y="123589"/>
                  </a:lnTo>
                  <a:close/>
                  <a:moveTo>
                    <a:pt x="70384" y="123589"/>
                  </a:moveTo>
                  <a:lnTo>
                    <a:pt x="70384" y="134997"/>
                  </a:lnTo>
                  <a:lnTo>
                    <a:pt x="55440" y="134997"/>
                  </a:lnTo>
                  <a:lnTo>
                    <a:pt x="55440" y="123589"/>
                  </a:lnTo>
                  <a:close/>
                  <a:moveTo>
                    <a:pt x="88697" y="123589"/>
                  </a:moveTo>
                  <a:lnTo>
                    <a:pt x="88697" y="134997"/>
                  </a:lnTo>
                  <a:lnTo>
                    <a:pt x="73020" y="134997"/>
                  </a:lnTo>
                  <a:lnTo>
                    <a:pt x="73020" y="123589"/>
                  </a:lnTo>
                  <a:close/>
                  <a:moveTo>
                    <a:pt x="1" y="0"/>
                  </a:moveTo>
                  <a:lnTo>
                    <a:pt x="1" y="137932"/>
                  </a:lnTo>
                  <a:lnTo>
                    <a:pt x="91966" y="137932"/>
                  </a:lnTo>
                  <a:lnTo>
                    <a:pt x="9196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8" name="Google Shape;238;p1"/>
            <p:cNvSpPr/>
            <p:nvPr/>
          </p:nvSpPr>
          <p:spPr>
            <a:xfrm>
              <a:off x="5636700" y="3919050"/>
              <a:ext cx="210175" cy="191025"/>
            </a:xfrm>
            <a:custGeom>
              <a:avLst/>
              <a:gdLst/>
              <a:ahLst/>
              <a:cxnLst/>
              <a:rect l="l" t="t" r="r" b="b"/>
              <a:pathLst>
                <a:path w="8407" h="7641" extrusionOk="0">
                  <a:moveTo>
                    <a:pt x="5703" y="1"/>
                  </a:moveTo>
                  <a:cubicBezTo>
                    <a:pt x="3555" y="1"/>
                    <a:pt x="1294" y="3090"/>
                    <a:pt x="634" y="4905"/>
                  </a:cubicBezTo>
                  <a:cubicBezTo>
                    <a:pt x="601" y="5072"/>
                    <a:pt x="0" y="7641"/>
                    <a:pt x="34" y="7641"/>
                  </a:cubicBezTo>
                  <a:cubicBezTo>
                    <a:pt x="34" y="7641"/>
                    <a:pt x="3836" y="7307"/>
                    <a:pt x="5304" y="6473"/>
                  </a:cubicBezTo>
                  <a:cubicBezTo>
                    <a:pt x="6572" y="5739"/>
                    <a:pt x="7973" y="4472"/>
                    <a:pt x="8173" y="2971"/>
                  </a:cubicBezTo>
                  <a:cubicBezTo>
                    <a:pt x="8406" y="1469"/>
                    <a:pt x="7306" y="68"/>
                    <a:pt x="5771" y="2"/>
                  </a:cubicBezTo>
                  <a:cubicBezTo>
                    <a:pt x="5748" y="1"/>
                    <a:pt x="5726" y="1"/>
                    <a:pt x="5703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9" name="Google Shape;239;p1"/>
            <p:cNvSpPr/>
            <p:nvPr/>
          </p:nvSpPr>
          <p:spPr>
            <a:xfrm>
              <a:off x="5642525" y="3680575"/>
              <a:ext cx="231025" cy="169875"/>
            </a:xfrm>
            <a:custGeom>
              <a:avLst/>
              <a:gdLst/>
              <a:ahLst/>
              <a:cxnLst/>
              <a:rect l="l" t="t" r="r" b="b"/>
              <a:pathLst>
                <a:path w="9241" h="6795" extrusionOk="0">
                  <a:moveTo>
                    <a:pt x="6475" y="1"/>
                  </a:moveTo>
                  <a:cubicBezTo>
                    <a:pt x="4407" y="1"/>
                    <a:pt x="1914" y="2539"/>
                    <a:pt x="1068" y="4137"/>
                  </a:cubicBezTo>
                  <a:cubicBezTo>
                    <a:pt x="968" y="4270"/>
                    <a:pt x="1" y="6739"/>
                    <a:pt x="34" y="6739"/>
                  </a:cubicBezTo>
                  <a:cubicBezTo>
                    <a:pt x="49" y="6739"/>
                    <a:pt x="845" y="6794"/>
                    <a:pt x="1858" y="6794"/>
                  </a:cubicBezTo>
                  <a:cubicBezTo>
                    <a:pt x="3061" y="6794"/>
                    <a:pt x="4569" y="6716"/>
                    <a:pt x="5438" y="6372"/>
                  </a:cubicBezTo>
                  <a:cubicBezTo>
                    <a:pt x="6772" y="5871"/>
                    <a:pt x="8373" y="4837"/>
                    <a:pt x="8774" y="3370"/>
                  </a:cubicBezTo>
                  <a:cubicBezTo>
                    <a:pt x="9241" y="1902"/>
                    <a:pt x="8373" y="368"/>
                    <a:pt x="6872" y="34"/>
                  </a:cubicBezTo>
                  <a:cubicBezTo>
                    <a:pt x="6742" y="12"/>
                    <a:pt x="6610" y="1"/>
                    <a:pt x="6475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0" name="Google Shape;240;p1"/>
            <p:cNvSpPr/>
            <p:nvPr/>
          </p:nvSpPr>
          <p:spPr>
            <a:xfrm>
              <a:off x="5710925" y="3391050"/>
              <a:ext cx="231025" cy="169275"/>
            </a:xfrm>
            <a:custGeom>
              <a:avLst/>
              <a:gdLst/>
              <a:ahLst/>
              <a:cxnLst/>
              <a:rect l="l" t="t" r="r" b="b"/>
              <a:pathLst>
                <a:path w="9241" h="6771" extrusionOk="0">
                  <a:moveTo>
                    <a:pt x="6408" y="1"/>
                  </a:moveTo>
                  <a:cubicBezTo>
                    <a:pt x="4346" y="1"/>
                    <a:pt x="1875" y="2521"/>
                    <a:pt x="1034" y="4110"/>
                  </a:cubicBezTo>
                  <a:cubicBezTo>
                    <a:pt x="967" y="4276"/>
                    <a:pt x="0" y="6711"/>
                    <a:pt x="33" y="6711"/>
                  </a:cubicBezTo>
                  <a:cubicBezTo>
                    <a:pt x="33" y="6711"/>
                    <a:pt x="876" y="6771"/>
                    <a:pt x="1934" y="6771"/>
                  </a:cubicBezTo>
                  <a:cubicBezTo>
                    <a:pt x="3125" y="6771"/>
                    <a:pt x="4590" y="6696"/>
                    <a:pt x="5437" y="6378"/>
                  </a:cubicBezTo>
                  <a:cubicBezTo>
                    <a:pt x="6772" y="5844"/>
                    <a:pt x="8339" y="4810"/>
                    <a:pt x="8773" y="3342"/>
                  </a:cubicBezTo>
                  <a:cubicBezTo>
                    <a:pt x="9240" y="1908"/>
                    <a:pt x="8339" y="340"/>
                    <a:pt x="6838" y="40"/>
                  </a:cubicBezTo>
                  <a:cubicBezTo>
                    <a:pt x="6697" y="14"/>
                    <a:pt x="6553" y="1"/>
                    <a:pt x="6408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1" name="Google Shape;241;p1"/>
            <p:cNvSpPr/>
            <p:nvPr/>
          </p:nvSpPr>
          <p:spPr>
            <a:xfrm>
              <a:off x="5761775" y="3114350"/>
              <a:ext cx="231025" cy="169575"/>
            </a:xfrm>
            <a:custGeom>
              <a:avLst/>
              <a:gdLst/>
              <a:ahLst/>
              <a:cxnLst/>
              <a:rect l="l" t="t" r="r" b="b"/>
              <a:pathLst>
                <a:path w="9241" h="6783" extrusionOk="0">
                  <a:moveTo>
                    <a:pt x="6442" y="0"/>
                  </a:moveTo>
                  <a:cubicBezTo>
                    <a:pt x="4373" y="0"/>
                    <a:pt x="1881" y="2539"/>
                    <a:pt x="1035" y="4136"/>
                  </a:cubicBezTo>
                  <a:cubicBezTo>
                    <a:pt x="968" y="4270"/>
                    <a:pt x="1" y="6738"/>
                    <a:pt x="34" y="6738"/>
                  </a:cubicBezTo>
                  <a:cubicBezTo>
                    <a:pt x="34" y="6738"/>
                    <a:pt x="762" y="6783"/>
                    <a:pt x="1715" y="6783"/>
                  </a:cubicBezTo>
                  <a:cubicBezTo>
                    <a:pt x="2940" y="6783"/>
                    <a:pt x="4538" y="6709"/>
                    <a:pt x="5438" y="6371"/>
                  </a:cubicBezTo>
                  <a:cubicBezTo>
                    <a:pt x="6772" y="5838"/>
                    <a:pt x="8340" y="4837"/>
                    <a:pt x="8774" y="3336"/>
                  </a:cubicBezTo>
                  <a:cubicBezTo>
                    <a:pt x="9241" y="1901"/>
                    <a:pt x="8340" y="367"/>
                    <a:pt x="6839" y="33"/>
                  </a:cubicBezTo>
                  <a:cubicBezTo>
                    <a:pt x="6709" y="11"/>
                    <a:pt x="6576" y="0"/>
                    <a:pt x="6442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2" name="Google Shape;242;p1"/>
            <p:cNvSpPr/>
            <p:nvPr/>
          </p:nvSpPr>
          <p:spPr>
            <a:xfrm>
              <a:off x="5740100" y="2835750"/>
              <a:ext cx="190950" cy="206900"/>
            </a:xfrm>
            <a:custGeom>
              <a:avLst/>
              <a:gdLst/>
              <a:ahLst/>
              <a:cxnLst/>
              <a:rect l="l" t="t" r="r" b="b"/>
              <a:pathLst>
                <a:path w="7638" h="8276" extrusionOk="0">
                  <a:moveTo>
                    <a:pt x="4956" y="0"/>
                  </a:moveTo>
                  <a:cubicBezTo>
                    <a:pt x="4917" y="0"/>
                    <a:pt x="4877" y="1"/>
                    <a:pt x="4837" y="3"/>
                  </a:cubicBezTo>
                  <a:cubicBezTo>
                    <a:pt x="2669" y="203"/>
                    <a:pt x="734" y="3605"/>
                    <a:pt x="301" y="5473"/>
                  </a:cubicBezTo>
                  <a:cubicBezTo>
                    <a:pt x="267" y="5640"/>
                    <a:pt x="1" y="8275"/>
                    <a:pt x="34" y="8275"/>
                  </a:cubicBezTo>
                  <a:cubicBezTo>
                    <a:pt x="34" y="8275"/>
                    <a:pt x="3770" y="7475"/>
                    <a:pt x="5138" y="6507"/>
                  </a:cubicBezTo>
                  <a:cubicBezTo>
                    <a:pt x="6305" y="5640"/>
                    <a:pt x="7573" y="4239"/>
                    <a:pt x="7573" y="2705"/>
                  </a:cubicBezTo>
                  <a:cubicBezTo>
                    <a:pt x="7638" y="1210"/>
                    <a:pt x="6437" y="0"/>
                    <a:pt x="4956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3" name="Google Shape;243;p1"/>
            <p:cNvSpPr/>
            <p:nvPr/>
          </p:nvSpPr>
          <p:spPr>
            <a:xfrm>
              <a:off x="5413200" y="3902400"/>
              <a:ext cx="199325" cy="200175"/>
            </a:xfrm>
            <a:custGeom>
              <a:avLst/>
              <a:gdLst/>
              <a:ahLst/>
              <a:cxnLst/>
              <a:rect l="l" t="t" r="r" b="b"/>
              <a:pathLst>
                <a:path w="7973" h="8007" extrusionOk="0">
                  <a:moveTo>
                    <a:pt x="2736" y="1"/>
                  </a:moveTo>
                  <a:cubicBezTo>
                    <a:pt x="1201" y="1"/>
                    <a:pt x="1" y="1302"/>
                    <a:pt x="134" y="2836"/>
                  </a:cubicBezTo>
                  <a:cubicBezTo>
                    <a:pt x="234" y="4370"/>
                    <a:pt x="1535" y="5705"/>
                    <a:pt x="2769" y="6505"/>
                  </a:cubicBezTo>
                  <a:cubicBezTo>
                    <a:pt x="4170" y="7439"/>
                    <a:pt x="7940" y="8006"/>
                    <a:pt x="7940" y="8006"/>
                  </a:cubicBezTo>
                  <a:cubicBezTo>
                    <a:pt x="7973" y="8006"/>
                    <a:pt x="7539" y="5404"/>
                    <a:pt x="7506" y="5271"/>
                  </a:cubicBezTo>
                  <a:cubicBezTo>
                    <a:pt x="7006" y="3403"/>
                    <a:pt x="4871" y="101"/>
                    <a:pt x="2736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4" name="Google Shape;244;p1"/>
            <p:cNvSpPr/>
            <p:nvPr/>
          </p:nvSpPr>
          <p:spPr>
            <a:xfrm>
              <a:off x="5418200" y="3634375"/>
              <a:ext cx="222700" cy="178000"/>
            </a:xfrm>
            <a:custGeom>
              <a:avLst/>
              <a:gdLst/>
              <a:ahLst/>
              <a:cxnLst/>
              <a:rect l="l" t="t" r="r" b="b"/>
              <a:pathLst>
                <a:path w="8908" h="7120" extrusionOk="0">
                  <a:moveTo>
                    <a:pt x="2750" y="1"/>
                  </a:moveTo>
                  <a:cubicBezTo>
                    <a:pt x="2667" y="1"/>
                    <a:pt x="2585" y="5"/>
                    <a:pt x="2503" y="14"/>
                  </a:cubicBezTo>
                  <a:cubicBezTo>
                    <a:pt x="1001" y="214"/>
                    <a:pt x="1" y="1715"/>
                    <a:pt x="368" y="3183"/>
                  </a:cubicBezTo>
                  <a:cubicBezTo>
                    <a:pt x="701" y="4684"/>
                    <a:pt x="2202" y="5818"/>
                    <a:pt x="3537" y="6419"/>
                  </a:cubicBezTo>
                  <a:cubicBezTo>
                    <a:pt x="4943" y="7091"/>
                    <a:pt x="8256" y="7119"/>
                    <a:pt x="8798" y="7119"/>
                  </a:cubicBezTo>
                  <a:cubicBezTo>
                    <a:pt x="8847" y="7119"/>
                    <a:pt x="8874" y="7119"/>
                    <a:pt x="8874" y="7119"/>
                  </a:cubicBezTo>
                  <a:cubicBezTo>
                    <a:pt x="8907" y="7119"/>
                    <a:pt x="8107" y="4617"/>
                    <a:pt x="8040" y="4484"/>
                  </a:cubicBezTo>
                  <a:cubicBezTo>
                    <a:pt x="7270" y="2783"/>
                    <a:pt x="4863" y="1"/>
                    <a:pt x="2750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5" name="Google Shape;245;p1"/>
            <p:cNvSpPr/>
            <p:nvPr/>
          </p:nvSpPr>
          <p:spPr>
            <a:xfrm>
              <a:off x="5483250" y="3360850"/>
              <a:ext cx="222675" cy="178825"/>
            </a:xfrm>
            <a:custGeom>
              <a:avLst/>
              <a:gdLst/>
              <a:ahLst/>
              <a:cxnLst/>
              <a:rect l="l" t="t" r="r" b="b"/>
              <a:pathLst>
                <a:path w="8907" h="7153" extrusionOk="0">
                  <a:moveTo>
                    <a:pt x="2747" y="1"/>
                  </a:moveTo>
                  <a:cubicBezTo>
                    <a:pt x="2665" y="1"/>
                    <a:pt x="2583" y="5"/>
                    <a:pt x="2502" y="14"/>
                  </a:cubicBezTo>
                  <a:cubicBezTo>
                    <a:pt x="968" y="247"/>
                    <a:pt x="1" y="1715"/>
                    <a:pt x="368" y="3183"/>
                  </a:cubicBezTo>
                  <a:cubicBezTo>
                    <a:pt x="701" y="4684"/>
                    <a:pt x="2202" y="5818"/>
                    <a:pt x="3503" y="6452"/>
                  </a:cubicBezTo>
                  <a:cubicBezTo>
                    <a:pt x="5038" y="7152"/>
                    <a:pt x="8840" y="7152"/>
                    <a:pt x="8840" y="7152"/>
                  </a:cubicBezTo>
                  <a:cubicBezTo>
                    <a:pt x="8907" y="7152"/>
                    <a:pt x="8073" y="4650"/>
                    <a:pt x="8006" y="4484"/>
                  </a:cubicBezTo>
                  <a:cubicBezTo>
                    <a:pt x="7268" y="2783"/>
                    <a:pt x="4831" y="1"/>
                    <a:pt x="2747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6" name="Google Shape;246;p1"/>
            <p:cNvSpPr/>
            <p:nvPr/>
          </p:nvSpPr>
          <p:spPr>
            <a:xfrm>
              <a:off x="5529950" y="3106500"/>
              <a:ext cx="222675" cy="178000"/>
            </a:xfrm>
            <a:custGeom>
              <a:avLst/>
              <a:gdLst/>
              <a:ahLst/>
              <a:cxnLst/>
              <a:rect l="l" t="t" r="r" b="b"/>
              <a:pathLst>
                <a:path w="8907" h="7120" extrusionOk="0">
                  <a:moveTo>
                    <a:pt x="2750" y="1"/>
                  </a:moveTo>
                  <a:cubicBezTo>
                    <a:pt x="2667" y="1"/>
                    <a:pt x="2584" y="5"/>
                    <a:pt x="2502" y="14"/>
                  </a:cubicBezTo>
                  <a:cubicBezTo>
                    <a:pt x="1001" y="247"/>
                    <a:pt x="1" y="1715"/>
                    <a:pt x="401" y="3183"/>
                  </a:cubicBezTo>
                  <a:cubicBezTo>
                    <a:pt x="701" y="4684"/>
                    <a:pt x="2202" y="5818"/>
                    <a:pt x="3536" y="6418"/>
                  </a:cubicBezTo>
                  <a:cubicBezTo>
                    <a:pt x="4943" y="7091"/>
                    <a:pt x="8256" y="7119"/>
                    <a:pt x="8798" y="7119"/>
                  </a:cubicBezTo>
                  <a:cubicBezTo>
                    <a:pt x="8847" y="7119"/>
                    <a:pt x="8874" y="7119"/>
                    <a:pt x="8874" y="7119"/>
                  </a:cubicBezTo>
                  <a:cubicBezTo>
                    <a:pt x="8907" y="7119"/>
                    <a:pt x="8106" y="4617"/>
                    <a:pt x="8040" y="4484"/>
                  </a:cubicBezTo>
                  <a:cubicBezTo>
                    <a:pt x="7269" y="2783"/>
                    <a:pt x="4862" y="1"/>
                    <a:pt x="2750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7" name="Google Shape;247;p1"/>
            <p:cNvSpPr/>
            <p:nvPr/>
          </p:nvSpPr>
          <p:spPr>
            <a:xfrm>
              <a:off x="5503275" y="2889475"/>
              <a:ext cx="236850" cy="164650"/>
            </a:xfrm>
            <a:custGeom>
              <a:avLst/>
              <a:gdLst/>
              <a:ahLst/>
              <a:cxnLst/>
              <a:rect l="l" t="t" r="r" b="b"/>
              <a:pathLst>
                <a:path w="9474" h="6586" extrusionOk="0">
                  <a:moveTo>
                    <a:pt x="2829" y="0"/>
                  </a:moveTo>
                  <a:cubicBezTo>
                    <a:pt x="2649" y="0"/>
                    <a:pt x="2473" y="18"/>
                    <a:pt x="2302" y="55"/>
                  </a:cubicBezTo>
                  <a:cubicBezTo>
                    <a:pt x="834" y="422"/>
                    <a:pt x="0" y="2023"/>
                    <a:pt x="567" y="3424"/>
                  </a:cubicBezTo>
                  <a:cubicBezTo>
                    <a:pt x="1034" y="4892"/>
                    <a:pt x="2669" y="5859"/>
                    <a:pt x="4036" y="6293"/>
                  </a:cubicBezTo>
                  <a:cubicBezTo>
                    <a:pt x="4669" y="6517"/>
                    <a:pt x="5647" y="6585"/>
                    <a:pt x="6597" y="6585"/>
                  </a:cubicBezTo>
                  <a:cubicBezTo>
                    <a:pt x="8050" y="6585"/>
                    <a:pt x="9440" y="6427"/>
                    <a:pt x="9440" y="6427"/>
                  </a:cubicBezTo>
                  <a:cubicBezTo>
                    <a:pt x="9474" y="6427"/>
                    <a:pt x="8406" y="4025"/>
                    <a:pt x="8306" y="3858"/>
                  </a:cubicBezTo>
                  <a:cubicBezTo>
                    <a:pt x="7386" y="2324"/>
                    <a:pt x="4885" y="0"/>
                    <a:pt x="2829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8" name="Google Shape;248;p1"/>
            <p:cNvSpPr/>
            <p:nvPr/>
          </p:nvSpPr>
          <p:spPr>
            <a:xfrm>
              <a:off x="5513275" y="2617375"/>
              <a:ext cx="173475" cy="225125"/>
            </a:xfrm>
            <a:custGeom>
              <a:avLst/>
              <a:gdLst/>
              <a:ahLst/>
              <a:cxnLst/>
              <a:rect l="l" t="t" r="r" b="b"/>
              <a:pathLst>
                <a:path w="6939" h="9005" extrusionOk="0">
                  <a:moveTo>
                    <a:pt x="2790" y="1"/>
                  </a:moveTo>
                  <a:cubicBezTo>
                    <a:pt x="1516" y="1"/>
                    <a:pt x="408" y="932"/>
                    <a:pt x="234" y="2266"/>
                  </a:cubicBezTo>
                  <a:cubicBezTo>
                    <a:pt x="0" y="3767"/>
                    <a:pt x="1001" y="5369"/>
                    <a:pt x="2002" y="6436"/>
                  </a:cubicBezTo>
                  <a:cubicBezTo>
                    <a:pt x="3203" y="7637"/>
                    <a:pt x="6739" y="9005"/>
                    <a:pt x="6739" y="9005"/>
                  </a:cubicBezTo>
                  <a:cubicBezTo>
                    <a:pt x="6772" y="9005"/>
                    <a:pt x="6939" y="6369"/>
                    <a:pt x="6939" y="6203"/>
                  </a:cubicBezTo>
                  <a:cubicBezTo>
                    <a:pt x="6805" y="4268"/>
                    <a:pt x="5471" y="599"/>
                    <a:pt x="3370" y="65"/>
                  </a:cubicBezTo>
                  <a:cubicBezTo>
                    <a:pt x="3174" y="21"/>
                    <a:pt x="2980" y="1"/>
                    <a:pt x="2790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9" name="Google Shape;249;p1"/>
            <p:cNvSpPr/>
            <p:nvPr/>
          </p:nvSpPr>
          <p:spPr>
            <a:xfrm>
              <a:off x="5609175" y="2739075"/>
              <a:ext cx="157650" cy="1737350"/>
            </a:xfrm>
            <a:custGeom>
              <a:avLst/>
              <a:gdLst/>
              <a:ahLst/>
              <a:cxnLst/>
              <a:rect l="l" t="t" r="r" b="b"/>
              <a:pathLst>
                <a:path w="6306" h="69494" extrusionOk="0">
                  <a:moveTo>
                    <a:pt x="1168" y="0"/>
                  </a:moveTo>
                  <a:lnTo>
                    <a:pt x="1168" y="0"/>
                  </a:lnTo>
                  <a:cubicBezTo>
                    <a:pt x="1174" y="13"/>
                    <a:pt x="1639" y="979"/>
                    <a:pt x="2302" y="2769"/>
                  </a:cubicBezTo>
                  <a:cubicBezTo>
                    <a:pt x="2636" y="3670"/>
                    <a:pt x="3036" y="4770"/>
                    <a:pt x="3436" y="6038"/>
                  </a:cubicBezTo>
                  <a:cubicBezTo>
                    <a:pt x="3837" y="7306"/>
                    <a:pt x="4270" y="8740"/>
                    <a:pt x="4637" y="10341"/>
                  </a:cubicBezTo>
                  <a:cubicBezTo>
                    <a:pt x="5037" y="12076"/>
                    <a:pt x="5338" y="13810"/>
                    <a:pt x="5538" y="15578"/>
                  </a:cubicBezTo>
                  <a:cubicBezTo>
                    <a:pt x="5771" y="17546"/>
                    <a:pt x="5838" y="19481"/>
                    <a:pt x="5738" y="21449"/>
                  </a:cubicBezTo>
                  <a:cubicBezTo>
                    <a:pt x="5571" y="23550"/>
                    <a:pt x="5271" y="25619"/>
                    <a:pt x="4804" y="27687"/>
                  </a:cubicBezTo>
                  <a:cubicBezTo>
                    <a:pt x="4370" y="29755"/>
                    <a:pt x="3803" y="31890"/>
                    <a:pt x="3236" y="33991"/>
                  </a:cubicBezTo>
                  <a:cubicBezTo>
                    <a:pt x="2669" y="36093"/>
                    <a:pt x="2102" y="38228"/>
                    <a:pt x="1568" y="40329"/>
                  </a:cubicBezTo>
                  <a:cubicBezTo>
                    <a:pt x="1068" y="42364"/>
                    <a:pt x="668" y="44465"/>
                    <a:pt x="367" y="46567"/>
                  </a:cubicBezTo>
                  <a:cubicBezTo>
                    <a:pt x="334" y="47101"/>
                    <a:pt x="234" y="47601"/>
                    <a:pt x="201" y="48101"/>
                  </a:cubicBezTo>
                  <a:cubicBezTo>
                    <a:pt x="167" y="48602"/>
                    <a:pt x="134" y="49102"/>
                    <a:pt x="101" y="49602"/>
                  </a:cubicBezTo>
                  <a:cubicBezTo>
                    <a:pt x="67" y="50637"/>
                    <a:pt x="34" y="51571"/>
                    <a:pt x="34" y="52538"/>
                  </a:cubicBezTo>
                  <a:cubicBezTo>
                    <a:pt x="1" y="54406"/>
                    <a:pt x="1" y="56174"/>
                    <a:pt x="34" y="57842"/>
                  </a:cubicBezTo>
                  <a:cubicBezTo>
                    <a:pt x="134" y="61144"/>
                    <a:pt x="334" y="63879"/>
                    <a:pt x="501" y="65814"/>
                  </a:cubicBezTo>
                  <a:cubicBezTo>
                    <a:pt x="668" y="67715"/>
                    <a:pt x="801" y="68850"/>
                    <a:pt x="801" y="68850"/>
                  </a:cubicBezTo>
                  <a:cubicBezTo>
                    <a:pt x="860" y="69292"/>
                    <a:pt x="1193" y="69493"/>
                    <a:pt x="1532" y="69493"/>
                  </a:cubicBezTo>
                  <a:cubicBezTo>
                    <a:pt x="1959" y="69493"/>
                    <a:pt x="2395" y="69174"/>
                    <a:pt x="2302" y="68616"/>
                  </a:cubicBezTo>
                  <a:cubicBezTo>
                    <a:pt x="2302" y="68616"/>
                    <a:pt x="2135" y="67549"/>
                    <a:pt x="1935" y="65647"/>
                  </a:cubicBezTo>
                  <a:cubicBezTo>
                    <a:pt x="1735" y="63746"/>
                    <a:pt x="1502" y="61044"/>
                    <a:pt x="1335" y="57775"/>
                  </a:cubicBezTo>
                  <a:cubicBezTo>
                    <a:pt x="1235" y="56140"/>
                    <a:pt x="1201" y="54373"/>
                    <a:pt x="1201" y="52505"/>
                  </a:cubicBezTo>
                  <a:cubicBezTo>
                    <a:pt x="1168" y="51571"/>
                    <a:pt x="1201" y="50603"/>
                    <a:pt x="1201" y="49636"/>
                  </a:cubicBezTo>
                  <a:cubicBezTo>
                    <a:pt x="1235" y="49169"/>
                    <a:pt x="1268" y="48668"/>
                    <a:pt x="1268" y="48168"/>
                  </a:cubicBezTo>
                  <a:cubicBezTo>
                    <a:pt x="1301" y="47634"/>
                    <a:pt x="1368" y="47167"/>
                    <a:pt x="1402" y="46667"/>
                  </a:cubicBezTo>
                  <a:cubicBezTo>
                    <a:pt x="1635" y="44566"/>
                    <a:pt x="2002" y="42531"/>
                    <a:pt x="2469" y="40496"/>
                  </a:cubicBezTo>
                  <a:cubicBezTo>
                    <a:pt x="2936" y="38394"/>
                    <a:pt x="3470" y="36260"/>
                    <a:pt x="4003" y="34125"/>
                  </a:cubicBezTo>
                  <a:cubicBezTo>
                    <a:pt x="4537" y="32023"/>
                    <a:pt x="5037" y="29888"/>
                    <a:pt x="5438" y="27753"/>
                  </a:cubicBezTo>
                  <a:cubicBezTo>
                    <a:pt x="5871" y="25652"/>
                    <a:pt x="6105" y="23550"/>
                    <a:pt x="6238" y="21449"/>
                  </a:cubicBezTo>
                  <a:cubicBezTo>
                    <a:pt x="6305" y="19448"/>
                    <a:pt x="6172" y="17479"/>
                    <a:pt x="5905" y="15511"/>
                  </a:cubicBezTo>
                  <a:cubicBezTo>
                    <a:pt x="5638" y="13743"/>
                    <a:pt x="5304" y="12009"/>
                    <a:pt x="4837" y="10274"/>
                  </a:cubicBezTo>
                  <a:cubicBezTo>
                    <a:pt x="4437" y="8707"/>
                    <a:pt x="4003" y="7239"/>
                    <a:pt x="3570" y="6005"/>
                  </a:cubicBezTo>
                  <a:cubicBezTo>
                    <a:pt x="3136" y="4737"/>
                    <a:pt x="2736" y="3636"/>
                    <a:pt x="2369" y="2736"/>
                  </a:cubicBezTo>
                  <a:cubicBezTo>
                    <a:pt x="1640" y="979"/>
                    <a:pt x="1174" y="13"/>
                    <a:pt x="1168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0" name="Google Shape;250;p1"/>
            <p:cNvSpPr/>
            <p:nvPr/>
          </p:nvSpPr>
          <p:spPr>
            <a:xfrm>
              <a:off x="5513275" y="4351900"/>
              <a:ext cx="260200" cy="347775"/>
            </a:xfrm>
            <a:custGeom>
              <a:avLst/>
              <a:gdLst/>
              <a:ahLst/>
              <a:cxnLst/>
              <a:rect l="l" t="t" r="r" b="b"/>
              <a:pathLst>
                <a:path w="10408" h="13911" extrusionOk="0">
                  <a:moveTo>
                    <a:pt x="0" y="0"/>
                  </a:moveTo>
                  <a:lnTo>
                    <a:pt x="0" y="2168"/>
                  </a:lnTo>
                  <a:lnTo>
                    <a:pt x="901" y="2168"/>
                  </a:lnTo>
                  <a:lnTo>
                    <a:pt x="2769" y="13910"/>
                  </a:lnTo>
                  <a:lnTo>
                    <a:pt x="7606" y="13910"/>
                  </a:lnTo>
                  <a:lnTo>
                    <a:pt x="9474" y="2168"/>
                  </a:lnTo>
                  <a:lnTo>
                    <a:pt x="10408" y="2168"/>
                  </a:lnTo>
                  <a:lnTo>
                    <a:pt x="10408" y="0"/>
                  </a:lnTo>
                  <a:close/>
                </a:path>
              </a:pathLst>
            </a:custGeom>
            <a:solidFill>
              <a:srgbClr val="263238"/>
            </a:solidFill>
            <a:ln w="10850" cap="rnd" cmpd="sng">
              <a:solidFill>
                <a:srgbClr val="26323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1" name="Google Shape;251;p1"/>
            <p:cNvSpPr/>
            <p:nvPr/>
          </p:nvSpPr>
          <p:spPr>
            <a:xfrm>
              <a:off x="3792050" y="4510350"/>
              <a:ext cx="293575" cy="137675"/>
            </a:xfrm>
            <a:custGeom>
              <a:avLst/>
              <a:gdLst/>
              <a:ahLst/>
              <a:cxnLst/>
              <a:rect l="l" t="t" r="r" b="b"/>
              <a:pathLst>
                <a:path w="11743" h="5507" extrusionOk="0">
                  <a:moveTo>
                    <a:pt x="3570" y="0"/>
                  </a:moveTo>
                  <a:cubicBezTo>
                    <a:pt x="3570" y="0"/>
                    <a:pt x="1872" y="1546"/>
                    <a:pt x="558" y="1546"/>
                  </a:cubicBezTo>
                  <a:cubicBezTo>
                    <a:pt x="493" y="1546"/>
                    <a:pt x="430" y="1542"/>
                    <a:pt x="367" y="1534"/>
                  </a:cubicBezTo>
                  <a:cubicBezTo>
                    <a:pt x="367" y="1534"/>
                    <a:pt x="0" y="3636"/>
                    <a:pt x="267" y="4103"/>
                  </a:cubicBezTo>
                  <a:cubicBezTo>
                    <a:pt x="534" y="4603"/>
                    <a:pt x="934" y="5204"/>
                    <a:pt x="934" y="5204"/>
                  </a:cubicBezTo>
                  <a:lnTo>
                    <a:pt x="4237" y="5204"/>
                  </a:lnTo>
                  <a:lnTo>
                    <a:pt x="4437" y="4203"/>
                  </a:lnTo>
                  <a:cubicBezTo>
                    <a:pt x="4870" y="4703"/>
                    <a:pt x="5438" y="5104"/>
                    <a:pt x="6071" y="5371"/>
                  </a:cubicBezTo>
                  <a:cubicBezTo>
                    <a:pt x="6372" y="5475"/>
                    <a:pt x="6673" y="5507"/>
                    <a:pt x="6981" y="5507"/>
                  </a:cubicBezTo>
                  <a:cubicBezTo>
                    <a:pt x="7467" y="5507"/>
                    <a:pt x="7970" y="5427"/>
                    <a:pt x="8518" y="5427"/>
                  </a:cubicBezTo>
                  <a:cubicBezTo>
                    <a:pt x="8623" y="5427"/>
                    <a:pt x="8731" y="5430"/>
                    <a:pt x="8840" y="5437"/>
                  </a:cubicBezTo>
                  <a:cubicBezTo>
                    <a:pt x="9129" y="5471"/>
                    <a:pt x="9548" y="5482"/>
                    <a:pt x="9978" y="5482"/>
                  </a:cubicBezTo>
                  <a:cubicBezTo>
                    <a:pt x="10838" y="5482"/>
                    <a:pt x="11742" y="5437"/>
                    <a:pt x="11742" y="5437"/>
                  </a:cubicBezTo>
                  <a:lnTo>
                    <a:pt x="11709" y="4336"/>
                  </a:lnTo>
                  <a:lnTo>
                    <a:pt x="5704" y="1668"/>
                  </a:lnTo>
                  <a:lnTo>
                    <a:pt x="3570" y="0"/>
                  </a:lnTo>
                  <a:close/>
                </a:path>
              </a:pathLst>
            </a:custGeom>
            <a:solidFill>
              <a:srgbClr val="263238"/>
            </a:solidFill>
            <a:ln w="10850" cap="rnd" cmpd="sng">
              <a:solidFill>
                <a:srgbClr val="26323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2" name="Google Shape;252;p1"/>
            <p:cNvSpPr/>
            <p:nvPr/>
          </p:nvSpPr>
          <p:spPr>
            <a:xfrm>
              <a:off x="2908925" y="4521175"/>
              <a:ext cx="289400" cy="126850"/>
            </a:xfrm>
            <a:custGeom>
              <a:avLst/>
              <a:gdLst/>
              <a:ahLst/>
              <a:cxnLst/>
              <a:rect l="l" t="t" r="r" b="b"/>
              <a:pathLst>
                <a:path w="11576" h="5074" extrusionOk="0">
                  <a:moveTo>
                    <a:pt x="7939" y="1"/>
                  </a:moveTo>
                  <a:lnTo>
                    <a:pt x="5671" y="1235"/>
                  </a:lnTo>
                  <a:lnTo>
                    <a:pt x="0" y="3903"/>
                  </a:lnTo>
                  <a:lnTo>
                    <a:pt x="33" y="5004"/>
                  </a:lnTo>
                  <a:cubicBezTo>
                    <a:pt x="33" y="5004"/>
                    <a:pt x="953" y="5049"/>
                    <a:pt x="1822" y="5049"/>
                  </a:cubicBezTo>
                  <a:cubicBezTo>
                    <a:pt x="2257" y="5049"/>
                    <a:pt x="2680" y="5038"/>
                    <a:pt x="2969" y="5004"/>
                  </a:cubicBezTo>
                  <a:cubicBezTo>
                    <a:pt x="3075" y="4997"/>
                    <a:pt x="3179" y="4994"/>
                    <a:pt x="3283" y="4994"/>
                  </a:cubicBezTo>
                  <a:cubicBezTo>
                    <a:pt x="3819" y="4994"/>
                    <a:pt x="4327" y="5074"/>
                    <a:pt x="4811" y="5074"/>
                  </a:cubicBezTo>
                  <a:cubicBezTo>
                    <a:pt x="5117" y="5074"/>
                    <a:pt x="5415" y="5042"/>
                    <a:pt x="5704" y="4938"/>
                  </a:cubicBezTo>
                  <a:cubicBezTo>
                    <a:pt x="6305" y="4671"/>
                    <a:pt x="6838" y="4270"/>
                    <a:pt x="7239" y="3770"/>
                  </a:cubicBezTo>
                  <a:lnTo>
                    <a:pt x="7505" y="4771"/>
                  </a:lnTo>
                  <a:lnTo>
                    <a:pt x="10841" y="4771"/>
                  </a:lnTo>
                  <a:cubicBezTo>
                    <a:pt x="10841" y="4771"/>
                    <a:pt x="11175" y="3770"/>
                    <a:pt x="11375" y="3303"/>
                  </a:cubicBezTo>
                  <a:cubicBezTo>
                    <a:pt x="11575" y="2803"/>
                    <a:pt x="11008" y="1101"/>
                    <a:pt x="11008" y="1101"/>
                  </a:cubicBezTo>
                  <a:cubicBezTo>
                    <a:pt x="10926" y="1112"/>
                    <a:pt x="10842" y="1117"/>
                    <a:pt x="10757" y="1117"/>
                  </a:cubicBezTo>
                  <a:cubicBezTo>
                    <a:pt x="9466" y="1117"/>
                    <a:pt x="7939" y="1"/>
                    <a:pt x="7939" y="1"/>
                  </a:cubicBezTo>
                  <a:close/>
                </a:path>
              </a:pathLst>
            </a:custGeom>
            <a:solidFill>
              <a:srgbClr val="263238"/>
            </a:solidFill>
            <a:ln w="10850" cap="rnd" cmpd="sng">
              <a:solidFill>
                <a:srgbClr val="26323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3" name="Google Shape;253;p1"/>
            <p:cNvSpPr/>
            <p:nvPr/>
          </p:nvSpPr>
          <p:spPr>
            <a:xfrm>
              <a:off x="3109900" y="2516400"/>
              <a:ext cx="808100" cy="2055675"/>
            </a:xfrm>
            <a:custGeom>
              <a:avLst/>
              <a:gdLst/>
              <a:ahLst/>
              <a:cxnLst/>
              <a:rect l="l" t="t" r="r" b="b"/>
              <a:pathLst>
                <a:path w="32324" h="82227" extrusionOk="0">
                  <a:moveTo>
                    <a:pt x="29421" y="1"/>
                  </a:moveTo>
                  <a:cubicBezTo>
                    <a:pt x="26428" y="2246"/>
                    <a:pt x="22748" y="2962"/>
                    <a:pt x="19271" y="2962"/>
                  </a:cubicBezTo>
                  <a:cubicBezTo>
                    <a:pt x="13140" y="2962"/>
                    <a:pt x="7639" y="735"/>
                    <a:pt x="7639" y="735"/>
                  </a:cubicBezTo>
                  <a:cubicBezTo>
                    <a:pt x="7639" y="735"/>
                    <a:pt x="5171" y="26620"/>
                    <a:pt x="4704" y="29322"/>
                  </a:cubicBezTo>
                  <a:cubicBezTo>
                    <a:pt x="3870" y="34092"/>
                    <a:pt x="3903" y="41197"/>
                    <a:pt x="3169" y="44900"/>
                  </a:cubicBezTo>
                  <a:cubicBezTo>
                    <a:pt x="2435" y="48602"/>
                    <a:pt x="2235" y="57475"/>
                    <a:pt x="1668" y="64147"/>
                  </a:cubicBezTo>
                  <a:cubicBezTo>
                    <a:pt x="1168" y="69517"/>
                    <a:pt x="0" y="80625"/>
                    <a:pt x="0" y="80625"/>
                  </a:cubicBezTo>
                  <a:cubicBezTo>
                    <a:pt x="267" y="81059"/>
                    <a:pt x="734" y="81359"/>
                    <a:pt x="1268" y="81426"/>
                  </a:cubicBezTo>
                  <a:cubicBezTo>
                    <a:pt x="1420" y="81444"/>
                    <a:pt x="1574" y="81452"/>
                    <a:pt x="1729" y="81452"/>
                  </a:cubicBezTo>
                  <a:cubicBezTo>
                    <a:pt x="2152" y="81452"/>
                    <a:pt x="2578" y="81390"/>
                    <a:pt x="2969" y="81292"/>
                  </a:cubicBezTo>
                  <a:cubicBezTo>
                    <a:pt x="2969" y="81292"/>
                    <a:pt x="4570" y="75788"/>
                    <a:pt x="5537" y="72086"/>
                  </a:cubicBezTo>
                  <a:cubicBezTo>
                    <a:pt x="6538" y="68383"/>
                    <a:pt x="11141" y="53172"/>
                    <a:pt x="12376" y="46401"/>
                  </a:cubicBezTo>
                  <a:cubicBezTo>
                    <a:pt x="13610" y="39663"/>
                    <a:pt x="18347" y="22751"/>
                    <a:pt x="18347" y="22751"/>
                  </a:cubicBezTo>
                  <a:cubicBezTo>
                    <a:pt x="18347" y="22751"/>
                    <a:pt x="21882" y="38862"/>
                    <a:pt x="22683" y="43499"/>
                  </a:cubicBezTo>
                  <a:cubicBezTo>
                    <a:pt x="23450" y="48135"/>
                    <a:pt x="25185" y="63113"/>
                    <a:pt x="25652" y="66782"/>
                  </a:cubicBezTo>
                  <a:cubicBezTo>
                    <a:pt x="26152" y="70852"/>
                    <a:pt x="27453" y="82226"/>
                    <a:pt x="27453" y="82226"/>
                  </a:cubicBezTo>
                  <a:lnTo>
                    <a:pt x="31456" y="80092"/>
                  </a:lnTo>
                  <a:cubicBezTo>
                    <a:pt x="32056" y="75622"/>
                    <a:pt x="32323" y="71085"/>
                    <a:pt x="32323" y="66582"/>
                  </a:cubicBezTo>
                  <a:cubicBezTo>
                    <a:pt x="32323" y="62145"/>
                    <a:pt x="32056" y="50370"/>
                    <a:pt x="32023" y="44433"/>
                  </a:cubicBezTo>
                  <a:cubicBezTo>
                    <a:pt x="31956" y="38462"/>
                    <a:pt x="31723" y="34626"/>
                    <a:pt x="31256" y="26153"/>
                  </a:cubicBezTo>
                  <a:cubicBezTo>
                    <a:pt x="30789" y="17714"/>
                    <a:pt x="29421" y="1"/>
                    <a:pt x="29421" y="1"/>
                  </a:cubicBezTo>
                  <a:close/>
                </a:path>
              </a:pathLst>
            </a:custGeom>
            <a:solidFill>
              <a:srgbClr val="263238"/>
            </a:solidFill>
            <a:ln w="10850" cap="rnd" cmpd="sng">
              <a:solidFill>
                <a:srgbClr val="26323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4" name="Google Shape;254;p1"/>
            <p:cNvSpPr/>
            <p:nvPr/>
          </p:nvSpPr>
          <p:spPr>
            <a:xfrm>
              <a:off x="3817900" y="4518675"/>
              <a:ext cx="78400" cy="63400"/>
            </a:xfrm>
            <a:custGeom>
              <a:avLst/>
              <a:gdLst/>
              <a:ahLst/>
              <a:cxnLst/>
              <a:rect l="l" t="t" r="r" b="b"/>
              <a:pathLst>
                <a:path w="3136" h="2536" fill="none" extrusionOk="0">
                  <a:moveTo>
                    <a:pt x="3136" y="1"/>
                  </a:moveTo>
                  <a:lnTo>
                    <a:pt x="0" y="2536"/>
                  </a:lnTo>
                </a:path>
              </a:pathLst>
            </a:custGeom>
            <a:noFill/>
            <a:ln w="952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5" name="Google Shape;255;p1"/>
            <p:cNvSpPr/>
            <p:nvPr/>
          </p:nvSpPr>
          <p:spPr>
            <a:xfrm>
              <a:off x="3107400" y="4520350"/>
              <a:ext cx="61725" cy="47550"/>
            </a:xfrm>
            <a:custGeom>
              <a:avLst/>
              <a:gdLst/>
              <a:ahLst/>
              <a:cxnLst/>
              <a:rect l="l" t="t" r="r" b="b"/>
              <a:pathLst>
                <a:path w="2469" h="1902" fill="none" extrusionOk="0">
                  <a:moveTo>
                    <a:pt x="0" y="0"/>
                  </a:moveTo>
                  <a:lnTo>
                    <a:pt x="2469" y="1902"/>
                  </a:lnTo>
                </a:path>
              </a:pathLst>
            </a:custGeom>
            <a:noFill/>
            <a:ln w="952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6" name="Google Shape;256;p1"/>
            <p:cNvSpPr/>
            <p:nvPr/>
          </p:nvSpPr>
          <p:spPr>
            <a:xfrm>
              <a:off x="3612750" y="2664850"/>
              <a:ext cx="44225" cy="258550"/>
            </a:xfrm>
            <a:custGeom>
              <a:avLst/>
              <a:gdLst/>
              <a:ahLst/>
              <a:cxnLst/>
              <a:rect l="l" t="t" r="r" b="b"/>
              <a:pathLst>
                <a:path w="1769" h="10342" fill="none" extrusionOk="0">
                  <a:moveTo>
                    <a:pt x="267" y="0"/>
                  </a:moveTo>
                  <a:lnTo>
                    <a:pt x="1" y="10341"/>
                  </a:lnTo>
                  <a:lnTo>
                    <a:pt x="1768" y="8607"/>
                  </a:lnTo>
                </a:path>
              </a:pathLst>
            </a:custGeom>
            <a:noFill/>
            <a:ln w="952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7" name="Google Shape;257;p1"/>
            <p:cNvSpPr/>
            <p:nvPr/>
          </p:nvSpPr>
          <p:spPr>
            <a:xfrm>
              <a:off x="3591900" y="2923375"/>
              <a:ext cx="124275" cy="154300"/>
            </a:xfrm>
            <a:custGeom>
              <a:avLst/>
              <a:gdLst/>
              <a:ahLst/>
              <a:cxnLst/>
              <a:rect l="l" t="t" r="r" b="b"/>
              <a:pathLst>
                <a:path w="4971" h="6172" fill="none" extrusionOk="0">
                  <a:moveTo>
                    <a:pt x="1" y="6171"/>
                  </a:moveTo>
                  <a:lnTo>
                    <a:pt x="4971" y="0"/>
                  </a:lnTo>
                </a:path>
              </a:pathLst>
            </a:custGeom>
            <a:noFill/>
            <a:ln w="952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8" name="Google Shape;258;p1"/>
            <p:cNvSpPr/>
            <p:nvPr/>
          </p:nvSpPr>
          <p:spPr>
            <a:xfrm>
              <a:off x="3646950" y="2934200"/>
              <a:ext cx="104250" cy="101775"/>
            </a:xfrm>
            <a:custGeom>
              <a:avLst/>
              <a:gdLst/>
              <a:ahLst/>
              <a:cxnLst/>
              <a:rect l="l" t="t" r="r" b="b"/>
              <a:pathLst>
                <a:path w="4170" h="4071" fill="none" extrusionOk="0">
                  <a:moveTo>
                    <a:pt x="4170" y="1"/>
                  </a:moveTo>
                  <a:lnTo>
                    <a:pt x="0" y="4070"/>
                  </a:lnTo>
                </a:path>
              </a:pathLst>
            </a:custGeom>
            <a:noFill/>
            <a:ln w="952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9" name="Google Shape;259;p1"/>
            <p:cNvSpPr/>
            <p:nvPr/>
          </p:nvSpPr>
          <p:spPr>
            <a:xfrm>
              <a:off x="3362575" y="2779925"/>
              <a:ext cx="155125" cy="165975"/>
            </a:xfrm>
            <a:custGeom>
              <a:avLst/>
              <a:gdLst/>
              <a:ahLst/>
              <a:cxnLst/>
              <a:rect l="l" t="t" r="r" b="b"/>
              <a:pathLst>
                <a:path w="6205" h="6639" fill="none" extrusionOk="0">
                  <a:moveTo>
                    <a:pt x="6205" y="6639"/>
                  </a:moveTo>
                  <a:cubicBezTo>
                    <a:pt x="4937" y="3804"/>
                    <a:pt x="2736" y="1469"/>
                    <a:pt x="0" y="1"/>
                  </a:cubicBezTo>
                </a:path>
              </a:pathLst>
            </a:custGeom>
            <a:noFill/>
            <a:ln w="952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0" name="Google Shape;260;p1"/>
            <p:cNvSpPr/>
            <p:nvPr/>
          </p:nvSpPr>
          <p:spPr>
            <a:xfrm>
              <a:off x="3621925" y="2595625"/>
              <a:ext cx="54225" cy="40900"/>
            </a:xfrm>
            <a:custGeom>
              <a:avLst/>
              <a:gdLst/>
              <a:ahLst/>
              <a:cxnLst/>
              <a:rect l="l" t="t" r="r" b="b"/>
              <a:pathLst>
                <a:path w="2169" h="1636" fill="none" extrusionOk="0">
                  <a:moveTo>
                    <a:pt x="2169" y="1"/>
                  </a:moveTo>
                  <a:lnTo>
                    <a:pt x="1935" y="1202"/>
                  </a:lnTo>
                  <a:lnTo>
                    <a:pt x="0" y="1635"/>
                  </a:lnTo>
                  <a:lnTo>
                    <a:pt x="234" y="134"/>
                  </a:lnTo>
                </a:path>
              </a:pathLst>
            </a:custGeom>
            <a:noFill/>
            <a:ln w="952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1" name="Google Shape;261;p1"/>
            <p:cNvSpPr/>
            <p:nvPr/>
          </p:nvSpPr>
          <p:spPr>
            <a:xfrm>
              <a:off x="3485150" y="2588125"/>
              <a:ext cx="136800" cy="48400"/>
            </a:xfrm>
            <a:custGeom>
              <a:avLst/>
              <a:gdLst/>
              <a:ahLst/>
              <a:cxnLst/>
              <a:rect l="l" t="t" r="r" b="b"/>
              <a:pathLst>
                <a:path w="5472" h="1936" fill="none" extrusionOk="0">
                  <a:moveTo>
                    <a:pt x="5471" y="1935"/>
                  </a:moveTo>
                  <a:cubicBezTo>
                    <a:pt x="5471" y="1935"/>
                    <a:pt x="1836" y="1802"/>
                    <a:pt x="1" y="1201"/>
                  </a:cubicBezTo>
                  <a:lnTo>
                    <a:pt x="401" y="1"/>
                  </a:lnTo>
                </a:path>
              </a:pathLst>
            </a:custGeom>
            <a:noFill/>
            <a:ln w="952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2" name="Google Shape;262;p1"/>
            <p:cNvSpPr/>
            <p:nvPr/>
          </p:nvSpPr>
          <p:spPr>
            <a:xfrm>
              <a:off x="3360900" y="2580625"/>
              <a:ext cx="92600" cy="37550"/>
            </a:xfrm>
            <a:custGeom>
              <a:avLst/>
              <a:gdLst/>
              <a:ahLst/>
              <a:cxnLst/>
              <a:rect l="l" t="t" r="r" b="b"/>
              <a:pathLst>
                <a:path w="3704" h="1502" fill="none" extrusionOk="0">
                  <a:moveTo>
                    <a:pt x="3703" y="0"/>
                  </a:moveTo>
                  <a:lnTo>
                    <a:pt x="3336" y="1501"/>
                  </a:lnTo>
                  <a:cubicBezTo>
                    <a:pt x="3336" y="1501"/>
                    <a:pt x="434" y="1335"/>
                    <a:pt x="1" y="901"/>
                  </a:cubicBezTo>
                </a:path>
              </a:pathLst>
            </a:custGeom>
            <a:noFill/>
            <a:ln w="952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3" name="Google Shape;263;p1"/>
            <p:cNvSpPr/>
            <p:nvPr/>
          </p:nvSpPr>
          <p:spPr>
            <a:xfrm>
              <a:off x="3670300" y="2561450"/>
              <a:ext cx="103425" cy="64225"/>
            </a:xfrm>
            <a:custGeom>
              <a:avLst/>
              <a:gdLst/>
              <a:ahLst/>
              <a:cxnLst/>
              <a:rect l="l" t="t" r="r" b="b"/>
              <a:pathLst>
                <a:path w="4137" h="2569" fill="none" extrusionOk="0">
                  <a:moveTo>
                    <a:pt x="0" y="2569"/>
                  </a:moveTo>
                  <a:cubicBezTo>
                    <a:pt x="968" y="2535"/>
                    <a:pt x="1935" y="2268"/>
                    <a:pt x="2836" y="1801"/>
                  </a:cubicBezTo>
                  <a:lnTo>
                    <a:pt x="4136" y="1034"/>
                  </a:lnTo>
                  <a:lnTo>
                    <a:pt x="3636" y="0"/>
                  </a:lnTo>
                </a:path>
              </a:pathLst>
            </a:custGeom>
            <a:noFill/>
            <a:ln w="952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4" name="Google Shape;264;p1"/>
            <p:cNvSpPr/>
            <p:nvPr/>
          </p:nvSpPr>
          <p:spPr>
            <a:xfrm>
              <a:off x="3822900" y="1649950"/>
              <a:ext cx="429500" cy="796425"/>
            </a:xfrm>
            <a:custGeom>
              <a:avLst/>
              <a:gdLst/>
              <a:ahLst/>
              <a:cxnLst/>
              <a:rect l="l" t="t" r="r" b="b"/>
              <a:pathLst>
                <a:path w="17180" h="31857" extrusionOk="0">
                  <a:moveTo>
                    <a:pt x="2702" y="1"/>
                  </a:moveTo>
                  <a:lnTo>
                    <a:pt x="1" y="15512"/>
                  </a:lnTo>
                  <a:cubicBezTo>
                    <a:pt x="1" y="15512"/>
                    <a:pt x="10174" y="31857"/>
                    <a:pt x="12876" y="31857"/>
                  </a:cubicBezTo>
                  <a:cubicBezTo>
                    <a:pt x="15545" y="31857"/>
                    <a:pt x="17079" y="29122"/>
                    <a:pt x="17113" y="27687"/>
                  </a:cubicBezTo>
                  <a:cubicBezTo>
                    <a:pt x="17179" y="26253"/>
                    <a:pt x="6872" y="5271"/>
                    <a:pt x="6105" y="3770"/>
                  </a:cubicBezTo>
                  <a:cubicBezTo>
                    <a:pt x="5304" y="2269"/>
                    <a:pt x="2702" y="1"/>
                    <a:pt x="2702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5" name="Google Shape;265;p1"/>
            <p:cNvSpPr/>
            <p:nvPr/>
          </p:nvSpPr>
          <p:spPr>
            <a:xfrm>
              <a:off x="3892950" y="1652450"/>
              <a:ext cx="111775" cy="145975"/>
            </a:xfrm>
            <a:custGeom>
              <a:avLst/>
              <a:gdLst/>
              <a:ahLst/>
              <a:cxnLst/>
              <a:rect l="l" t="t" r="r" b="b"/>
              <a:pathLst>
                <a:path w="4471" h="5839" extrusionOk="0">
                  <a:moveTo>
                    <a:pt x="1" y="1"/>
                  </a:moveTo>
                  <a:lnTo>
                    <a:pt x="201" y="2436"/>
                  </a:lnTo>
                  <a:lnTo>
                    <a:pt x="367" y="2536"/>
                  </a:lnTo>
                  <a:cubicBezTo>
                    <a:pt x="701" y="2703"/>
                    <a:pt x="1368" y="3103"/>
                    <a:pt x="2135" y="3603"/>
                  </a:cubicBezTo>
                  <a:cubicBezTo>
                    <a:pt x="3003" y="4271"/>
                    <a:pt x="3770" y="5004"/>
                    <a:pt x="4470" y="5838"/>
                  </a:cubicBezTo>
                  <a:cubicBezTo>
                    <a:pt x="4470" y="5838"/>
                    <a:pt x="3536" y="3337"/>
                    <a:pt x="2135" y="2136"/>
                  </a:cubicBezTo>
                  <a:cubicBezTo>
                    <a:pt x="1368" y="1502"/>
                    <a:pt x="668" y="768"/>
                    <a:pt x="1" y="1"/>
                  </a:cubicBezTo>
                  <a:close/>
                </a:path>
              </a:pathLst>
            </a:custGeom>
            <a:solidFill>
              <a:srgbClr val="F78A8A">
                <a:alpha val="3254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6" name="Google Shape;266;p1"/>
            <p:cNvSpPr/>
            <p:nvPr/>
          </p:nvSpPr>
          <p:spPr>
            <a:xfrm>
              <a:off x="3822900" y="1649950"/>
              <a:ext cx="429500" cy="796425"/>
            </a:xfrm>
            <a:custGeom>
              <a:avLst/>
              <a:gdLst/>
              <a:ahLst/>
              <a:cxnLst/>
              <a:rect l="l" t="t" r="r" b="b"/>
              <a:pathLst>
                <a:path w="17180" h="31857" fill="none" extrusionOk="0">
                  <a:moveTo>
                    <a:pt x="2702" y="1"/>
                  </a:moveTo>
                  <a:cubicBezTo>
                    <a:pt x="2702" y="1"/>
                    <a:pt x="5304" y="2269"/>
                    <a:pt x="6105" y="3770"/>
                  </a:cubicBezTo>
                  <a:cubicBezTo>
                    <a:pt x="6872" y="5271"/>
                    <a:pt x="17179" y="26253"/>
                    <a:pt x="17113" y="27687"/>
                  </a:cubicBezTo>
                  <a:cubicBezTo>
                    <a:pt x="17079" y="29122"/>
                    <a:pt x="15545" y="31857"/>
                    <a:pt x="12876" y="31857"/>
                  </a:cubicBezTo>
                  <a:cubicBezTo>
                    <a:pt x="10174" y="31857"/>
                    <a:pt x="1" y="15512"/>
                    <a:pt x="1" y="15512"/>
                  </a:cubicBezTo>
                  <a:close/>
                </a:path>
              </a:pathLst>
            </a:custGeom>
            <a:noFill/>
            <a:ln w="10850" cap="rnd" cmpd="sng">
              <a:solidFill>
                <a:srgbClr val="26323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7" name="Google Shape;267;p1"/>
            <p:cNvSpPr/>
            <p:nvPr/>
          </p:nvSpPr>
          <p:spPr>
            <a:xfrm>
              <a:off x="3822900" y="1867600"/>
              <a:ext cx="407825" cy="450350"/>
            </a:xfrm>
            <a:custGeom>
              <a:avLst/>
              <a:gdLst/>
              <a:ahLst/>
              <a:cxnLst/>
              <a:rect l="l" t="t" r="r" b="b"/>
              <a:pathLst>
                <a:path w="16313" h="18014" extrusionOk="0">
                  <a:moveTo>
                    <a:pt x="3636" y="1"/>
                  </a:moveTo>
                  <a:lnTo>
                    <a:pt x="501" y="4071"/>
                  </a:lnTo>
                  <a:lnTo>
                    <a:pt x="1" y="6806"/>
                  </a:lnTo>
                  <a:cubicBezTo>
                    <a:pt x="1" y="6806"/>
                    <a:pt x="4003" y="13210"/>
                    <a:pt x="7639" y="18014"/>
                  </a:cubicBezTo>
                  <a:cubicBezTo>
                    <a:pt x="10241" y="17180"/>
                    <a:pt x="14144" y="15912"/>
                    <a:pt x="15011" y="15379"/>
                  </a:cubicBezTo>
                  <a:cubicBezTo>
                    <a:pt x="16312" y="14611"/>
                    <a:pt x="9607" y="13677"/>
                    <a:pt x="9240" y="13244"/>
                  </a:cubicBezTo>
                  <a:cubicBezTo>
                    <a:pt x="8907" y="12810"/>
                    <a:pt x="6338" y="8674"/>
                    <a:pt x="6072" y="7139"/>
                  </a:cubicBezTo>
                  <a:cubicBezTo>
                    <a:pt x="5805" y="5605"/>
                    <a:pt x="6472" y="3604"/>
                    <a:pt x="6472" y="2569"/>
                  </a:cubicBezTo>
                  <a:cubicBezTo>
                    <a:pt x="6472" y="2409"/>
                    <a:pt x="6432" y="2341"/>
                    <a:pt x="6365" y="2341"/>
                  </a:cubicBezTo>
                  <a:cubicBezTo>
                    <a:pt x="6025" y="2341"/>
                    <a:pt x="4979" y="4065"/>
                    <a:pt x="4796" y="4065"/>
                  </a:cubicBezTo>
                  <a:cubicBezTo>
                    <a:pt x="4783" y="4065"/>
                    <a:pt x="4774" y="4056"/>
                    <a:pt x="4771" y="4037"/>
                  </a:cubicBezTo>
                  <a:cubicBezTo>
                    <a:pt x="4671" y="3704"/>
                    <a:pt x="3636" y="1"/>
                    <a:pt x="3636" y="1"/>
                  </a:cubicBezTo>
                  <a:close/>
                </a:path>
              </a:pathLst>
            </a:custGeom>
            <a:solidFill>
              <a:srgbClr val="F78A8A">
                <a:alpha val="3254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8" name="Google Shape;268;p1"/>
            <p:cNvSpPr/>
            <p:nvPr/>
          </p:nvSpPr>
          <p:spPr>
            <a:xfrm>
              <a:off x="3139075" y="1579075"/>
              <a:ext cx="773075" cy="1024375"/>
            </a:xfrm>
            <a:custGeom>
              <a:avLst/>
              <a:gdLst/>
              <a:ahLst/>
              <a:cxnLst/>
              <a:rect l="l" t="t" r="r" b="b"/>
              <a:pathLst>
                <a:path w="30923" h="40975" extrusionOk="0">
                  <a:moveTo>
                    <a:pt x="17480" y="0"/>
                  </a:moveTo>
                  <a:cubicBezTo>
                    <a:pt x="16279" y="267"/>
                    <a:pt x="15045" y="467"/>
                    <a:pt x="13844" y="601"/>
                  </a:cubicBezTo>
                  <a:cubicBezTo>
                    <a:pt x="12410" y="668"/>
                    <a:pt x="1368" y="3770"/>
                    <a:pt x="468" y="6972"/>
                  </a:cubicBezTo>
                  <a:cubicBezTo>
                    <a:pt x="1" y="8540"/>
                    <a:pt x="5571" y="22316"/>
                    <a:pt x="5771" y="29722"/>
                  </a:cubicBezTo>
                  <a:cubicBezTo>
                    <a:pt x="5972" y="37227"/>
                    <a:pt x="6505" y="38228"/>
                    <a:pt x="6505" y="38228"/>
                  </a:cubicBezTo>
                  <a:cubicBezTo>
                    <a:pt x="11298" y="40277"/>
                    <a:pt x="15240" y="40974"/>
                    <a:pt x="18386" y="40974"/>
                  </a:cubicBezTo>
                  <a:cubicBezTo>
                    <a:pt x="25069" y="40974"/>
                    <a:pt x="28154" y="37827"/>
                    <a:pt x="28154" y="37827"/>
                  </a:cubicBezTo>
                  <a:cubicBezTo>
                    <a:pt x="28154" y="37827"/>
                    <a:pt x="30723" y="16279"/>
                    <a:pt x="30823" y="12776"/>
                  </a:cubicBezTo>
                  <a:cubicBezTo>
                    <a:pt x="30923" y="9307"/>
                    <a:pt x="30055" y="2836"/>
                    <a:pt x="30055" y="2836"/>
                  </a:cubicBezTo>
                  <a:lnTo>
                    <a:pt x="17480" y="0"/>
                  </a:lnTo>
                  <a:close/>
                </a:path>
              </a:pathLst>
            </a:custGeom>
            <a:solidFill>
              <a:srgbClr val="FFFFFF"/>
            </a:solidFill>
            <a:ln w="10850" cap="rnd" cmpd="sng">
              <a:solidFill>
                <a:srgbClr val="26323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9" name="Google Shape;269;p1"/>
            <p:cNvSpPr/>
            <p:nvPr/>
          </p:nvSpPr>
          <p:spPr>
            <a:xfrm>
              <a:off x="3315875" y="1863450"/>
              <a:ext cx="574600" cy="660500"/>
            </a:xfrm>
            <a:custGeom>
              <a:avLst/>
              <a:gdLst/>
              <a:ahLst/>
              <a:cxnLst/>
              <a:rect l="l" t="t" r="r" b="b"/>
              <a:pathLst>
                <a:path w="22984" h="26420" extrusionOk="0">
                  <a:moveTo>
                    <a:pt x="2002" y="0"/>
                  </a:moveTo>
                  <a:lnTo>
                    <a:pt x="0" y="21883"/>
                  </a:lnTo>
                  <a:lnTo>
                    <a:pt x="11542" y="26419"/>
                  </a:lnTo>
                  <a:lnTo>
                    <a:pt x="17346" y="25452"/>
                  </a:lnTo>
                  <a:lnTo>
                    <a:pt x="22983" y="2602"/>
                  </a:lnTo>
                  <a:lnTo>
                    <a:pt x="15111" y="6138"/>
                  </a:lnTo>
                  <a:lnTo>
                    <a:pt x="2002" y="0"/>
                  </a:lnTo>
                  <a:close/>
                </a:path>
              </a:pathLst>
            </a:custGeom>
            <a:solidFill>
              <a:srgbClr val="F78A8A">
                <a:alpha val="3254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0" name="Google Shape;270;p1"/>
            <p:cNvSpPr/>
            <p:nvPr/>
          </p:nvSpPr>
          <p:spPr>
            <a:xfrm>
              <a:off x="3146575" y="1579900"/>
              <a:ext cx="751400" cy="296075"/>
            </a:xfrm>
            <a:custGeom>
              <a:avLst/>
              <a:gdLst/>
              <a:ahLst/>
              <a:cxnLst/>
              <a:rect l="l" t="t" r="r" b="b"/>
              <a:pathLst>
                <a:path w="30056" h="11843" extrusionOk="0">
                  <a:moveTo>
                    <a:pt x="17146" y="1"/>
                  </a:moveTo>
                  <a:cubicBezTo>
                    <a:pt x="15979" y="268"/>
                    <a:pt x="14745" y="468"/>
                    <a:pt x="13544" y="568"/>
                  </a:cubicBezTo>
                  <a:cubicBezTo>
                    <a:pt x="12076" y="668"/>
                    <a:pt x="1068" y="3770"/>
                    <a:pt x="168" y="6972"/>
                  </a:cubicBezTo>
                  <a:cubicBezTo>
                    <a:pt x="1" y="7506"/>
                    <a:pt x="535" y="9341"/>
                    <a:pt x="1268" y="11843"/>
                  </a:cubicBezTo>
                  <a:cubicBezTo>
                    <a:pt x="2369" y="9007"/>
                    <a:pt x="3370" y="6672"/>
                    <a:pt x="3704" y="6339"/>
                  </a:cubicBezTo>
                  <a:cubicBezTo>
                    <a:pt x="4471" y="5605"/>
                    <a:pt x="12043" y="3637"/>
                    <a:pt x="12043" y="3637"/>
                  </a:cubicBezTo>
                  <a:lnTo>
                    <a:pt x="21716" y="3770"/>
                  </a:lnTo>
                  <a:cubicBezTo>
                    <a:pt x="22250" y="3770"/>
                    <a:pt x="27220" y="4737"/>
                    <a:pt x="30056" y="5338"/>
                  </a:cubicBezTo>
                  <a:cubicBezTo>
                    <a:pt x="29889" y="3837"/>
                    <a:pt x="29755" y="2836"/>
                    <a:pt x="29755" y="2836"/>
                  </a:cubicBezTo>
                  <a:lnTo>
                    <a:pt x="17146" y="1"/>
                  </a:lnTo>
                  <a:close/>
                </a:path>
              </a:pathLst>
            </a:custGeom>
            <a:solidFill>
              <a:srgbClr val="F78A8A">
                <a:alpha val="3254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1" name="Google Shape;271;p1"/>
            <p:cNvSpPr/>
            <p:nvPr/>
          </p:nvSpPr>
          <p:spPr>
            <a:xfrm>
              <a:off x="3508500" y="1637450"/>
              <a:ext cx="204350" cy="963200"/>
            </a:xfrm>
            <a:custGeom>
              <a:avLst/>
              <a:gdLst/>
              <a:ahLst/>
              <a:cxnLst/>
              <a:rect l="l" t="t" r="r" b="b"/>
              <a:pathLst>
                <a:path w="8174" h="38528" extrusionOk="0">
                  <a:moveTo>
                    <a:pt x="2236" y="0"/>
                  </a:moveTo>
                  <a:lnTo>
                    <a:pt x="1" y="4237"/>
                  </a:lnTo>
                  <a:lnTo>
                    <a:pt x="3503" y="8306"/>
                  </a:lnTo>
                  <a:lnTo>
                    <a:pt x="2770" y="35492"/>
                  </a:lnTo>
                  <a:lnTo>
                    <a:pt x="5405" y="38528"/>
                  </a:lnTo>
                  <a:lnTo>
                    <a:pt x="8173" y="34792"/>
                  </a:lnTo>
                  <a:lnTo>
                    <a:pt x="4371" y="7973"/>
                  </a:lnTo>
                  <a:lnTo>
                    <a:pt x="6105" y="4103"/>
                  </a:lnTo>
                  <a:lnTo>
                    <a:pt x="2236" y="0"/>
                  </a:ln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2" name="Google Shape;272;p1"/>
            <p:cNvSpPr/>
            <p:nvPr/>
          </p:nvSpPr>
          <p:spPr>
            <a:xfrm>
              <a:off x="3368400" y="1926825"/>
              <a:ext cx="627975" cy="633800"/>
            </a:xfrm>
            <a:custGeom>
              <a:avLst/>
              <a:gdLst/>
              <a:ahLst/>
              <a:cxnLst/>
              <a:rect l="l" t="t" r="r" b="b"/>
              <a:pathLst>
                <a:path w="25119" h="25352" extrusionOk="0">
                  <a:moveTo>
                    <a:pt x="2069" y="0"/>
                  </a:moveTo>
                  <a:lnTo>
                    <a:pt x="1" y="19181"/>
                  </a:lnTo>
                  <a:lnTo>
                    <a:pt x="12843" y="25352"/>
                  </a:lnTo>
                  <a:lnTo>
                    <a:pt x="22584" y="19514"/>
                  </a:lnTo>
                  <a:lnTo>
                    <a:pt x="25119" y="1201"/>
                  </a:lnTo>
                  <a:lnTo>
                    <a:pt x="25119" y="1201"/>
                  </a:lnTo>
                  <a:lnTo>
                    <a:pt x="15045" y="6805"/>
                  </a:lnTo>
                  <a:lnTo>
                    <a:pt x="2069" y="0"/>
                  </a:lnTo>
                  <a:close/>
                </a:path>
              </a:pathLst>
            </a:custGeom>
            <a:solidFill>
              <a:srgbClr val="F78A8A"/>
            </a:solidFill>
            <a:ln w="10850" cap="rnd" cmpd="sng">
              <a:solidFill>
                <a:srgbClr val="26323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3" name="Google Shape;273;p1"/>
            <p:cNvSpPr/>
            <p:nvPr/>
          </p:nvSpPr>
          <p:spPr>
            <a:xfrm>
              <a:off x="3734500" y="2126975"/>
              <a:ext cx="10025" cy="77575"/>
            </a:xfrm>
            <a:custGeom>
              <a:avLst/>
              <a:gdLst/>
              <a:ahLst/>
              <a:cxnLst/>
              <a:rect l="l" t="t" r="r" b="b"/>
              <a:pathLst>
                <a:path w="401" h="3103" fill="none" extrusionOk="0">
                  <a:moveTo>
                    <a:pt x="1" y="3102"/>
                  </a:moveTo>
                  <a:lnTo>
                    <a:pt x="401" y="0"/>
                  </a:lnTo>
                </a:path>
              </a:pathLst>
            </a:custGeom>
            <a:noFill/>
            <a:ln w="9525" cap="rnd" cmpd="sng">
              <a:solidFill>
                <a:srgbClr val="26323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4" name="Google Shape;274;p1"/>
            <p:cNvSpPr/>
            <p:nvPr/>
          </p:nvSpPr>
          <p:spPr>
            <a:xfrm>
              <a:off x="3689475" y="2246225"/>
              <a:ext cx="40050" cy="314400"/>
            </a:xfrm>
            <a:custGeom>
              <a:avLst/>
              <a:gdLst/>
              <a:ahLst/>
              <a:cxnLst/>
              <a:rect l="l" t="t" r="r" b="b"/>
              <a:pathLst>
                <a:path w="1602" h="12576" fill="none" extrusionOk="0">
                  <a:moveTo>
                    <a:pt x="0" y="12576"/>
                  </a:moveTo>
                  <a:lnTo>
                    <a:pt x="1602" y="0"/>
                  </a:lnTo>
                </a:path>
              </a:pathLst>
            </a:custGeom>
            <a:noFill/>
            <a:ln w="9525" cap="rnd" cmpd="sng">
              <a:solidFill>
                <a:srgbClr val="26323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5" name="Google Shape;275;p1"/>
            <p:cNvSpPr/>
            <p:nvPr/>
          </p:nvSpPr>
          <p:spPr>
            <a:xfrm>
              <a:off x="3389250" y="1544925"/>
              <a:ext cx="369475" cy="290200"/>
            </a:xfrm>
            <a:custGeom>
              <a:avLst/>
              <a:gdLst/>
              <a:ahLst/>
              <a:cxnLst/>
              <a:rect l="l" t="t" r="r" b="b"/>
              <a:pathLst>
                <a:path w="14779" h="11608" extrusionOk="0">
                  <a:moveTo>
                    <a:pt x="6131" y="0"/>
                  </a:moveTo>
                  <a:cubicBezTo>
                    <a:pt x="4451" y="0"/>
                    <a:pt x="2396" y="442"/>
                    <a:pt x="1535" y="2400"/>
                  </a:cubicBezTo>
                  <a:cubicBezTo>
                    <a:pt x="1" y="5970"/>
                    <a:pt x="3804" y="11607"/>
                    <a:pt x="3804" y="11607"/>
                  </a:cubicBezTo>
                  <a:lnTo>
                    <a:pt x="7940" y="7304"/>
                  </a:lnTo>
                  <a:lnTo>
                    <a:pt x="14778" y="9239"/>
                  </a:lnTo>
                  <a:cubicBezTo>
                    <a:pt x="14778" y="9239"/>
                    <a:pt x="12877" y="3301"/>
                    <a:pt x="11909" y="1800"/>
                  </a:cubicBezTo>
                  <a:cubicBezTo>
                    <a:pt x="10909" y="299"/>
                    <a:pt x="8640" y="299"/>
                    <a:pt x="8640" y="299"/>
                  </a:cubicBezTo>
                  <a:cubicBezTo>
                    <a:pt x="8640" y="299"/>
                    <a:pt x="7513" y="0"/>
                    <a:pt x="6131" y="0"/>
                  </a:cubicBezTo>
                  <a:close/>
                </a:path>
              </a:pathLst>
            </a:custGeom>
            <a:solidFill>
              <a:srgbClr val="FFFFFF"/>
            </a:solidFill>
            <a:ln w="10850" cap="rnd" cmpd="sng">
              <a:solidFill>
                <a:srgbClr val="26323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6" name="Google Shape;276;p1"/>
            <p:cNvSpPr/>
            <p:nvPr/>
          </p:nvSpPr>
          <p:spPr>
            <a:xfrm>
              <a:off x="3415100" y="1544825"/>
              <a:ext cx="288575" cy="156025"/>
            </a:xfrm>
            <a:custGeom>
              <a:avLst/>
              <a:gdLst/>
              <a:ahLst/>
              <a:cxnLst/>
              <a:rect l="l" t="t" r="r" b="b"/>
              <a:pathLst>
                <a:path w="11543" h="6241" extrusionOk="0">
                  <a:moveTo>
                    <a:pt x="5076" y="1"/>
                  </a:moveTo>
                  <a:cubicBezTo>
                    <a:pt x="3400" y="1"/>
                    <a:pt x="1358" y="439"/>
                    <a:pt x="501" y="2371"/>
                  </a:cubicBezTo>
                  <a:cubicBezTo>
                    <a:pt x="1" y="3539"/>
                    <a:pt x="101" y="4906"/>
                    <a:pt x="368" y="6241"/>
                  </a:cubicBezTo>
                  <a:cubicBezTo>
                    <a:pt x="668" y="5540"/>
                    <a:pt x="1268" y="4106"/>
                    <a:pt x="2036" y="3305"/>
                  </a:cubicBezTo>
                  <a:cubicBezTo>
                    <a:pt x="2425" y="2928"/>
                    <a:pt x="2690" y="2808"/>
                    <a:pt x="2870" y="2808"/>
                  </a:cubicBezTo>
                  <a:cubicBezTo>
                    <a:pt x="3183" y="2808"/>
                    <a:pt x="3237" y="3172"/>
                    <a:pt x="3237" y="3172"/>
                  </a:cubicBezTo>
                  <a:lnTo>
                    <a:pt x="9174" y="2705"/>
                  </a:lnTo>
                  <a:cubicBezTo>
                    <a:pt x="9941" y="2905"/>
                    <a:pt x="10742" y="3072"/>
                    <a:pt x="11542" y="3205"/>
                  </a:cubicBezTo>
                  <a:cubicBezTo>
                    <a:pt x="11342" y="2705"/>
                    <a:pt x="11109" y="2238"/>
                    <a:pt x="10875" y="1804"/>
                  </a:cubicBezTo>
                  <a:cubicBezTo>
                    <a:pt x="9916" y="334"/>
                    <a:pt x="7793" y="303"/>
                    <a:pt x="7618" y="303"/>
                  </a:cubicBezTo>
                  <a:cubicBezTo>
                    <a:pt x="7610" y="303"/>
                    <a:pt x="7606" y="303"/>
                    <a:pt x="7606" y="303"/>
                  </a:cubicBezTo>
                  <a:cubicBezTo>
                    <a:pt x="7606" y="303"/>
                    <a:pt x="6467" y="1"/>
                    <a:pt x="5076" y="1"/>
                  </a:cubicBezTo>
                  <a:close/>
                </a:path>
              </a:pathLst>
            </a:custGeom>
            <a:solidFill>
              <a:srgbClr val="F78A8A">
                <a:alpha val="3254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7" name="Google Shape;277;p1"/>
            <p:cNvSpPr/>
            <p:nvPr/>
          </p:nvSpPr>
          <p:spPr>
            <a:xfrm>
              <a:off x="3470975" y="1465650"/>
              <a:ext cx="168475" cy="260350"/>
            </a:xfrm>
            <a:custGeom>
              <a:avLst/>
              <a:gdLst/>
              <a:ahLst/>
              <a:cxnLst/>
              <a:rect l="l" t="t" r="r" b="b"/>
              <a:pathLst>
                <a:path w="6739" h="10414" extrusionOk="0">
                  <a:moveTo>
                    <a:pt x="6339" y="1"/>
                  </a:moveTo>
                  <a:lnTo>
                    <a:pt x="6339" y="1"/>
                  </a:lnTo>
                  <a:cubicBezTo>
                    <a:pt x="6153" y="687"/>
                    <a:pt x="4962" y="883"/>
                    <a:pt x="3662" y="883"/>
                  </a:cubicBezTo>
                  <a:cubicBezTo>
                    <a:pt x="1929" y="883"/>
                    <a:pt x="1" y="535"/>
                    <a:pt x="1" y="535"/>
                  </a:cubicBezTo>
                  <a:lnTo>
                    <a:pt x="1" y="535"/>
                  </a:lnTo>
                  <a:lnTo>
                    <a:pt x="1002" y="6372"/>
                  </a:lnTo>
                  <a:cubicBezTo>
                    <a:pt x="1002" y="6372"/>
                    <a:pt x="1936" y="8507"/>
                    <a:pt x="2769" y="9474"/>
                  </a:cubicBezTo>
                  <a:cubicBezTo>
                    <a:pt x="3235" y="9996"/>
                    <a:pt x="3794" y="10413"/>
                    <a:pt x="4372" y="10413"/>
                  </a:cubicBezTo>
                  <a:cubicBezTo>
                    <a:pt x="4828" y="10413"/>
                    <a:pt x="5296" y="10152"/>
                    <a:pt x="5738" y="9474"/>
                  </a:cubicBezTo>
                  <a:cubicBezTo>
                    <a:pt x="6739" y="7907"/>
                    <a:pt x="6339" y="2"/>
                    <a:pt x="6339" y="1"/>
                  </a:cubicBezTo>
                  <a:close/>
                </a:path>
              </a:pathLst>
            </a:custGeom>
            <a:solidFill>
              <a:srgbClr val="FFFFFF"/>
            </a:solidFill>
            <a:ln w="10850" cap="rnd" cmpd="sng">
              <a:solidFill>
                <a:srgbClr val="26323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8" name="Google Shape;278;p1"/>
            <p:cNvSpPr/>
            <p:nvPr/>
          </p:nvSpPr>
          <p:spPr>
            <a:xfrm>
              <a:off x="3473475" y="1488850"/>
              <a:ext cx="156825" cy="213675"/>
            </a:xfrm>
            <a:custGeom>
              <a:avLst/>
              <a:gdLst/>
              <a:ahLst/>
              <a:cxnLst/>
              <a:rect l="l" t="t" r="r" b="b"/>
              <a:pathLst>
                <a:path w="6273" h="8547" extrusionOk="0">
                  <a:moveTo>
                    <a:pt x="1606" y="0"/>
                  </a:moveTo>
                  <a:cubicBezTo>
                    <a:pt x="1277" y="0"/>
                    <a:pt x="941" y="44"/>
                    <a:pt x="601" y="140"/>
                  </a:cubicBezTo>
                  <a:cubicBezTo>
                    <a:pt x="401" y="174"/>
                    <a:pt x="168" y="240"/>
                    <a:pt x="1" y="307"/>
                  </a:cubicBezTo>
                  <a:lnTo>
                    <a:pt x="902" y="5444"/>
                  </a:lnTo>
                  <a:cubicBezTo>
                    <a:pt x="902" y="5444"/>
                    <a:pt x="1836" y="7579"/>
                    <a:pt x="2669" y="8546"/>
                  </a:cubicBezTo>
                  <a:lnTo>
                    <a:pt x="1836" y="4810"/>
                  </a:lnTo>
                  <a:lnTo>
                    <a:pt x="1836" y="4810"/>
                  </a:lnTo>
                  <a:cubicBezTo>
                    <a:pt x="2295" y="5270"/>
                    <a:pt x="2891" y="5514"/>
                    <a:pt x="3519" y="5514"/>
                  </a:cubicBezTo>
                  <a:cubicBezTo>
                    <a:pt x="3712" y="5514"/>
                    <a:pt x="3908" y="5491"/>
                    <a:pt x="4104" y="5444"/>
                  </a:cubicBezTo>
                  <a:cubicBezTo>
                    <a:pt x="4971" y="5177"/>
                    <a:pt x="5705" y="4677"/>
                    <a:pt x="6272" y="3976"/>
                  </a:cubicBezTo>
                  <a:lnTo>
                    <a:pt x="6272" y="2675"/>
                  </a:lnTo>
                  <a:cubicBezTo>
                    <a:pt x="5438" y="1697"/>
                    <a:pt x="3661" y="0"/>
                    <a:pt x="1606" y="0"/>
                  </a:cubicBezTo>
                  <a:close/>
                </a:path>
              </a:pathLst>
            </a:custGeom>
            <a:solidFill>
              <a:srgbClr val="F78A8A">
                <a:alpha val="3254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9" name="Google Shape;279;p1"/>
            <p:cNvSpPr/>
            <p:nvPr/>
          </p:nvSpPr>
          <p:spPr>
            <a:xfrm>
              <a:off x="3681025" y="1283775"/>
              <a:ext cx="65050" cy="123225"/>
            </a:xfrm>
            <a:custGeom>
              <a:avLst/>
              <a:gdLst/>
              <a:ahLst/>
              <a:cxnLst/>
              <a:rect l="l" t="t" r="r" b="b"/>
              <a:pathLst>
                <a:path w="2602" h="4929" extrusionOk="0">
                  <a:moveTo>
                    <a:pt x="1338" y="1"/>
                  </a:moveTo>
                  <a:cubicBezTo>
                    <a:pt x="1013" y="1"/>
                    <a:pt x="0" y="4161"/>
                    <a:pt x="705" y="4774"/>
                  </a:cubicBezTo>
                  <a:cubicBezTo>
                    <a:pt x="826" y="4879"/>
                    <a:pt x="957" y="4928"/>
                    <a:pt x="1090" y="4928"/>
                  </a:cubicBezTo>
                  <a:cubicBezTo>
                    <a:pt x="1802" y="4928"/>
                    <a:pt x="2601" y="3540"/>
                    <a:pt x="2573" y="1939"/>
                  </a:cubicBezTo>
                  <a:cubicBezTo>
                    <a:pt x="2573" y="162"/>
                    <a:pt x="1554" y="104"/>
                    <a:pt x="1420" y="104"/>
                  </a:cubicBezTo>
                  <a:cubicBezTo>
                    <a:pt x="1411" y="104"/>
                    <a:pt x="1406" y="104"/>
                    <a:pt x="1406" y="104"/>
                  </a:cubicBezTo>
                  <a:cubicBezTo>
                    <a:pt x="1390" y="33"/>
                    <a:pt x="1366" y="1"/>
                    <a:pt x="1338" y="1"/>
                  </a:cubicBezTo>
                  <a:close/>
                </a:path>
              </a:pathLst>
            </a:custGeom>
            <a:solidFill>
              <a:srgbClr val="FFFFFF"/>
            </a:solidFill>
            <a:ln w="10850" cap="rnd" cmpd="sng">
              <a:solidFill>
                <a:srgbClr val="26323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0" name="Google Shape;280;p1"/>
            <p:cNvSpPr/>
            <p:nvPr/>
          </p:nvSpPr>
          <p:spPr>
            <a:xfrm>
              <a:off x="3335050" y="1033475"/>
              <a:ext cx="395375" cy="563350"/>
            </a:xfrm>
            <a:custGeom>
              <a:avLst/>
              <a:gdLst/>
              <a:ahLst/>
              <a:cxnLst/>
              <a:rect l="l" t="t" r="r" b="b"/>
              <a:pathLst>
                <a:path w="15815" h="22534" extrusionOk="0">
                  <a:moveTo>
                    <a:pt x="9566" y="0"/>
                  </a:moveTo>
                  <a:cubicBezTo>
                    <a:pt x="8892" y="0"/>
                    <a:pt x="8170" y="95"/>
                    <a:pt x="7406" y="276"/>
                  </a:cubicBezTo>
                  <a:cubicBezTo>
                    <a:pt x="2202" y="1476"/>
                    <a:pt x="835" y="4846"/>
                    <a:pt x="868" y="7881"/>
                  </a:cubicBezTo>
                  <a:cubicBezTo>
                    <a:pt x="868" y="9049"/>
                    <a:pt x="1402" y="11083"/>
                    <a:pt x="2102" y="13185"/>
                  </a:cubicBezTo>
                  <a:lnTo>
                    <a:pt x="2035" y="12985"/>
                  </a:lnTo>
                  <a:cubicBezTo>
                    <a:pt x="2035" y="12985"/>
                    <a:pt x="1111" y="11392"/>
                    <a:pt x="576" y="11392"/>
                  </a:cubicBezTo>
                  <a:cubicBezTo>
                    <a:pt x="415" y="11392"/>
                    <a:pt x="288" y="11538"/>
                    <a:pt x="234" y="11917"/>
                  </a:cubicBezTo>
                  <a:cubicBezTo>
                    <a:pt x="1" y="13552"/>
                    <a:pt x="1535" y="15253"/>
                    <a:pt x="2069" y="15787"/>
                  </a:cubicBezTo>
                  <a:cubicBezTo>
                    <a:pt x="2215" y="15933"/>
                    <a:pt x="2423" y="16010"/>
                    <a:pt x="2629" y="16010"/>
                  </a:cubicBezTo>
                  <a:cubicBezTo>
                    <a:pt x="2799" y="16010"/>
                    <a:pt x="2968" y="15959"/>
                    <a:pt x="3103" y="15853"/>
                  </a:cubicBezTo>
                  <a:cubicBezTo>
                    <a:pt x="4137" y="18355"/>
                    <a:pt x="5304" y="20590"/>
                    <a:pt x="6072" y="21191"/>
                  </a:cubicBezTo>
                  <a:cubicBezTo>
                    <a:pt x="7037" y="21978"/>
                    <a:pt x="8223" y="22534"/>
                    <a:pt x="9410" y="22534"/>
                  </a:cubicBezTo>
                  <a:cubicBezTo>
                    <a:pt x="10233" y="22534"/>
                    <a:pt x="11058" y="22266"/>
                    <a:pt x="11809" y="21624"/>
                  </a:cubicBezTo>
                  <a:cubicBezTo>
                    <a:pt x="13644" y="20023"/>
                    <a:pt x="15445" y="10983"/>
                    <a:pt x="15445" y="10983"/>
                  </a:cubicBezTo>
                  <a:cubicBezTo>
                    <a:pt x="15815" y="3185"/>
                    <a:pt x="13489" y="0"/>
                    <a:pt x="956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1" name="Google Shape;281;p1"/>
            <p:cNvSpPr/>
            <p:nvPr/>
          </p:nvSpPr>
          <p:spPr>
            <a:xfrm>
              <a:off x="3335050" y="1033525"/>
              <a:ext cx="395525" cy="530550"/>
            </a:xfrm>
            <a:custGeom>
              <a:avLst/>
              <a:gdLst/>
              <a:ahLst/>
              <a:cxnLst/>
              <a:rect l="l" t="t" r="r" b="b"/>
              <a:pathLst>
                <a:path w="15821" h="21222" extrusionOk="0">
                  <a:moveTo>
                    <a:pt x="9553" y="0"/>
                  </a:moveTo>
                  <a:cubicBezTo>
                    <a:pt x="8882" y="0"/>
                    <a:pt x="8165" y="94"/>
                    <a:pt x="7406" y="274"/>
                  </a:cubicBezTo>
                  <a:cubicBezTo>
                    <a:pt x="2202" y="1508"/>
                    <a:pt x="835" y="4877"/>
                    <a:pt x="868" y="7912"/>
                  </a:cubicBezTo>
                  <a:cubicBezTo>
                    <a:pt x="868" y="9080"/>
                    <a:pt x="1402" y="11081"/>
                    <a:pt x="2102" y="13216"/>
                  </a:cubicBezTo>
                  <a:lnTo>
                    <a:pt x="2035" y="13016"/>
                  </a:lnTo>
                  <a:cubicBezTo>
                    <a:pt x="2035" y="13016"/>
                    <a:pt x="1106" y="11395"/>
                    <a:pt x="572" y="11395"/>
                  </a:cubicBezTo>
                  <a:cubicBezTo>
                    <a:pt x="412" y="11395"/>
                    <a:pt x="288" y="11539"/>
                    <a:pt x="234" y="11915"/>
                  </a:cubicBezTo>
                  <a:cubicBezTo>
                    <a:pt x="1" y="13550"/>
                    <a:pt x="1535" y="15251"/>
                    <a:pt x="2069" y="15818"/>
                  </a:cubicBezTo>
                  <a:cubicBezTo>
                    <a:pt x="2207" y="15956"/>
                    <a:pt x="2398" y="16023"/>
                    <a:pt x="2592" y="16023"/>
                  </a:cubicBezTo>
                  <a:cubicBezTo>
                    <a:pt x="2774" y="16023"/>
                    <a:pt x="2958" y="15964"/>
                    <a:pt x="3103" y="15851"/>
                  </a:cubicBezTo>
                  <a:cubicBezTo>
                    <a:pt x="4137" y="18353"/>
                    <a:pt x="5304" y="20622"/>
                    <a:pt x="6072" y="21222"/>
                  </a:cubicBezTo>
                  <a:cubicBezTo>
                    <a:pt x="6072" y="21222"/>
                    <a:pt x="4337" y="17286"/>
                    <a:pt x="3703" y="15651"/>
                  </a:cubicBezTo>
                  <a:cubicBezTo>
                    <a:pt x="3103" y="13983"/>
                    <a:pt x="3270" y="11081"/>
                    <a:pt x="4637" y="9881"/>
                  </a:cubicBezTo>
                  <a:cubicBezTo>
                    <a:pt x="4637" y="9881"/>
                    <a:pt x="6439" y="8379"/>
                    <a:pt x="8273" y="8379"/>
                  </a:cubicBezTo>
                  <a:cubicBezTo>
                    <a:pt x="10108" y="8379"/>
                    <a:pt x="13877" y="10047"/>
                    <a:pt x="14344" y="11382"/>
                  </a:cubicBezTo>
                  <a:cubicBezTo>
                    <a:pt x="14611" y="12216"/>
                    <a:pt x="14277" y="14917"/>
                    <a:pt x="13977" y="16952"/>
                  </a:cubicBezTo>
                  <a:cubicBezTo>
                    <a:pt x="14845" y="14084"/>
                    <a:pt x="15478" y="11015"/>
                    <a:pt x="15478" y="11015"/>
                  </a:cubicBezTo>
                  <a:cubicBezTo>
                    <a:pt x="15820" y="3207"/>
                    <a:pt x="13485" y="0"/>
                    <a:pt x="9553" y="0"/>
                  </a:cubicBezTo>
                  <a:close/>
                </a:path>
              </a:pathLst>
            </a:custGeom>
            <a:solidFill>
              <a:srgbClr val="F78A8A">
                <a:alpha val="3254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2" name="Google Shape;282;p1"/>
            <p:cNvSpPr/>
            <p:nvPr/>
          </p:nvSpPr>
          <p:spPr>
            <a:xfrm>
              <a:off x="3335050" y="1009500"/>
              <a:ext cx="396975" cy="603800"/>
            </a:xfrm>
            <a:custGeom>
              <a:avLst/>
              <a:gdLst/>
              <a:ahLst/>
              <a:cxnLst/>
              <a:rect l="l" t="t" r="r" b="b"/>
              <a:pathLst>
                <a:path w="15879" h="24152" fill="none" extrusionOk="0">
                  <a:moveTo>
                    <a:pt x="7406" y="1235"/>
                  </a:moveTo>
                  <a:cubicBezTo>
                    <a:pt x="2202" y="2435"/>
                    <a:pt x="835" y="5805"/>
                    <a:pt x="868" y="8840"/>
                  </a:cubicBezTo>
                  <a:cubicBezTo>
                    <a:pt x="868" y="10008"/>
                    <a:pt x="1402" y="12042"/>
                    <a:pt x="2102" y="14144"/>
                  </a:cubicBezTo>
                  <a:lnTo>
                    <a:pt x="2035" y="13944"/>
                  </a:lnTo>
                  <a:cubicBezTo>
                    <a:pt x="2035" y="13944"/>
                    <a:pt x="468" y="11242"/>
                    <a:pt x="234" y="12876"/>
                  </a:cubicBezTo>
                  <a:cubicBezTo>
                    <a:pt x="1" y="14511"/>
                    <a:pt x="1535" y="16212"/>
                    <a:pt x="2069" y="16746"/>
                  </a:cubicBezTo>
                  <a:cubicBezTo>
                    <a:pt x="2336" y="17013"/>
                    <a:pt x="2803" y="17046"/>
                    <a:pt x="3103" y="16812"/>
                  </a:cubicBezTo>
                  <a:cubicBezTo>
                    <a:pt x="4137" y="19314"/>
                    <a:pt x="5304" y="21549"/>
                    <a:pt x="6072" y="22150"/>
                  </a:cubicBezTo>
                  <a:cubicBezTo>
                    <a:pt x="7706" y="23484"/>
                    <a:pt x="9974" y="24151"/>
                    <a:pt x="11809" y="22583"/>
                  </a:cubicBezTo>
                  <a:cubicBezTo>
                    <a:pt x="13644" y="20982"/>
                    <a:pt x="15445" y="11942"/>
                    <a:pt x="15445" y="11942"/>
                  </a:cubicBezTo>
                  <a:cubicBezTo>
                    <a:pt x="15879" y="2802"/>
                    <a:pt x="12610" y="0"/>
                    <a:pt x="7406" y="1235"/>
                  </a:cubicBezTo>
                  <a:close/>
                </a:path>
              </a:pathLst>
            </a:custGeom>
            <a:noFill/>
            <a:ln w="10850" cap="rnd" cmpd="sng">
              <a:solidFill>
                <a:srgbClr val="26323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3" name="Google Shape;283;p1"/>
            <p:cNvSpPr/>
            <p:nvPr/>
          </p:nvSpPr>
          <p:spPr>
            <a:xfrm>
              <a:off x="3611925" y="1374750"/>
              <a:ext cx="60900" cy="25875"/>
            </a:xfrm>
            <a:custGeom>
              <a:avLst/>
              <a:gdLst/>
              <a:ahLst/>
              <a:cxnLst/>
              <a:rect l="l" t="t" r="r" b="b"/>
              <a:pathLst>
                <a:path w="2436" h="1035" fill="none" extrusionOk="0">
                  <a:moveTo>
                    <a:pt x="2435" y="1"/>
                  </a:moveTo>
                  <a:cubicBezTo>
                    <a:pt x="1902" y="835"/>
                    <a:pt x="801" y="1035"/>
                    <a:pt x="0" y="535"/>
                  </a:cubicBezTo>
                </a:path>
              </a:pathLst>
            </a:custGeom>
            <a:noFill/>
            <a:ln w="10850" cap="rnd" cmpd="sng">
              <a:solidFill>
                <a:srgbClr val="26323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4" name="Google Shape;284;p1"/>
            <p:cNvSpPr/>
            <p:nvPr/>
          </p:nvSpPr>
          <p:spPr>
            <a:xfrm>
              <a:off x="3472650" y="1388925"/>
              <a:ext cx="61725" cy="25900"/>
            </a:xfrm>
            <a:custGeom>
              <a:avLst/>
              <a:gdLst/>
              <a:ahLst/>
              <a:cxnLst/>
              <a:rect l="l" t="t" r="r" b="b"/>
              <a:pathLst>
                <a:path w="2469" h="1036" fill="none" extrusionOk="0">
                  <a:moveTo>
                    <a:pt x="2469" y="1"/>
                  </a:moveTo>
                  <a:cubicBezTo>
                    <a:pt x="1935" y="802"/>
                    <a:pt x="834" y="1035"/>
                    <a:pt x="1" y="501"/>
                  </a:cubicBezTo>
                </a:path>
              </a:pathLst>
            </a:custGeom>
            <a:noFill/>
            <a:ln w="10850" cap="rnd" cmpd="sng">
              <a:solidFill>
                <a:srgbClr val="26323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5" name="Google Shape;285;p1"/>
            <p:cNvSpPr/>
            <p:nvPr/>
          </p:nvSpPr>
          <p:spPr>
            <a:xfrm>
              <a:off x="3438450" y="1340575"/>
              <a:ext cx="102600" cy="20025"/>
            </a:xfrm>
            <a:custGeom>
              <a:avLst/>
              <a:gdLst/>
              <a:ahLst/>
              <a:cxnLst/>
              <a:rect l="l" t="t" r="r" b="b"/>
              <a:pathLst>
                <a:path w="4104" h="801" fill="none" extrusionOk="0">
                  <a:moveTo>
                    <a:pt x="4104" y="667"/>
                  </a:moveTo>
                  <a:cubicBezTo>
                    <a:pt x="3437" y="334"/>
                    <a:pt x="2703" y="100"/>
                    <a:pt x="1969" y="34"/>
                  </a:cubicBezTo>
                  <a:cubicBezTo>
                    <a:pt x="968" y="0"/>
                    <a:pt x="1" y="801"/>
                    <a:pt x="1" y="801"/>
                  </a:cubicBezTo>
                </a:path>
              </a:pathLst>
            </a:custGeom>
            <a:noFill/>
            <a:ln w="10850" cap="rnd" cmpd="sng">
              <a:solidFill>
                <a:srgbClr val="26323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6" name="Google Shape;286;p1"/>
            <p:cNvSpPr/>
            <p:nvPr/>
          </p:nvSpPr>
          <p:spPr>
            <a:xfrm>
              <a:off x="3541025" y="1462325"/>
              <a:ext cx="60075" cy="22550"/>
            </a:xfrm>
            <a:custGeom>
              <a:avLst/>
              <a:gdLst/>
              <a:ahLst/>
              <a:cxnLst/>
              <a:rect l="l" t="t" r="r" b="b"/>
              <a:pathLst>
                <a:path w="2403" h="902" fill="none" extrusionOk="0">
                  <a:moveTo>
                    <a:pt x="2403" y="0"/>
                  </a:moveTo>
                  <a:cubicBezTo>
                    <a:pt x="2336" y="534"/>
                    <a:pt x="1835" y="901"/>
                    <a:pt x="1302" y="834"/>
                  </a:cubicBezTo>
                  <a:cubicBezTo>
                    <a:pt x="768" y="868"/>
                    <a:pt x="268" y="567"/>
                    <a:pt x="1" y="100"/>
                  </a:cubicBezTo>
                </a:path>
              </a:pathLst>
            </a:custGeom>
            <a:noFill/>
            <a:ln w="10850" cap="rnd" cmpd="sng">
              <a:solidFill>
                <a:srgbClr val="26323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7" name="Google Shape;287;p1"/>
            <p:cNvSpPr/>
            <p:nvPr/>
          </p:nvSpPr>
          <p:spPr>
            <a:xfrm>
              <a:off x="3522675" y="1513200"/>
              <a:ext cx="100100" cy="39050"/>
            </a:xfrm>
            <a:custGeom>
              <a:avLst/>
              <a:gdLst/>
              <a:ahLst/>
              <a:cxnLst/>
              <a:rect l="l" t="t" r="r" b="b"/>
              <a:pathLst>
                <a:path w="4004" h="1562" extrusionOk="0">
                  <a:moveTo>
                    <a:pt x="4004" y="0"/>
                  </a:moveTo>
                  <a:cubicBezTo>
                    <a:pt x="4004" y="0"/>
                    <a:pt x="2849" y="332"/>
                    <a:pt x="1619" y="332"/>
                  </a:cubicBezTo>
                  <a:cubicBezTo>
                    <a:pt x="1062" y="332"/>
                    <a:pt x="489" y="264"/>
                    <a:pt x="1" y="67"/>
                  </a:cubicBezTo>
                  <a:lnTo>
                    <a:pt x="1" y="67"/>
                  </a:lnTo>
                  <a:cubicBezTo>
                    <a:pt x="435" y="834"/>
                    <a:pt x="1135" y="1368"/>
                    <a:pt x="1969" y="1535"/>
                  </a:cubicBezTo>
                  <a:cubicBezTo>
                    <a:pt x="2031" y="1553"/>
                    <a:pt x="2094" y="1562"/>
                    <a:pt x="2158" y="1562"/>
                  </a:cubicBezTo>
                  <a:cubicBezTo>
                    <a:pt x="3021" y="1562"/>
                    <a:pt x="4004" y="0"/>
                    <a:pt x="4004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8" name="Google Shape;288;p1"/>
            <p:cNvSpPr/>
            <p:nvPr/>
          </p:nvSpPr>
          <p:spPr>
            <a:xfrm>
              <a:off x="3590225" y="1328050"/>
              <a:ext cx="90925" cy="56750"/>
            </a:xfrm>
            <a:custGeom>
              <a:avLst/>
              <a:gdLst/>
              <a:ahLst/>
              <a:cxnLst/>
              <a:rect l="l" t="t" r="r" b="b"/>
              <a:pathLst>
                <a:path w="3637" h="2270" fill="none" extrusionOk="0">
                  <a:moveTo>
                    <a:pt x="3637" y="68"/>
                  </a:moveTo>
                  <a:cubicBezTo>
                    <a:pt x="3637" y="68"/>
                    <a:pt x="2703" y="1"/>
                    <a:pt x="1836" y="1"/>
                  </a:cubicBezTo>
                  <a:cubicBezTo>
                    <a:pt x="1068" y="1"/>
                    <a:pt x="268" y="1035"/>
                    <a:pt x="268" y="1035"/>
                  </a:cubicBezTo>
                  <a:lnTo>
                    <a:pt x="1" y="2269"/>
                  </a:lnTo>
                </a:path>
              </a:pathLst>
            </a:custGeom>
            <a:noFill/>
            <a:ln w="10850" cap="rnd" cmpd="sng">
              <a:solidFill>
                <a:srgbClr val="26323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9" name="Google Shape;289;p1"/>
            <p:cNvSpPr/>
            <p:nvPr/>
          </p:nvSpPr>
          <p:spPr>
            <a:xfrm>
              <a:off x="3292525" y="988600"/>
              <a:ext cx="556250" cy="382850"/>
            </a:xfrm>
            <a:custGeom>
              <a:avLst/>
              <a:gdLst/>
              <a:ahLst/>
              <a:cxnLst/>
              <a:rect l="l" t="t" r="r" b="b"/>
              <a:pathLst>
                <a:path w="22250" h="15314" extrusionOk="0">
                  <a:moveTo>
                    <a:pt x="10841" y="0"/>
                  </a:moveTo>
                  <a:cubicBezTo>
                    <a:pt x="5434" y="0"/>
                    <a:pt x="4137" y="3405"/>
                    <a:pt x="4137" y="3405"/>
                  </a:cubicBezTo>
                  <a:cubicBezTo>
                    <a:pt x="4137" y="3405"/>
                    <a:pt x="3728" y="2302"/>
                    <a:pt x="3311" y="2302"/>
                  </a:cubicBezTo>
                  <a:cubicBezTo>
                    <a:pt x="3195" y="2302"/>
                    <a:pt x="3078" y="2387"/>
                    <a:pt x="2969" y="2604"/>
                  </a:cubicBezTo>
                  <a:cubicBezTo>
                    <a:pt x="2669" y="3138"/>
                    <a:pt x="2502" y="3738"/>
                    <a:pt x="2469" y="4339"/>
                  </a:cubicBezTo>
                  <a:cubicBezTo>
                    <a:pt x="2469" y="4339"/>
                    <a:pt x="1335" y="5173"/>
                    <a:pt x="834" y="5673"/>
                  </a:cubicBezTo>
                  <a:cubicBezTo>
                    <a:pt x="334" y="6174"/>
                    <a:pt x="1001" y="6707"/>
                    <a:pt x="1001" y="6707"/>
                  </a:cubicBezTo>
                  <a:cubicBezTo>
                    <a:pt x="1001" y="6707"/>
                    <a:pt x="0" y="9209"/>
                    <a:pt x="534" y="11144"/>
                  </a:cubicBezTo>
                  <a:lnTo>
                    <a:pt x="3403" y="15313"/>
                  </a:lnTo>
                  <a:cubicBezTo>
                    <a:pt x="4103" y="15280"/>
                    <a:pt x="4737" y="14947"/>
                    <a:pt x="5171" y="14346"/>
                  </a:cubicBezTo>
                  <a:cubicBezTo>
                    <a:pt x="5508" y="13901"/>
                    <a:pt x="5578" y="13012"/>
                    <a:pt x="5554" y="12181"/>
                  </a:cubicBezTo>
                  <a:lnTo>
                    <a:pt x="5554" y="12181"/>
                  </a:lnTo>
                  <a:cubicBezTo>
                    <a:pt x="5653" y="12631"/>
                    <a:pt x="5804" y="12985"/>
                    <a:pt x="6036" y="12985"/>
                  </a:cubicBezTo>
                  <a:cubicBezTo>
                    <a:pt x="6106" y="12985"/>
                    <a:pt x="6185" y="12952"/>
                    <a:pt x="6272" y="12878"/>
                  </a:cubicBezTo>
                  <a:cubicBezTo>
                    <a:pt x="7172" y="12145"/>
                    <a:pt x="5871" y="8942"/>
                    <a:pt x="5871" y="8942"/>
                  </a:cubicBezTo>
                  <a:lnTo>
                    <a:pt x="5871" y="8942"/>
                  </a:lnTo>
                  <a:lnTo>
                    <a:pt x="8006" y="9142"/>
                  </a:lnTo>
                  <a:cubicBezTo>
                    <a:pt x="9907" y="10744"/>
                    <a:pt x="11976" y="12078"/>
                    <a:pt x="14177" y="13212"/>
                  </a:cubicBezTo>
                  <a:cubicBezTo>
                    <a:pt x="14879" y="13566"/>
                    <a:pt x="15551" y="13717"/>
                    <a:pt x="16163" y="13717"/>
                  </a:cubicBezTo>
                  <a:cubicBezTo>
                    <a:pt x="18664" y="13717"/>
                    <a:pt x="20187" y="11209"/>
                    <a:pt x="18847" y="9843"/>
                  </a:cubicBezTo>
                  <a:cubicBezTo>
                    <a:pt x="18498" y="9494"/>
                    <a:pt x="18384" y="9367"/>
                    <a:pt x="18427" y="9367"/>
                  </a:cubicBezTo>
                  <a:cubicBezTo>
                    <a:pt x="18545" y="9367"/>
                    <a:pt x="19798" y="10279"/>
                    <a:pt x="20717" y="10279"/>
                  </a:cubicBezTo>
                  <a:cubicBezTo>
                    <a:pt x="21126" y="10279"/>
                    <a:pt x="21469" y="10099"/>
                    <a:pt x="21616" y="9576"/>
                  </a:cubicBezTo>
                  <a:cubicBezTo>
                    <a:pt x="22250" y="7441"/>
                    <a:pt x="16679" y="103"/>
                    <a:pt x="11075" y="2"/>
                  </a:cubicBezTo>
                  <a:cubicBezTo>
                    <a:pt x="10996" y="1"/>
                    <a:pt x="10918" y="0"/>
                    <a:pt x="10841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0" name="Google Shape;290;p1"/>
            <p:cNvSpPr/>
            <p:nvPr/>
          </p:nvSpPr>
          <p:spPr>
            <a:xfrm>
              <a:off x="3430125" y="1132075"/>
              <a:ext cx="248525" cy="152650"/>
            </a:xfrm>
            <a:custGeom>
              <a:avLst/>
              <a:gdLst/>
              <a:ahLst/>
              <a:cxnLst/>
              <a:rect l="l" t="t" r="r" b="b"/>
              <a:pathLst>
                <a:path w="9941" h="6106" fill="none" extrusionOk="0">
                  <a:moveTo>
                    <a:pt x="0" y="1"/>
                  </a:moveTo>
                  <a:cubicBezTo>
                    <a:pt x="0" y="1"/>
                    <a:pt x="2569" y="1936"/>
                    <a:pt x="4437" y="3670"/>
                  </a:cubicBezTo>
                  <a:cubicBezTo>
                    <a:pt x="6271" y="5438"/>
                    <a:pt x="9107" y="6105"/>
                    <a:pt x="9941" y="5738"/>
                  </a:cubicBezTo>
                </a:path>
              </a:pathLst>
            </a:custGeom>
            <a:noFill/>
            <a:ln w="9525" cap="rnd" cmpd="sng">
              <a:solidFill>
                <a:srgbClr val="FFFFFF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1" name="Google Shape;291;p1"/>
            <p:cNvSpPr/>
            <p:nvPr/>
          </p:nvSpPr>
          <p:spPr>
            <a:xfrm>
              <a:off x="3426775" y="1053700"/>
              <a:ext cx="201850" cy="139300"/>
            </a:xfrm>
            <a:custGeom>
              <a:avLst/>
              <a:gdLst/>
              <a:ahLst/>
              <a:cxnLst/>
              <a:rect l="l" t="t" r="r" b="b"/>
              <a:pathLst>
                <a:path w="8074" h="5572" fill="none" extrusionOk="0">
                  <a:moveTo>
                    <a:pt x="8073" y="5571"/>
                  </a:moveTo>
                  <a:cubicBezTo>
                    <a:pt x="8073" y="5571"/>
                    <a:pt x="4404" y="4737"/>
                    <a:pt x="3537" y="3136"/>
                  </a:cubicBezTo>
                  <a:cubicBezTo>
                    <a:pt x="2669" y="1535"/>
                    <a:pt x="1" y="1735"/>
                    <a:pt x="1" y="1735"/>
                  </a:cubicBezTo>
                  <a:cubicBezTo>
                    <a:pt x="1335" y="467"/>
                    <a:pt x="3270" y="0"/>
                    <a:pt x="5038" y="534"/>
                  </a:cubicBezTo>
                </a:path>
              </a:pathLst>
            </a:custGeom>
            <a:noFill/>
            <a:ln w="9525" cap="rnd" cmpd="sng">
              <a:solidFill>
                <a:srgbClr val="FFFFFF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2" name="Google Shape;292;p1"/>
            <p:cNvSpPr/>
            <p:nvPr/>
          </p:nvSpPr>
          <p:spPr>
            <a:xfrm>
              <a:off x="3395925" y="1152100"/>
              <a:ext cx="71750" cy="140950"/>
            </a:xfrm>
            <a:custGeom>
              <a:avLst/>
              <a:gdLst/>
              <a:ahLst/>
              <a:cxnLst/>
              <a:rect l="l" t="t" r="r" b="b"/>
              <a:pathLst>
                <a:path w="2870" h="5638" fill="none" extrusionOk="0">
                  <a:moveTo>
                    <a:pt x="1" y="1"/>
                  </a:moveTo>
                  <a:cubicBezTo>
                    <a:pt x="1" y="1"/>
                    <a:pt x="2869" y="4304"/>
                    <a:pt x="1035" y="5638"/>
                  </a:cubicBezTo>
                </a:path>
              </a:pathLst>
            </a:custGeom>
            <a:noFill/>
            <a:ln w="9525" cap="rnd" cmpd="sng">
              <a:solidFill>
                <a:srgbClr val="FFFFFF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3" name="Google Shape;293;p1"/>
            <p:cNvSpPr/>
            <p:nvPr/>
          </p:nvSpPr>
          <p:spPr>
            <a:xfrm>
              <a:off x="2955625" y="1753375"/>
              <a:ext cx="352775" cy="629225"/>
            </a:xfrm>
            <a:custGeom>
              <a:avLst/>
              <a:gdLst/>
              <a:ahLst/>
              <a:cxnLst/>
              <a:rect l="l" t="t" r="r" b="b"/>
              <a:pathLst>
                <a:path w="14111" h="25169" extrusionOk="0">
                  <a:moveTo>
                    <a:pt x="7806" y="0"/>
                  </a:moveTo>
                  <a:cubicBezTo>
                    <a:pt x="7806" y="0"/>
                    <a:pt x="0" y="21249"/>
                    <a:pt x="367" y="23617"/>
                  </a:cubicBezTo>
                  <a:cubicBezTo>
                    <a:pt x="555" y="24831"/>
                    <a:pt x="1717" y="25169"/>
                    <a:pt x="2979" y="25169"/>
                  </a:cubicBezTo>
                  <a:cubicBezTo>
                    <a:pt x="4179" y="25169"/>
                    <a:pt x="5471" y="24864"/>
                    <a:pt x="6104" y="24718"/>
                  </a:cubicBezTo>
                  <a:cubicBezTo>
                    <a:pt x="7405" y="24384"/>
                    <a:pt x="12376" y="16512"/>
                    <a:pt x="12409" y="14811"/>
                  </a:cubicBezTo>
                  <a:cubicBezTo>
                    <a:pt x="13043" y="14410"/>
                    <a:pt x="13476" y="13743"/>
                    <a:pt x="13610" y="12976"/>
                  </a:cubicBezTo>
                  <a:cubicBezTo>
                    <a:pt x="13910" y="11608"/>
                    <a:pt x="14110" y="6738"/>
                    <a:pt x="12142" y="3069"/>
                  </a:cubicBezTo>
                  <a:lnTo>
                    <a:pt x="780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4" name="Google Shape;294;p1"/>
            <p:cNvSpPr/>
            <p:nvPr/>
          </p:nvSpPr>
          <p:spPr>
            <a:xfrm>
              <a:off x="2955625" y="1753375"/>
              <a:ext cx="255200" cy="629025"/>
            </a:xfrm>
            <a:custGeom>
              <a:avLst/>
              <a:gdLst/>
              <a:ahLst/>
              <a:cxnLst/>
              <a:rect l="l" t="t" r="r" b="b"/>
              <a:pathLst>
                <a:path w="10208" h="25161" extrusionOk="0">
                  <a:moveTo>
                    <a:pt x="7806" y="0"/>
                  </a:moveTo>
                  <a:cubicBezTo>
                    <a:pt x="7806" y="0"/>
                    <a:pt x="0" y="21249"/>
                    <a:pt x="367" y="23617"/>
                  </a:cubicBezTo>
                  <a:cubicBezTo>
                    <a:pt x="550" y="24808"/>
                    <a:pt x="1684" y="25160"/>
                    <a:pt x="2897" y="25160"/>
                  </a:cubicBezTo>
                  <a:cubicBezTo>
                    <a:pt x="3010" y="25160"/>
                    <a:pt x="3123" y="25157"/>
                    <a:pt x="3236" y="25151"/>
                  </a:cubicBezTo>
                  <a:cubicBezTo>
                    <a:pt x="4203" y="22483"/>
                    <a:pt x="4570" y="17579"/>
                    <a:pt x="5271" y="15144"/>
                  </a:cubicBezTo>
                  <a:cubicBezTo>
                    <a:pt x="6071" y="12442"/>
                    <a:pt x="8640" y="5404"/>
                    <a:pt x="10207" y="1701"/>
                  </a:cubicBezTo>
                  <a:lnTo>
                    <a:pt x="7806" y="0"/>
                  </a:lnTo>
                  <a:close/>
                </a:path>
              </a:pathLst>
            </a:custGeom>
            <a:solidFill>
              <a:srgbClr val="F78A8A">
                <a:alpha val="3254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5" name="Google Shape;295;p1"/>
            <p:cNvSpPr/>
            <p:nvPr/>
          </p:nvSpPr>
          <p:spPr>
            <a:xfrm>
              <a:off x="2955625" y="1753375"/>
              <a:ext cx="352775" cy="649650"/>
            </a:xfrm>
            <a:custGeom>
              <a:avLst/>
              <a:gdLst/>
              <a:ahLst/>
              <a:cxnLst/>
              <a:rect l="l" t="t" r="r" b="b"/>
              <a:pathLst>
                <a:path w="14111" h="25986" fill="none" extrusionOk="0">
                  <a:moveTo>
                    <a:pt x="7806" y="0"/>
                  </a:moveTo>
                  <a:cubicBezTo>
                    <a:pt x="7806" y="0"/>
                    <a:pt x="0" y="21249"/>
                    <a:pt x="367" y="23617"/>
                  </a:cubicBezTo>
                  <a:cubicBezTo>
                    <a:pt x="734" y="25985"/>
                    <a:pt x="4804" y="25018"/>
                    <a:pt x="6104" y="24718"/>
                  </a:cubicBezTo>
                  <a:cubicBezTo>
                    <a:pt x="7405" y="24384"/>
                    <a:pt x="12376" y="16512"/>
                    <a:pt x="12409" y="14811"/>
                  </a:cubicBezTo>
                  <a:cubicBezTo>
                    <a:pt x="13043" y="14410"/>
                    <a:pt x="13476" y="13743"/>
                    <a:pt x="13610" y="12976"/>
                  </a:cubicBezTo>
                  <a:cubicBezTo>
                    <a:pt x="13910" y="11608"/>
                    <a:pt x="14110" y="6738"/>
                    <a:pt x="12142" y="3069"/>
                  </a:cubicBezTo>
                </a:path>
              </a:pathLst>
            </a:custGeom>
            <a:noFill/>
            <a:ln w="10850" cap="rnd" cmpd="sng">
              <a:solidFill>
                <a:srgbClr val="26323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6" name="Google Shape;296;p1"/>
            <p:cNvSpPr/>
            <p:nvPr/>
          </p:nvSpPr>
          <p:spPr>
            <a:xfrm>
              <a:off x="2945575" y="2276975"/>
              <a:ext cx="356150" cy="161725"/>
            </a:xfrm>
            <a:custGeom>
              <a:avLst/>
              <a:gdLst/>
              <a:ahLst/>
              <a:cxnLst/>
              <a:rect l="l" t="t" r="r" b="b"/>
              <a:pathLst>
                <a:path w="14246" h="6469" extrusionOk="0">
                  <a:moveTo>
                    <a:pt x="2698" y="0"/>
                  </a:moveTo>
                  <a:cubicBezTo>
                    <a:pt x="1422" y="0"/>
                    <a:pt x="1" y="1739"/>
                    <a:pt x="1169" y="4141"/>
                  </a:cubicBezTo>
                  <a:cubicBezTo>
                    <a:pt x="2045" y="5917"/>
                    <a:pt x="3312" y="6469"/>
                    <a:pt x="4853" y="6469"/>
                  </a:cubicBezTo>
                  <a:cubicBezTo>
                    <a:pt x="5424" y="6469"/>
                    <a:pt x="6033" y="6393"/>
                    <a:pt x="6673" y="6276"/>
                  </a:cubicBezTo>
                  <a:cubicBezTo>
                    <a:pt x="9042" y="5842"/>
                    <a:pt x="14245" y="2640"/>
                    <a:pt x="14245" y="2640"/>
                  </a:cubicBezTo>
                  <a:lnTo>
                    <a:pt x="14079" y="738"/>
                  </a:lnTo>
                  <a:cubicBezTo>
                    <a:pt x="14079" y="738"/>
                    <a:pt x="4071" y="104"/>
                    <a:pt x="2804" y="4"/>
                  </a:cubicBezTo>
                  <a:cubicBezTo>
                    <a:pt x="2769" y="2"/>
                    <a:pt x="2733" y="0"/>
                    <a:pt x="269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7" name="Google Shape;297;p1"/>
            <p:cNvSpPr/>
            <p:nvPr/>
          </p:nvSpPr>
          <p:spPr>
            <a:xfrm>
              <a:off x="2945575" y="2276975"/>
              <a:ext cx="356150" cy="161725"/>
            </a:xfrm>
            <a:custGeom>
              <a:avLst/>
              <a:gdLst/>
              <a:ahLst/>
              <a:cxnLst/>
              <a:rect l="l" t="t" r="r" b="b"/>
              <a:pathLst>
                <a:path w="14246" h="6469" extrusionOk="0">
                  <a:moveTo>
                    <a:pt x="2698" y="0"/>
                  </a:moveTo>
                  <a:cubicBezTo>
                    <a:pt x="1422" y="0"/>
                    <a:pt x="1" y="1739"/>
                    <a:pt x="1169" y="4141"/>
                  </a:cubicBezTo>
                  <a:cubicBezTo>
                    <a:pt x="2045" y="5917"/>
                    <a:pt x="3312" y="6469"/>
                    <a:pt x="4853" y="6469"/>
                  </a:cubicBezTo>
                  <a:cubicBezTo>
                    <a:pt x="5424" y="6469"/>
                    <a:pt x="6033" y="6393"/>
                    <a:pt x="6673" y="6276"/>
                  </a:cubicBezTo>
                  <a:cubicBezTo>
                    <a:pt x="9042" y="5842"/>
                    <a:pt x="14245" y="2640"/>
                    <a:pt x="14245" y="2640"/>
                  </a:cubicBezTo>
                  <a:lnTo>
                    <a:pt x="14079" y="738"/>
                  </a:lnTo>
                  <a:cubicBezTo>
                    <a:pt x="14079" y="738"/>
                    <a:pt x="4071" y="104"/>
                    <a:pt x="2804" y="4"/>
                  </a:cubicBezTo>
                  <a:cubicBezTo>
                    <a:pt x="2769" y="2"/>
                    <a:pt x="2733" y="0"/>
                    <a:pt x="2698" y="0"/>
                  </a:cubicBezTo>
                  <a:close/>
                </a:path>
              </a:pathLst>
            </a:custGeom>
            <a:solidFill>
              <a:srgbClr val="F78A8A">
                <a:alpha val="32549"/>
              </a:srgbClr>
            </a:solidFill>
            <a:ln w="10850" cap="rnd" cmpd="sng">
              <a:solidFill>
                <a:srgbClr val="26323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8" name="Google Shape;298;p1"/>
            <p:cNvSpPr/>
            <p:nvPr/>
          </p:nvSpPr>
          <p:spPr>
            <a:xfrm>
              <a:off x="2944775" y="2274575"/>
              <a:ext cx="356950" cy="170150"/>
            </a:xfrm>
            <a:custGeom>
              <a:avLst/>
              <a:gdLst/>
              <a:ahLst/>
              <a:cxnLst/>
              <a:rect l="l" t="t" r="r" b="b"/>
              <a:pathLst>
                <a:path w="14278" h="6806" fill="none" extrusionOk="0">
                  <a:moveTo>
                    <a:pt x="14111" y="834"/>
                  </a:moveTo>
                  <a:cubicBezTo>
                    <a:pt x="14111" y="834"/>
                    <a:pt x="4103" y="200"/>
                    <a:pt x="2836" y="100"/>
                  </a:cubicBezTo>
                  <a:cubicBezTo>
                    <a:pt x="1535" y="0"/>
                    <a:pt x="0" y="1768"/>
                    <a:pt x="1201" y="4237"/>
                  </a:cubicBezTo>
                  <a:cubicBezTo>
                    <a:pt x="2402" y="6672"/>
                    <a:pt x="4337" y="6805"/>
                    <a:pt x="6705" y="6372"/>
                  </a:cubicBezTo>
                  <a:cubicBezTo>
                    <a:pt x="9074" y="5938"/>
                    <a:pt x="14277" y="2736"/>
                    <a:pt x="14277" y="2736"/>
                  </a:cubicBezTo>
                  <a:close/>
                </a:path>
              </a:pathLst>
            </a:custGeom>
            <a:noFill/>
            <a:ln w="10850" cap="rnd" cmpd="sng">
              <a:solidFill>
                <a:srgbClr val="26323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9" name="Google Shape;299;p1"/>
            <p:cNvSpPr/>
            <p:nvPr/>
          </p:nvSpPr>
          <p:spPr>
            <a:xfrm>
              <a:off x="3256675" y="2197850"/>
              <a:ext cx="241850" cy="174325"/>
            </a:xfrm>
            <a:custGeom>
              <a:avLst/>
              <a:gdLst/>
              <a:ahLst/>
              <a:cxnLst/>
              <a:rect l="l" t="t" r="r" b="b"/>
              <a:pathLst>
                <a:path w="9674" h="6973" extrusionOk="0">
                  <a:moveTo>
                    <a:pt x="4858" y="100"/>
                  </a:moveTo>
                  <a:cubicBezTo>
                    <a:pt x="4505" y="100"/>
                    <a:pt x="3236" y="1435"/>
                    <a:pt x="3236" y="1435"/>
                  </a:cubicBezTo>
                  <a:cubicBezTo>
                    <a:pt x="1868" y="3103"/>
                    <a:pt x="767" y="4971"/>
                    <a:pt x="0" y="6972"/>
                  </a:cubicBezTo>
                  <a:cubicBezTo>
                    <a:pt x="480" y="6702"/>
                    <a:pt x="1015" y="6567"/>
                    <a:pt x="1555" y="6567"/>
                  </a:cubicBezTo>
                  <a:cubicBezTo>
                    <a:pt x="1615" y="6567"/>
                    <a:pt x="1675" y="6568"/>
                    <a:pt x="1735" y="6572"/>
                  </a:cubicBezTo>
                  <a:cubicBezTo>
                    <a:pt x="1767" y="6574"/>
                    <a:pt x="1801" y="6575"/>
                    <a:pt x="1837" y="6575"/>
                  </a:cubicBezTo>
                  <a:cubicBezTo>
                    <a:pt x="2813" y="6575"/>
                    <a:pt x="5170" y="5738"/>
                    <a:pt x="5170" y="5738"/>
                  </a:cubicBezTo>
                  <a:cubicBezTo>
                    <a:pt x="5170" y="5738"/>
                    <a:pt x="6405" y="6605"/>
                    <a:pt x="7072" y="6672"/>
                  </a:cubicBezTo>
                  <a:cubicBezTo>
                    <a:pt x="7092" y="6674"/>
                    <a:pt x="7111" y="6675"/>
                    <a:pt x="7130" y="6675"/>
                  </a:cubicBezTo>
                  <a:cubicBezTo>
                    <a:pt x="7767" y="6675"/>
                    <a:pt x="7672" y="5604"/>
                    <a:pt x="7672" y="5604"/>
                  </a:cubicBezTo>
                  <a:lnTo>
                    <a:pt x="7672" y="5604"/>
                  </a:lnTo>
                  <a:cubicBezTo>
                    <a:pt x="7672" y="5604"/>
                    <a:pt x="7746" y="5610"/>
                    <a:pt x="7854" y="5610"/>
                  </a:cubicBezTo>
                  <a:cubicBezTo>
                    <a:pt x="8124" y="5610"/>
                    <a:pt x="8611" y="5576"/>
                    <a:pt x="8706" y="5338"/>
                  </a:cubicBezTo>
                  <a:cubicBezTo>
                    <a:pt x="8840" y="5004"/>
                    <a:pt x="8506" y="4670"/>
                    <a:pt x="8973" y="4670"/>
                  </a:cubicBezTo>
                  <a:cubicBezTo>
                    <a:pt x="9407" y="4670"/>
                    <a:pt x="9640" y="4604"/>
                    <a:pt x="9640" y="4270"/>
                  </a:cubicBezTo>
                  <a:cubicBezTo>
                    <a:pt x="9674" y="3903"/>
                    <a:pt x="7772" y="2169"/>
                    <a:pt x="7339" y="1902"/>
                  </a:cubicBezTo>
                  <a:cubicBezTo>
                    <a:pt x="6872" y="1635"/>
                    <a:pt x="5404" y="1535"/>
                    <a:pt x="5404" y="1535"/>
                  </a:cubicBezTo>
                  <a:cubicBezTo>
                    <a:pt x="5404" y="1535"/>
                    <a:pt x="7105" y="1301"/>
                    <a:pt x="7472" y="1101"/>
                  </a:cubicBezTo>
                  <a:cubicBezTo>
                    <a:pt x="7806" y="901"/>
                    <a:pt x="8139" y="1168"/>
                    <a:pt x="7939" y="601"/>
                  </a:cubicBezTo>
                  <a:cubicBezTo>
                    <a:pt x="7739" y="0"/>
                    <a:pt x="5204" y="134"/>
                    <a:pt x="4870" y="101"/>
                  </a:cubicBezTo>
                  <a:cubicBezTo>
                    <a:pt x="4866" y="100"/>
                    <a:pt x="4862" y="100"/>
                    <a:pt x="4858" y="10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0" name="Google Shape;300;p1"/>
            <p:cNvSpPr/>
            <p:nvPr/>
          </p:nvSpPr>
          <p:spPr>
            <a:xfrm>
              <a:off x="3256675" y="2200325"/>
              <a:ext cx="121775" cy="171000"/>
            </a:xfrm>
            <a:custGeom>
              <a:avLst/>
              <a:gdLst/>
              <a:ahLst/>
              <a:cxnLst/>
              <a:rect l="l" t="t" r="r" b="b"/>
              <a:pathLst>
                <a:path w="4871" h="6840" extrusionOk="0">
                  <a:moveTo>
                    <a:pt x="4858" y="1"/>
                  </a:moveTo>
                  <a:cubicBezTo>
                    <a:pt x="4505" y="1"/>
                    <a:pt x="3236" y="1336"/>
                    <a:pt x="3236" y="1336"/>
                  </a:cubicBezTo>
                  <a:cubicBezTo>
                    <a:pt x="1868" y="2970"/>
                    <a:pt x="767" y="4838"/>
                    <a:pt x="0" y="6840"/>
                  </a:cubicBezTo>
                  <a:cubicBezTo>
                    <a:pt x="480" y="6570"/>
                    <a:pt x="1015" y="6434"/>
                    <a:pt x="1555" y="6434"/>
                  </a:cubicBezTo>
                  <a:cubicBezTo>
                    <a:pt x="1615" y="6434"/>
                    <a:pt x="1675" y="6436"/>
                    <a:pt x="1735" y="6439"/>
                  </a:cubicBezTo>
                  <a:cubicBezTo>
                    <a:pt x="2035" y="6439"/>
                    <a:pt x="2335" y="6406"/>
                    <a:pt x="2602" y="6339"/>
                  </a:cubicBezTo>
                  <a:cubicBezTo>
                    <a:pt x="2802" y="5539"/>
                    <a:pt x="2902" y="4738"/>
                    <a:pt x="2935" y="3938"/>
                  </a:cubicBezTo>
                  <a:cubicBezTo>
                    <a:pt x="2935" y="2703"/>
                    <a:pt x="4870" y="2"/>
                    <a:pt x="4870" y="2"/>
                  </a:cubicBezTo>
                  <a:cubicBezTo>
                    <a:pt x="4866" y="1"/>
                    <a:pt x="4862" y="1"/>
                    <a:pt x="4858" y="1"/>
                  </a:cubicBezTo>
                  <a:close/>
                </a:path>
              </a:pathLst>
            </a:custGeom>
            <a:solidFill>
              <a:srgbClr val="F78A8A">
                <a:alpha val="3254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1" name="Google Shape;301;p1"/>
            <p:cNvSpPr/>
            <p:nvPr/>
          </p:nvSpPr>
          <p:spPr>
            <a:xfrm>
              <a:off x="3256675" y="2197850"/>
              <a:ext cx="241850" cy="174325"/>
            </a:xfrm>
            <a:custGeom>
              <a:avLst/>
              <a:gdLst/>
              <a:ahLst/>
              <a:cxnLst/>
              <a:rect l="l" t="t" r="r" b="b"/>
              <a:pathLst>
                <a:path w="9674" h="6973" fill="none" extrusionOk="0">
                  <a:moveTo>
                    <a:pt x="3236" y="1435"/>
                  </a:moveTo>
                  <a:cubicBezTo>
                    <a:pt x="3236" y="1435"/>
                    <a:pt x="4537" y="67"/>
                    <a:pt x="4870" y="101"/>
                  </a:cubicBezTo>
                  <a:cubicBezTo>
                    <a:pt x="5204" y="134"/>
                    <a:pt x="7739" y="0"/>
                    <a:pt x="7939" y="601"/>
                  </a:cubicBezTo>
                  <a:cubicBezTo>
                    <a:pt x="8139" y="1168"/>
                    <a:pt x="7806" y="901"/>
                    <a:pt x="7472" y="1101"/>
                  </a:cubicBezTo>
                  <a:cubicBezTo>
                    <a:pt x="7105" y="1301"/>
                    <a:pt x="5404" y="1535"/>
                    <a:pt x="5404" y="1535"/>
                  </a:cubicBezTo>
                  <a:cubicBezTo>
                    <a:pt x="5404" y="1535"/>
                    <a:pt x="6872" y="1635"/>
                    <a:pt x="7339" y="1902"/>
                  </a:cubicBezTo>
                  <a:cubicBezTo>
                    <a:pt x="7772" y="2169"/>
                    <a:pt x="9674" y="3903"/>
                    <a:pt x="9640" y="4270"/>
                  </a:cubicBezTo>
                  <a:cubicBezTo>
                    <a:pt x="9640" y="4604"/>
                    <a:pt x="9407" y="4670"/>
                    <a:pt x="8973" y="4670"/>
                  </a:cubicBezTo>
                  <a:cubicBezTo>
                    <a:pt x="8506" y="4670"/>
                    <a:pt x="8840" y="5004"/>
                    <a:pt x="8706" y="5338"/>
                  </a:cubicBezTo>
                  <a:cubicBezTo>
                    <a:pt x="8573" y="5671"/>
                    <a:pt x="7672" y="5604"/>
                    <a:pt x="7672" y="5604"/>
                  </a:cubicBezTo>
                  <a:cubicBezTo>
                    <a:pt x="7672" y="5604"/>
                    <a:pt x="7772" y="6739"/>
                    <a:pt x="7072" y="6672"/>
                  </a:cubicBezTo>
                  <a:cubicBezTo>
                    <a:pt x="6405" y="6605"/>
                    <a:pt x="5170" y="5738"/>
                    <a:pt x="5170" y="5738"/>
                  </a:cubicBezTo>
                  <a:cubicBezTo>
                    <a:pt x="5170" y="5738"/>
                    <a:pt x="2635" y="6639"/>
                    <a:pt x="1735" y="6572"/>
                  </a:cubicBezTo>
                  <a:cubicBezTo>
                    <a:pt x="1134" y="6538"/>
                    <a:pt x="534" y="6672"/>
                    <a:pt x="0" y="6972"/>
                  </a:cubicBezTo>
                  <a:cubicBezTo>
                    <a:pt x="767" y="4971"/>
                    <a:pt x="1868" y="3103"/>
                    <a:pt x="3236" y="1435"/>
                  </a:cubicBezTo>
                  <a:close/>
                </a:path>
              </a:pathLst>
            </a:custGeom>
            <a:noFill/>
            <a:ln w="10850" cap="rnd" cmpd="sng">
              <a:solidFill>
                <a:srgbClr val="26323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2" name="Google Shape;302;p1"/>
            <p:cNvSpPr/>
            <p:nvPr/>
          </p:nvSpPr>
          <p:spPr>
            <a:xfrm>
              <a:off x="3379250" y="2262900"/>
              <a:ext cx="101775" cy="50900"/>
            </a:xfrm>
            <a:custGeom>
              <a:avLst/>
              <a:gdLst/>
              <a:ahLst/>
              <a:cxnLst/>
              <a:rect l="l" t="t" r="r" b="b"/>
              <a:pathLst>
                <a:path w="4071" h="2036" fill="none" extrusionOk="0">
                  <a:moveTo>
                    <a:pt x="4070" y="2035"/>
                  </a:moveTo>
                  <a:lnTo>
                    <a:pt x="1835" y="267"/>
                  </a:lnTo>
                  <a:lnTo>
                    <a:pt x="1" y="0"/>
                  </a:lnTo>
                </a:path>
              </a:pathLst>
            </a:custGeom>
            <a:noFill/>
            <a:ln w="10850" cap="rnd" cmpd="sng">
              <a:solidFill>
                <a:srgbClr val="26323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3" name="Google Shape;303;p1"/>
            <p:cNvSpPr/>
            <p:nvPr/>
          </p:nvSpPr>
          <p:spPr>
            <a:xfrm>
              <a:off x="3358400" y="2297925"/>
              <a:ext cx="90100" cy="39225"/>
            </a:xfrm>
            <a:custGeom>
              <a:avLst/>
              <a:gdLst/>
              <a:ahLst/>
              <a:cxnLst/>
              <a:rect l="l" t="t" r="r" b="b"/>
              <a:pathLst>
                <a:path w="3604" h="1569" fill="none" extrusionOk="0">
                  <a:moveTo>
                    <a:pt x="3603" y="1568"/>
                  </a:moveTo>
                  <a:lnTo>
                    <a:pt x="1135" y="200"/>
                  </a:lnTo>
                  <a:lnTo>
                    <a:pt x="1" y="0"/>
                  </a:lnTo>
                </a:path>
              </a:pathLst>
            </a:custGeom>
            <a:noFill/>
            <a:ln w="10850" cap="rnd" cmpd="sng">
              <a:solidFill>
                <a:srgbClr val="26323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4" name="Google Shape;304;p1"/>
            <p:cNvSpPr/>
            <p:nvPr/>
          </p:nvSpPr>
          <p:spPr>
            <a:xfrm>
              <a:off x="3862100" y="2158350"/>
              <a:ext cx="241025" cy="170450"/>
            </a:xfrm>
            <a:custGeom>
              <a:avLst/>
              <a:gdLst/>
              <a:ahLst/>
              <a:cxnLst/>
              <a:rect l="l" t="t" r="r" b="b"/>
              <a:pathLst>
                <a:path w="9641" h="6818" extrusionOk="0">
                  <a:moveTo>
                    <a:pt x="3988" y="0"/>
                  </a:moveTo>
                  <a:cubicBezTo>
                    <a:pt x="3115" y="0"/>
                    <a:pt x="1873" y="64"/>
                    <a:pt x="1735" y="480"/>
                  </a:cubicBezTo>
                  <a:cubicBezTo>
                    <a:pt x="1501" y="1047"/>
                    <a:pt x="1835" y="813"/>
                    <a:pt x="2202" y="1013"/>
                  </a:cubicBezTo>
                  <a:cubicBezTo>
                    <a:pt x="2869" y="1214"/>
                    <a:pt x="3570" y="1347"/>
                    <a:pt x="4270" y="1414"/>
                  </a:cubicBezTo>
                  <a:cubicBezTo>
                    <a:pt x="4270" y="1414"/>
                    <a:pt x="2769" y="1514"/>
                    <a:pt x="2335" y="1781"/>
                  </a:cubicBezTo>
                  <a:cubicBezTo>
                    <a:pt x="1868" y="2047"/>
                    <a:pt x="0" y="3782"/>
                    <a:pt x="0" y="4149"/>
                  </a:cubicBezTo>
                  <a:cubicBezTo>
                    <a:pt x="0" y="4483"/>
                    <a:pt x="234" y="4549"/>
                    <a:pt x="701" y="4549"/>
                  </a:cubicBezTo>
                  <a:cubicBezTo>
                    <a:pt x="1168" y="4549"/>
                    <a:pt x="834" y="4883"/>
                    <a:pt x="934" y="5216"/>
                  </a:cubicBezTo>
                  <a:cubicBezTo>
                    <a:pt x="1018" y="5425"/>
                    <a:pt x="1401" y="5464"/>
                    <a:pt x="1676" y="5464"/>
                  </a:cubicBezTo>
                  <a:cubicBezTo>
                    <a:pt x="1842" y="5464"/>
                    <a:pt x="1968" y="5450"/>
                    <a:pt x="1968" y="5450"/>
                  </a:cubicBezTo>
                  <a:lnTo>
                    <a:pt x="1968" y="5450"/>
                  </a:lnTo>
                  <a:cubicBezTo>
                    <a:pt x="1968" y="5450"/>
                    <a:pt x="1905" y="6553"/>
                    <a:pt x="2515" y="6553"/>
                  </a:cubicBezTo>
                  <a:cubicBezTo>
                    <a:pt x="2532" y="6553"/>
                    <a:pt x="2550" y="6553"/>
                    <a:pt x="2569" y="6551"/>
                  </a:cubicBezTo>
                  <a:cubicBezTo>
                    <a:pt x="3269" y="6484"/>
                    <a:pt x="4504" y="5617"/>
                    <a:pt x="4504" y="5617"/>
                  </a:cubicBezTo>
                  <a:cubicBezTo>
                    <a:pt x="4504" y="5617"/>
                    <a:pt x="6830" y="6454"/>
                    <a:pt x="7833" y="6454"/>
                  </a:cubicBezTo>
                  <a:cubicBezTo>
                    <a:pt x="7871" y="6454"/>
                    <a:pt x="7906" y="6453"/>
                    <a:pt x="7939" y="6451"/>
                  </a:cubicBezTo>
                  <a:cubicBezTo>
                    <a:pt x="8000" y="6447"/>
                    <a:pt x="8060" y="6446"/>
                    <a:pt x="8120" y="6446"/>
                  </a:cubicBezTo>
                  <a:cubicBezTo>
                    <a:pt x="8654" y="6446"/>
                    <a:pt x="9161" y="6578"/>
                    <a:pt x="9641" y="6818"/>
                  </a:cubicBezTo>
                  <a:cubicBezTo>
                    <a:pt x="8873" y="4816"/>
                    <a:pt x="7806" y="2981"/>
                    <a:pt x="6438" y="1347"/>
                  </a:cubicBezTo>
                  <a:cubicBezTo>
                    <a:pt x="6438" y="1347"/>
                    <a:pt x="5168" y="12"/>
                    <a:pt x="4816" y="12"/>
                  </a:cubicBezTo>
                  <a:cubicBezTo>
                    <a:pt x="4812" y="12"/>
                    <a:pt x="4808" y="12"/>
                    <a:pt x="4804" y="13"/>
                  </a:cubicBezTo>
                  <a:cubicBezTo>
                    <a:pt x="4691" y="13"/>
                    <a:pt x="4376" y="0"/>
                    <a:pt x="3988" y="0"/>
                  </a:cubicBezTo>
                  <a:close/>
                </a:path>
              </a:pathLst>
            </a:custGeom>
            <a:solidFill>
              <a:srgbClr val="FFFFFF"/>
            </a:solidFill>
            <a:ln w="10850" cap="rnd" cmpd="sng">
              <a:solidFill>
                <a:srgbClr val="26323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5" name="Google Shape;305;p1"/>
            <p:cNvSpPr/>
            <p:nvPr/>
          </p:nvSpPr>
          <p:spPr>
            <a:xfrm>
              <a:off x="3879600" y="2221200"/>
              <a:ext cx="100950" cy="50050"/>
            </a:xfrm>
            <a:custGeom>
              <a:avLst/>
              <a:gdLst/>
              <a:ahLst/>
              <a:cxnLst/>
              <a:rect l="l" t="t" r="r" b="b"/>
              <a:pathLst>
                <a:path w="4038" h="2002" fill="none" extrusionOk="0">
                  <a:moveTo>
                    <a:pt x="1" y="2002"/>
                  </a:moveTo>
                  <a:lnTo>
                    <a:pt x="2236" y="234"/>
                  </a:lnTo>
                  <a:lnTo>
                    <a:pt x="4037" y="0"/>
                  </a:lnTo>
                </a:path>
              </a:pathLst>
            </a:custGeom>
            <a:noFill/>
            <a:ln w="10850" cap="rnd" cmpd="sng">
              <a:solidFill>
                <a:srgbClr val="26323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6" name="Google Shape;306;p1"/>
            <p:cNvSpPr/>
            <p:nvPr/>
          </p:nvSpPr>
          <p:spPr>
            <a:xfrm>
              <a:off x="3911300" y="2256225"/>
              <a:ext cx="90075" cy="38375"/>
            </a:xfrm>
            <a:custGeom>
              <a:avLst/>
              <a:gdLst/>
              <a:ahLst/>
              <a:cxnLst/>
              <a:rect l="l" t="t" r="r" b="b"/>
              <a:pathLst>
                <a:path w="3603" h="1535" fill="none" extrusionOk="0">
                  <a:moveTo>
                    <a:pt x="0" y="1535"/>
                  </a:moveTo>
                  <a:lnTo>
                    <a:pt x="2469" y="201"/>
                  </a:lnTo>
                  <a:lnTo>
                    <a:pt x="3603" y="0"/>
                  </a:lnTo>
                </a:path>
              </a:pathLst>
            </a:custGeom>
            <a:noFill/>
            <a:ln w="10850" cap="rnd" cmpd="sng">
              <a:solidFill>
                <a:srgbClr val="26323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7" name="Google Shape;307;p1"/>
            <p:cNvSpPr/>
            <p:nvPr/>
          </p:nvSpPr>
          <p:spPr>
            <a:xfrm>
              <a:off x="4059725" y="2231200"/>
              <a:ext cx="181000" cy="125950"/>
            </a:xfrm>
            <a:custGeom>
              <a:avLst/>
              <a:gdLst/>
              <a:ahLst/>
              <a:cxnLst/>
              <a:rect l="l" t="t" r="r" b="b"/>
              <a:pathLst>
                <a:path w="7240" h="5038" fill="none" extrusionOk="0">
                  <a:moveTo>
                    <a:pt x="1" y="501"/>
                  </a:moveTo>
                  <a:cubicBezTo>
                    <a:pt x="1" y="501"/>
                    <a:pt x="4304" y="1"/>
                    <a:pt x="5772" y="1102"/>
                  </a:cubicBezTo>
                  <a:cubicBezTo>
                    <a:pt x="7239" y="2236"/>
                    <a:pt x="7006" y="5038"/>
                    <a:pt x="7006" y="5038"/>
                  </a:cubicBezTo>
                </a:path>
              </a:pathLst>
            </a:custGeom>
            <a:noFill/>
            <a:ln w="10850" cap="rnd" cmpd="sng">
              <a:solidFill>
                <a:srgbClr val="26323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8" name="Google Shape;308;p1"/>
            <p:cNvSpPr/>
            <p:nvPr/>
          </p:nvSpPr>
          <p:spPr>
            <a:xfrm>
              <a:off x="3212475" y="4493150"/>
              <a:ext cx="107600" cy="64500"/>
            </a:xfrm>
            <a:custGeom>
              <a:avLst/>
              <a:gdLst/>
              <a:ahLst/>
              <a:cxnLst/>
              <a:rect l="l" t="t" r="r" b="b"/>
              <a:pathLst>
                <a:path w="4304" h="2580" extrusionOk="0">
                  <a:moveTo>
                    <a:pt x="1583" y="0"/>
                  </a:moveTo>
                  <a:cubicBezTo>
                    <a:pt x="391" y="0"/>
                    <a:pt x="0" y="755"/>
                    <a:pt x="0" y="755"/>
                  </a:cubicBezTo>
                  <a:cubicBezTo>
                    <a:pt x="0" y="755"/>
                    <a:pt x="1825" y="2579"/>
                    <a:pt x="2931" y="2579"/>
                  </a:cubicBezTo>
                  <a:cubicBezTo>
                    <a:pt x="3067" y="2579"/>
                    <a:pt x="3193" y="2551"/>
                    <a:pt x="3302" y="2489"/>
                  </a:cubicBezTo>
                  <a:cubicBezTo>
                    <a:pt x="4303" y="1956"/>
                    <a:pt x="3403" y="221"/>
                    <a:pt x="1935" y="21"/>
                  </a:cubicBezTo>
                  <a:cubicBezTo>
                    <a:pt x="1810" y="7"/>
                    <a:pt x="1693" y="0"/>
                    <a:pt x="1583" y="0"/>
                  </a:cubicBezTo>
                  <a:close/>
                </a:path>
              </a:pathLst>
            </a:custGeom>
            <a:solidFill>
              <a:srgbClr val="F78A8A"/>
            </a:solidFill>
            <a:ln w="10850" cap="rnd" cmpd="sng">
              <a:solidFill>
                <a:srgbClr val="26323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9" name="Google Shape;309;p1"/>
            <p:cNvSpPr/>
            <p:nvPr/>
          </p:nvSpPr>
          <p:spPr>
            <a:xfrm>
              <a:off x="3061725" y="3445400"/>
              <a:ext cx="400950" cy="1220900"/>
            </a:xfrm>
            <a:custGeom>
              <a:avLst/>
              <a:gdLst/>
              <a:ahLst/>
              <a:cxnLst/>
              <a:rect l="l" t="t" r="r" b="b"/>
              <a:pathLst>
                <a:path w="16038" h="48836" extrusionOk="0">
                  <a:moveTo>
                    <a:pt x="6481" y="1"/>
                  </a:moveTo>
                  <a:cubicBezTo>
                    <a:pt x="1702" y="1"/>
                    <a:pt x="0" y="5012"/>
                    <a:pt x="1860" y="6272"/>
                  </a:cubicBezTo>
                  <a:cubicBezTo>
                    <a:pt x="2924" y="6964"/>
                    <a:pt x="4817" y="7135"/>
                    <a:pt x="6427" y="7135"/>
                  </a:cubicBezTo>
                  <a:cubicBezTo>
                    <a:pt x="7997" y="7135"/>
                    <a:pt x="9299" y="6973"/>
                    <a:pt x="9299" y="6972"/>
                  </a:cubicBezTo>
                  <a:lnTo>
                    <a:pt x="9299" y="6972"/>
                  </a:lnTo>
                  <a:cubicBezTo>
                    <a:pt x="9299" y="6973"/>
                    <a:pt x="7198" y="14445"/>
                    <a:pt x="7198" y="17580"/>
                  </a:cubicBezTo>
                  <a:cubicBezTo>
                    <a:pt x="7198" y="20749"/>
                    <a:pt x="8732" y="28054"/>
                    <a:pt x="8865" y="31357"/>
                  </a:cubicBezTo>
                  <a:cubicBezTo>
                    <a:pt x="9032" y="34659"/>
                    <a:pt x="9299" y="38528"/>
                    <a:pt x="9299" y="38528"/>
                  </a:cubicBezTo>
                  <a:cubicBezTo>
                    <a:pt x="9299" y="38528"/>
                    <a:pt x="7098" y="41130"/>
                    <a:pt x="7098" y="41831"/>
                  </a:cubicBezTo>
                  <a:cubicBezTo>
                    <a:pt x="7098" y="42498"/>
                    <a:pt x="7665" y="43465"/>
                    <a:pt x="8599" y="44299"/>
                  </a:cubicBezTo>
                  <a:cubicBezTo>
                    <a:pt x="9566" y="45133"/>
                    <a:pt x="10133" y="47868"/>
                    <a:pt x="11234" y="48436"/>
                  </a:cubicBezTo>
                  <a:cubicBezTo>
                    <a:pt x="11853" y="48736"/>
                    <a:pt x="12166" y="48835"/>
                    <a:pt x="12542" y="48835"/>
                  </a:cubicBezTo>
                  <a:cubicBezTo>
                    <a:pt x="12833" y="48835"/>
                    <a:pt x="13163" y="48775"/>
                    <a:pt x="13702" y="48702"/>
                  </a:cubicBezTo>
                  <a:cubicBezTo>
                    <a:pt x="14936" y="48569"/>
                    <a:pt x="13969" y="47868"/>
                    <a:pt x="13969" y="47868"/>
                  </a:cubicBezTo>
                  <a:cubicBezTo>
                    <a:pt x="13736" y="47101"/>
                    <a:pt x="13636" y="46334"/>
                    <a:pt x="13702" y="45533"/>
                  </a:cubicBezTo>
                  <a:cubicBezTo>
                    <a:pt x="13836" y="44433"/>
                    <a:pt x="12335" y="41264"/>
                    <a:pt x="12335" y="39763"/>
                  </a:cubicBezTo>
                  <a:cubicBezTo>
                    <a:pt x="12335" y="38228"/>
                    <a:pt x="14536" y="19782"/>
                    <a:pt x="14536" y="16746"/>
                  </a:cubicBezTo>
                  <a:cubicBezTo>
                    <a:pt x="14536" y="13711"/>
                    <a:pt x="16037" y="7773"/>
                    <a:pt x="15637" y="5571"/>
                  </a:cubicBezTo>
                  <a:cubicBezTo>
                    <a:pt x="15237" y="3370"/>
                    <a:pt x="14936" y="3103"/>
                    <a:pt x="13302" y="2002"/>
                  </a:cubicBezTo>
                  <a:cubicBezTo>
                    <a:pt x="11634" y="901"/>
                    <a:pt x="8198" y="201"/>
                    <a:pt x="8198" y="201"/>
                  </a:cubicBezTo>
                  <a:cubicBezTo>
                    <a:pt x="7588" y="63"/>
                    <a:pt x="7015" y="1"/>
                    <a:pt x="6481" y="1"/>
                  </a:cubicBezTo>
                  <a:close/>
                </a:path>
              </a:pathLst>
            </a:custGeom>
            <a:solidFill>
              <a:srgbClr val="FFFFFF"/>
            </a:solidFill>
            <a:ln w="10850" cap="rnd" cmpd="sng">
              <a:solidFill>
                <a:srgbClr val="26323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0" name="Google Shape;310;p1"/>
            <p:cNvSpPr/>
            <p:nvPr/>
          </p:nvSpPr>
          <p:spPr>
            <a:xfrm>
              <a:off x="3209975" y="4510475"/>
              <a:ext cx="255125" cy="171225"/>
            </a:xfrm>
            <a:custGeom>
              <a:avLst/>
              <a:gdLst/>
              <a:ahLst/>
              <a:cxnLst/>
              <a:rect l="l" t="t" r="r" b="b"/>
              <a:pathLst>
                <a:path w="10205" h="6849" extrusionOk="0">
                  <a:moveTo>
                    <a:pt x="213" y="0"/>
                  </a:moveTo>
                  <a:cubicBezTo>
                    <a:pt x="148" y="0"/>
                    <a:pt x="108" y="29"/>
                    <a:pt x="100" y="95"/>
                  </a:cubicBezTo>
                  <a:cubicBezTo>
                    <a:pt x="33" y="629"/>
                    <a:pt x="0" y="4932"/>
                    <a:pt x="200" y="5399"/>
                  </a:cubicBezTo>
                  <a:cubicBezTo>
                    <a:pt x="367" y="5833"/>
                    <a:pt x="5304" y="6300"/>
                    <a:pt x="7872" y="6767"/>
                  </a:cubicBezTo>
                  <a:cubicBezTo>
                    <a:pt x="8184" y="6823"/>
                    <a:pt x="8442" y="6848"/>
                    <a:pt x="8656" y="6848"/>
                  </a:cubicBezTo>
                  <a:cubicBezTo>
                    <a:pt x="10205" y="6848"/>
                    <a:pt x="9371" y="5521"/>
                    <a:pt x="8873" y="5199"/>
                  </a:cubicBezTo>
                  <a:cubicBezTo>
                    <a:pt x="8339" y="4832"/>
                    <a:pt x="2669" y="1696"/>
                    <a:pt x="2669" y="1696"/>
                  </a:cubicBezTo>
                  <a:cubicBezTo>
                    <a:pt x="2669" y="1696"/>
                    <a:pt x="712" y="0"/>
                    <a:pt x="213" y="0"/>
                  </a:cubicBezTo>
                  <a:close/>
                </a:path>
              </a:pathLst>
            </a:custGeom>
            <a:solidFill>
              <a:srgbClr val="F78A8A"/>
            </a:solidFill>
            <a:ln w="10850" cap="rnd" cmpd="sng">
              <a:solidFill>
                <a:srgbClr val="26323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1" name="Google Shape;311;p1"/>
            <p:cNvSpPr/>
            <p:nvPr/>
          </p:nvSpPr>
          <p:spPr>
            <a:xfrm>
              <a:off x="3209975" y="4510475"/>
              <a:ext cx="255125" cy="171225"/>
            </a:xfrm>
            <a:custGeom>
              <a:avLst/>
              <a:gdLst/>
              <a:ahLst/>
              <a:cxnLst/>
              <a:rect l="l" t="t" r="r" b="b"/>
              <a:pathLst>
                <a:path w="10205" h="6849" extrusionOk="0">
                  <a:moveTo>
                    <a:pt x="213" y="0"/>
                  </a:moveTo>
                  <a:cubicBezTo>
                    <a:pt x="148" y="0"/>
                    <a:pt x="108" y="29"/>
                    <a:pt x="100" y="95"/>
                  </a:cubicBezTo>
                  <a:cubicBezTo>
                    <a:pt x="33" y="629"/>
                    <a:pt x="0" y="4932"/>
                    <a:pt x="200" y="5399"/>
                  </a:cubicBezTo>
                  <a:cubicBezTo>
                    <a:pt x="367" y="5833"/>
                    <a:pt x="5304" y="6300"/>
                    <a:pt x="7872" y="6767"/>
                  </a:cubicBezTo>
                  <a:cubicBezTo>
                    <a:pt x="8184" y="6823"/>
                    <a:pt x="8442" y="6848"/>
                    <a:pt x="8656" y="6848"/>
                  </a:cubicBezTo>
                  <a:cubicBezTo>
                    <a:pt x="10205" y="6848"/>
                    <a:pt x="9371" y="5521"/>
                    <a:pt x="8873" y="5199"/>
                  </a:cubicBezTo>
                  <a:cubicBezTo>
                    <a:pt x="8339" y="4832"/>
                    <a:pt x="2669" y="1696"/>
                    <a:pt x="2669" y="1696"/>
                  </a:cubicBezTo>
                  <a:cubicBezTo>
                    <a:pt x="2669" y="1696"/>
                    <a:pt x="712" y="0"/>
                    <a:pt x="213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2" name="Google Shape;312;p1"/>
            <p:cNvSpPr/>
            <p:nvPr/>
          </p:nvSpPr>
          <p:spPr>
            <a:xfrm>
              <a:off x="3295025" y="4544525"/>
              <a:ext cx="136800" cy="110100"/>
            </a:xfrm>
            <a:custGeom>
              <a:avLst/>
              <a:gdLst/>
              <a:ahLst/>
              <a:cxnLst/>
              <a:rect l="l" t="t" r="r" b="b"/>
              <a:pathLst>
                <a:path w="5472" h="4404" extrusionOk="0">
                  <a:moveTo>
                    <a:pt x="4304" y="1"/>
                  </a:moveTo>
                  <a:cubicBezTo>
                    <a:pt x="3370" y="234"/>
                    <a:pt x="2502" y="634"/>
                    <a:pt x="1735" y="1202"/>
                  </a:cubicBezTo>
                  <a:cubicBezTo>
                    <a:pt x="1068" y="1635"/>
                    <a:pt x="501" y="2136"/>
                    <a:pt x="0" y="2736"/>
                  </a:cubicBezTo>
                  <a:cubicBezTo>
                    <a:pt x="167" y="3470"/>
                    <a:pt x="1568" y="4404"/>
                    <a:pt x="1568" y="4404"/>
                  </a:cubicBezTo>
                  <a:cubicBezTo>
                    <a:pt x="2002" y="3903"/>
                    <a:pt x="2536" y="3470"/>
                    <a:pt x="3103" y="3136"/>
                  </a:cubicBezTo>
                  <a:cubicBezTo>
                    <a:pt x="3870" y="2769"/>
                    <a:pt x="4670" y="2469"/>
                    <a:pt x="5471" y="2302"/>
                  </a:cubicBezTo>
                  <a:lnTo>
                    <a:pt x="4304" y="1"/>
                  </a:lnTo>
                  <a:close/>
                </a:path>
              </a:pathLst>
            </a:custGeom>
            <a:solidFill>
              <a:srgbClr val="263238"/>
            </a:solidFill>
            <a:ln w="10850" cap="rnd" cmpd="sng">
              <a:solidFill>
                <a:srgbClr val="26323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3" name="Google Shape;313;p1"/>
            <p:cNvSpPr/>
            <p:nvPr/>
          </p:nvSpPr>
          <p:spPr>
            <a:xfrm>
              <a:off x="3335875" y="4538025"/>
              <a:ext cx="267725" cy="158250"/>
            </a:xfrm>
            <a:custGeom>
              <a:avLst/>
              <a:gdLst/>
              <a:ahLst/>
              <a:cxnLst/>
              <a:rect l="l" t="t" r="r" b="b"/>
              <a:pathLst>
                <a:path w="10709" h="6330" extrusionOk="0">
                  <a:moveTo>
                    <a:pt x="1685" y="0"/>
                  </a:moveTo>
                  <a:cubicBezTo>
                    <a:pt x="1336" y="0"/>
                    <a:pt x="1032" y="109"/>
                    <a:pt x="835" y="461"/>
                  </a:cubicBezTo>
                  <a:cubicBezTo>
                    <a:pt x="335" y="494"/>
                    <a:pt x="1" y="961"/>
                    <a:pt x="101" y="1462"/>
                  </a:cubicBezTo>
                  <a:cubicBezTo>
                    <a:pt x="201" y="2362"/>
                    <a:pt x="268" y="5298"/>
                    <a:pt x="635" y="5398"/>
                  </a:cubicBezTo>
                  <a:cubicBezTo>
                    <a:pt x="1002" y="5464"/>
                    <a:pt x="5605" y="6232"/>
                    <a:pt x="7239" y="6298"/>
                  </a:cubicBezTo>
                  <a:cubicBezTo>
                    <a:pt x="7641" y="6315"/>
                    <a:pt x="8055" y="6329"/>
                    <a:pt x="8450" y="6329"/>
                  </a:cubicBezTo>
                  <a:cubicBezTo>
                    <a:pt x="9665" y="6329"/>
                    <a:pt x="10709" y="6194"/>
                    <a:pt x="10709" y="5564"/>
                  </a:cubicBezTo>
                  <a:cubicBezTo>
                    <a:pt x="10709" y="4764"/>
                    <a:pt x="10442" y="4397"/>
                    <a:pt x="10075" y="4397"/>
                  </a:cubicBezTo>
                  <a:cubicBezTo>
                    <a:pt x="9708" y="4397"/>
                    <a:pt x="8874" y="4097"/>
                    <a:pt x="7773" y="3463"/>
                  </a:cubicBezTo>
                  <a:cubicBezTo>
                    <a:pt x="6706" y="2829"/>
                    <a:pt x="4037" y="361"/>
                    <a:pt x="3203" y="261"/>
                  </a:cubicBezTo>
                  <a:cubicBezTo>
                    <a:pt x="2722" y="203"/>
                    <a:pt x="2162" y="0"/>
                    <a:pt x="1685" y="0"/>
                  </a:cubicBezTo>
                  <a:close/>
                </a:path>
              </a:pathLst>
            </a:custGeom>
            <a:solidFill>
              <a:srgbClr val="F78A8A"/>
            </a:solidFill>
            <a:ln w="10850" cap="rnd" cmpd="sng">
              <a:solidFill>
                <a:srgbClr val="26323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4" name="Google Shape;314;p1"/>
            <p:cNvSpPr/>
            <p:nvPr/>
          </p:nvSpPr>
          <p:spPr>
            <a:xfrm>
              <a:off x="3335875" y="4538025"/>
              <a:ext cx="267725" cy="158250"/>
            </a:xfrm>
            <a:custGeom>
              <a:avLst/>
              <a:gdLst/>
              <a:ahLst/>
              <a:cxnLst/>
              <a:rect l="l" t="t" r="r" b="b"/>
              <a:pathLst>
                <a:path w="10709" h="6330" extrusionOk="0">
                  <a:moveTo>
                    <a:pt x="1685" y="0"/>
                  </a:moveTo>
                  <a:cubicBezTo>
                    <a:pt x="1336" y="0"/>
                    <a:pt x="1032" y="109"/>
                    <a:pt x="835" y="461"/>
                  </a:cubicBezTo>
                  <a:cubicBezTo>
                    <a:pt x="335" y="494"/>
                    <a:pt x="1" y="961"/>
                    <a:pt x="101" y="1462"/>
                  </a:cubicBezTo>
                  <a:cubicBezTo>
                    <a:pt x="201" y="2362"/>
                    <a:pt x="268" y="5298"/>
                    <a:pt x="635" y="5398"/>
                  </a:cubicBezTo>
                  <a:cubicBezTo>
                    <a:pt x="1002" y="5464"/>
                    <a:pt x="5605" y="6232"/>
                    <a:pt x="7239" y="6298"/>
                  </a:cubicBezTo>
                  <a:cubicBezTo>
                    <a:pt x="7641" y="6315"/>
                    <a:pt x="8055" y="6329"/>
                    <a:pt x="8450" y="6329"/>
                  </a:cubicBezTo>
                  <a:cubicBezTo>
                    <a:pt x="9665" y="6329"/>
                    <a:pt x="10709" y="6194"/>
                    <a:pt x="10709" y="5564"/>
                  </a:cubicBezTo>
                  <a:cubicBezTo>
                    <a:pt x="10709" y="4764"/>
                    <a:pt x="10442" y="4397"/>
                    <a:pt x="10075" y="4397"/>
                  </a:cubicBezTo>
                  <a:cubicBezTo>
                    <a:pt x="9708" y="4397"/>
                    <a:pt x="8874" y="4097"/>
                    <a:pt x="7773" y="3463"/>
                  </a:cubicBezTo>
                  <a:cubicBezTo>
                    <a:pt x="6706" y="2829"/>
                    <a:pt x="4037" y="361"/>
                    <a:pt x="3203" y="261"/>
                  </a:cubicBezTo>
                  <a:cubicBezTo>
                    <a:pt x="2722" y="203"/>
                    <a:pt x="2162" y="0"/>
                    <a:pt x="1685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5" name="Google Shape;315;p1"/>
            <p:cNvSpPr/>
            <p:nvPr/>
          </p:nvSpPr>
          <p:spPr>
            <a:xfrm>
              <a:off x="2275975" y="4595275"/>
              <a:ext cx="121775" cy="104400"/>
            </a:xfrm>
            <a:custGeom>
              <a:avLst/>
              <a:gdLst/>
              <a:ahLst/>
              <a:cxnLst/>
              <a:rect l="l" t="t" r="r" b="b"/>
              <a:pathLst>
                <a:path w="4871" h="4176" extrusionOk="0">
                  <a:moveTo>
                    <a:pt x="2746" y="1"/>
                  </a:moveTo>
                  <a:cubicBezTo>
                    <a:pt x="2236" y="1"/>
                    <a:pt x="1719" y="188"/>
                    <a:pt x="1301" y="606"/>
                  </a:cubicBezTo>
                  <a:cubicBezTo>
                    <a:pt x="0" y="1940"/>
                    <a:pt x="901" y="4175"/>
                    <a:pt x="2769" y="4175"/>
                  </a:cubicBezTo>
                  <a:cubicBezTo>
                    <a:pt x="3936" y="4175"/>
                    <a:pt x="4870" y="3241"/>
                    <a:pt x="4870" y="2107"/>
                  </a:cubicBezTo>
                  <a:cubicBezTo>
                    <a:pt x="4870" y="839"/>
                    <a:pt x="3825" y="1"/>
                    <a:pt x="2746" y="1"/>
                  </a:cubicBezTo>
                  <a:close/>
                </a:path>
              </a:pathLst>
            </a:custGeom>
            <a:solidFill>
              <a:srgbClr val="263238"/>
            </a:solidFill>
            <a:ln w="10850" cap="rnd" cmpd="sng">
              <a:solidFill>
                <a:srgbClr val="26323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6" name="Google Shape;316;p1"/>
            <p:cNvSpPr/>
            <p:nvPr/>
          </p:nvSpPr>
          <p:spPr>
            <a:xfrm>
              <a:off x="2319325" y="4621250"/>
              <a:ext cx="51725" cy="52550"/>
            </a:xfrm>
            <a:custGeom>
              <a:avLst/>
              <a:gdLst/>
              <a:ahLst/>
              <a:cxnLst/>
              <a:rect l="l" t="t" r="r" b="b"/>
              <a:pathLst>
                <a:path w="2069" h="2102" extrusionOk="0">
                  <a:moveTo>
                    <a:pt x="1035" y="1"/>
                  </a:moveTo>
                  <a:cubicBezTo>
                    <a:pt x="468" y="1"/>
                    <a:pt x="1" y="468"/>
                    <a:pt x="1" y="1035"/>
                  </a:cubicBezTo>
                  <a:cubicBezTo>
                    <a:pt x="1" y="1635"/>
                    <a:pt x="468" y="2102"/>
                    <a:pt x="1035" y="2102"/>
                  </a:cubicBezTo>
                  <a:cubicBezTo>
                    <a:pt x="1602" y="2102"/>
                    <a:pt x="2069" y="1635"/>
                    <a:pt x="2069" y="1035"/>
                  </a:cubicBezTo>
                  <a:cubicBezTo>
                    <a:pt x="2069" y="468"/>
                    <a:pt x="1602" y="1"/>
                    <a:pt x="1035" y="1"/>
                  </a:cubicBezTo>
                  <a:close/>
                </a:path>
              </a:pathLst>
            </a:custGeom>
            <a:solidFill>
              <a:srgbClr val="FFFFFF"/>
            </a:solidFill>
            <a:ln w="10850" cap="rnd" cmpd="sng">
              <a:solidFill>
                <a:srgbClr val="26323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7" name="Google Shape;317;p1"/>
            <p:cNvSpPr/>
            <p:nvPr/>
          </p:nvSpPr>
          <p:spPr>
            <a:xfrm>
              <a:off x="2833850" y="4595275"/>
              <a:ext cx="121800" cy="104400"/>
            </a:xfrm>
            <a:custGeom>
              <a:avLst/>
              <a:gdLst/>
              <a:ahLst/>
              <a:cxnLst/>
              <a:rect l="l" t="t" r="r" b="b"/>
              <a:pathLst>
                <a:path w="4872" h="4176" extrusionOk="0">
                  <a:moveTo>
                    <a:pt x="2772" y="1"/>
                  </a:moveTo>
                  <a:cubicBezTo>
                    <a:pt x="2267" y="1"/>
                    <a:pt x="1753" y="188"/>
                    <a:pt x="1335" y="606"/>
                  </a:cubicBezTo>
                  <a:cubicBezTo>
                    <a:pt x="1" y="1940"/>
                    <a:pt x="935" y="4175"/>
                    <a:pt x="2803" y="4175"/>
                  </a:cubicBezTo>
                  <a:cubicBezTo>
                    <a:pt x="3937" y="4175"/>
                    <a:pt x="4871" y="3241"/>
                    <a:pt x="4871" y="2107"/>
                  </a:cubicBezTo>
                  <a:cubicBezTo>
                    <a:pt x="4871" y="839"/>
                    <a:pt x="3841" y="1"/>
                    <a:pt x="2772" y="1"/>
                  </a:cubicBezTo>
                  <a:close/>
                </a:path>
              </a:pathLst>
            </a:custGeom>
            <a:solidFill>
              <a:srgbClr val="263238"/>
            </a:solidFill>
            <a:ln w="10850" cap="rnd" cmpd="sng">
              <a:solidFill>
                <a:srgbClr val="26323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8" name="Google Shape;318;p1"/>
            <p:cNvSpPr/>
            <p:nvPr/>
          </p:nvSpPr>
          <p:spPr>
            <a:xfrm>
              <a:off x="2868875" y="4621475"/>
              <a:ext cx="60925" cy="52325"/>
            </a:xfrm>
            <a:custGeom>
              <a:avLst/>
              <a:gdLst/>
              <a:ahLst/>
              <a:cxnLst/>
              <a:rect l="l" t="t" r="r" b="b"/>
              <a:pathLst>
                <a:path w="2437" h="2093" extrusionOk="0">
                  <a:moveTo>
                    <a:pt x="1369" y="1"/>
                  </a:moveTo>
                  <a:cubicBezTo>
                    <a:pt x="1120" y="1"/>
                    <a:pt x="869" y="91"/>
                    <a:pt x="668" y="292"/>
                  </a:cubicBezTo>
                  <a:cubicBezTo>
                    <a:pt x="1" y="959"/>
                    <a:pt x="468" y="2093"/>
                    <a:pt x="1402" y="2093"/>
                  </a:cubicBezTo>
                  <a:cubicBezTo>
                    <a:pt x="1969" y="2093"/>
                    <a:pt x="2436" y="1626"/>
                    <a:pt x="2436" y="1059"/>
                  </a:cubicBezTo>
                  <a:cubicBezTo>
                    <a:pt x="2436" y="421"/>
                    <a:pt x="1907" y="1"/>
                    <a:pt x="1369" y="1"/>
                  </a:cubicBezTo>
                  <a:close/>
                </a:path>
              </a:pathLst>
            </a:custGeom>
            <a:solidFill>
              <a:srgbClr val="FFFFFF"/>
            </a:solidFill>
            <a:ln w="10850" cap="rnd" cmpd="sng">
              <a:solidFill>
                <a:srgbClr val="26323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9" name="Google Shape;319;p1"/>
            <p:cNvSpPr/>
            <p:nvPr/>
          </p:nvSpPr>
          <p:spPr>
            <a:xfrm>
              <a:off x="3016500" y="4595275"/>
              <a:ext cx="121775" cy="104400"/>
            </a:xfrm>
            <a:custGeom>
              <a:avLst/>
              <a:gdLst/>
              <a:ahLst/>
              <a:cxnLst/>
              <a:rect l="l" t="t" r="r" b="b"/>
              <a:pathLst>
                <a:path w="4871" h="4176" extrusionOk="0">
                  <a:moveTo>
                    <a:pt x="2771" y="1"/>
                  </a:moveTo>
                  <a:cubicBezTo>
                    <a:pt x="2266" y="1"/>
                    <a:pt x="1752" y="188"/>
                    <a:pt x="1334" y="606"/>
                  </a:cubicBezTo>
                  <a:cubicBezTo>
                    <a:pt x="0" y="1940"/>
                    <a:pt x="934" y="4175"/>
                    <a:pt x="2802" y="4175"/>
                  </a:cubicBezTo>
                  <a:cubicBezTo>
                    <a:pt x="3936" y="4175"/>
                    <a:pt x="4870" y="3241"/>
                    <a:pt x="4870" y="2107"/>
                  </a:cubicBezTo>
                  <a:cubicBezTo>
                    <a:pt x="4870" y="839"/>
                    <a:pt x="3840" y="1"/>
                    <a:pt x="2771" y="1"/>
                  </a:cubicBezTo>
                  <a:close/>
                </a:path>
              </a:pathLst>
            </a:custGeom>
            <a:solidFill>
              <a:srgbClr val="263238"/>
            </a:solidFill>
            <a:ln w="10850" cap="rnd" cmpd="sng">
              <a:solidFill>
                <a:srgbClr val="26323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0" name="Google Shape;320;p1"/>
            <p:cNvSpPr/>
            <p:nvPr/>
          </p:nvSpPr>
          <p:spPr>
            <a:xfrm>
              <a:off x="3051525" y="4620925"/>
              <a:ext cx="60900" cy="52875"/>
            </a:xfrm>
            <a:custGeom>
              <a:avLst/>
              <a:gdLst/>
              <a:ahLst/>
              <a:cxnLst/>
              <a:rect l="l" t="t" r="r" b="b"/>
              <a:pathLst>
                <a:path w="2436" h="2115" extrusionOk="0">
                  <a:moveTo>
                    <a:pt x="1373" y="1"/>
                  </a:moveTo>
                  <a:cubicBezTo>
                    <a:pt x="1114" y="1"/>
                    <a:pt x="850" y="98"/>
                    <a:pt x="634" y="314"/>
                  </a:cubicBezTo>
                  <a:cubicBezTo>
                    <a:pt x="0" y="981"/>
                    <a:pt x="467" y="2115"/>
                    <a:pt x="1401" y="2115"/>
                  </a:cubicBezTo>
                  <a:cubicBezTo>
                    <a:pt x="1968" y="2115"/>
                    <a:pt x="2435" y="1648"/>
                    <a:pt x="2435" y="1081"/>
                  </a:cubicBezTo>
                  <a:cubicBezTo>
                    <a:pt x="2435" y="426"/>
                    <a:pt x="1916" y="1"/>
                    <a:pt x="1373" y="1"/>
                  </a:cubicBezTo>
                  <a:close/>
                </a:path>
              </a:pathLst>
            </a:custGeom>
            <a:solidFill>
              <a:srgbClr val="FFFFFF"/>
            </a:solidFill>
            <a:ln w="10850" cap="rnd" cmpd="sng">
              <a:solidFill>
                <a:srgbClr val="26323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1" name="Google Shape;321;p1"/>
            <p:cNvSpPr/>
            <p:nvPr/>
          </p:nvSpPr>
          <p:spPr>
            <a:xfrm>
              <a:off x="2712950" y="3753125"/>
              <a:ext cx="110100" cy="834800"/>
            </a:xfrm>
            <a:custGeom>
              <a:avLst/>
              <a:gdLst/>
              <a:ahLst/>
              <a:cxnLst/>
              <a:rect l="l" t="t" r="r" b="b"/>
              <a:pathLst>
                <a:path w="4404" h="33392" extrusionOk="0">
                  <a:moveTo>
                    <a:pt x="0" y="1"/>
                  </a:moveTo>
                  <a:lnTo>
                    <a:pt x="0" y="33391"/>
                  </a:lnTo>
                  <a:lnTo>
                    <a:pt x="4403" y="33391"/>
                  </a:lnTo>
                  <a:lnTo>
                    <a:pt x="4403" y="1"/>
                  </a:lnTo>
                  <a:close/>
                </a:path>
              </a:pathLst>
            </a:custGeom>
            <a:solidFill>
              <a:srgbClr val="263238"/>
            </a:solidFill>
            <a:ln w="10850" cap="rnd" cmpd="sng">
              <a:solidFill>
                <a:srgbClr val="26323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2" name="Google Shape;322;p1"/>
            <p:cNvSpPr/>
            <p:nvPr/>
          </p:nvSpPr>
          <p:spPr>
            <a:xfrm>
              <a:off x="2683750" y="4189275"/>
              <a:ext cx="168475" cy="398650"/>
            </a:xfrm>
            <a:custGeom>
              <a:avLst/>
              <a:gdLst/>
              <a:ahLst/>
              <a:cxnLst/>
              <a:rect l="l" t="t" r="r" b="b"/>
              <a:pathLst>
                <a:path w="6739" h="15946" extrusionOk="0">
                  <a:moveTo>
                    <a:pt x="1" y="0"/>
                  </a:moveTo>
                  <a:lnTo>
                    <a:pt x="1" y="15945"/>
                  </a:lnTo>
                  <a:lnTo>
                    <a:pt x="6739" y="15945"/>
                  </a:lnTo>
                  <a:lnTo>
                    <a:pt x="6739" y="0"/>
                  </a:lnTo>
                  <a:close/>
                </a:path>
              </a:pathLst>
            </a:custGeom>
            <a:solidFill>
              <a:srgbClr val="263238"/>
            </a:solidFill>
            <a:ln w="10850" cap="rnd" cmpd="sng">
              <a:solidFill>
                <a:srgbClr val="26323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3" name="Google Shape;323;p1"/>
            <p:cNvSpPr/>
            <p:nvPr/>
          </p:nvSpPr>
          <p:spPr>
            <a:xfrm>
              <a:off x="2292650" y="4572050"/>
              <a:ext cx="862300" cy="47550"/>
            </a:xfrm>
            <a:custGeom>
              <a:avLst/>
              <a:gdLst/>
              <a:ahLst/>
              <a:cxnLst/>
              <a:rect l="l" t="t" r="r" b="b"/>
              <a:pathLst>
                <a:path w="34492" h="1902" extrusionOk="0">
                  <a:moveTo>
                    <a:pt x="1668" y="0"/>
                  </a:moveTo>
                  <a:cubicBezTo>
                    <a:pt x="767" y="0"/>
                    <a:pt x="0" y="734"/>
                    <a:pt x="0" y="1668"/>
                  </a:cubicBezTo>
                  <a:lnTo>
                    <a:pt x="0" y="1902"/>
                  </a:lnTo>
                  <a:lnTo>
                    <a:pt x="34491" y="1902"/>
                  </a:lnTo>
                  <a:lnTo>
                    <a:pt x="34491" y="1668"/>
                  </a:lnTo>
                  <a:cubicBezTo>
                    <a:pt x="34491" y="734"/>
                    <a:pt x="33758" y="0"/>
                    <a:pt x="32824" y="0"/>
                  </a:cubicBezTo>
                  <a:close/>
                </a:path>
              </a:pathLst>
            </a:custGeom>
            <a:solidFill>
              <a:srgbClr val="263238"/>
            </a:solidFill>
            <a:ln w="10850" cap="rnd" cmpd="sng">
              <a:solidFill>
                <a:srgbClr val="26323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4" name="Google Shape;324;p1"/>
            <p:cNvSpPr/>
            <p:nvPr/>
          </p:nvSpPr>
          <p:spPr>
            <a:xfrm>
              <a:off x="2513625" y="3429575"/>
              <a:ext cx="141800" cy="228500"/>
            </a:xfrm>
            <a:custGeom>
              <a:avLst/>
              <a:gdLst/>
              <a:ahLst/>
              <a:cxnLst/>
              <a:rect l="l" t="t" r="r" b="b"/>
              <a:pathLst>
                <a:path w="5672" h="9140" extrusionOk="0">
                  <a:moveTo>
                    <a:pt x="1" y="0"/>
                  </a:moveTo>
                  <a:lnTo>
                    <a:pt x="1" y="9140"/>
                  </a:lnTo>
                  <a:lnTo>
                    <a:pt x="5672" y="9140"/>
                  </a:lnTo>
                  <a:lnTo>
                    <a:pt x="5672" y="0"/>
                  </a:lnTo>
                  <a:close/>
                </a:path>
              </a:pathLst>
            </a:custGeom>
            <a:solidFill>
              <a:srgbClr val="263238"/>
            </a:solidFill>
            <a:ln w="10850" cap="rnd" cmpd="sng">
              <a:solidFill>
                <a:srgbClr val="26323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5" name="Google Shape;325;p1"/>
            <p:cNvSpPr/>
            <p:nvPr/>
          </p:nvSpPr>
          <p:spPr>
            <a:xfrm>
              <a:off x="2231775" y="3626375"/>
              <a:ext cx="1071625" cy="173475"/>
            </a:xfrm>
            <a:custGeom>
              <a:avLst/>
              <a:gdLst/>
              <a:ahLst/>
              <a:cxnLst/>
              <a:rect l="l" t="t" r="r" b="b"/>
              <a:pathLst>
                <a:path w="42865" h="6939" extrusionOk="0">
                  <a:moveTo>
                    <a:pt x="3069" y="0"/>
                  </a:moveTo>
                  <a:cubicBezTo>
                    <a:pt x="1368" y="0"/>
                    <a:pt x="0" y="1368"/>
                    <a:pt x="0" y="3069"/>
                  </a:cubicBezTo>
                  <a:lnTo>
                    <a:pt x="0" y="3903"/>
                  </a:lnTo>
                  <a:cubicBezTo>
                    <a:pt x="0" y="5571"/>
                    <a:pt x="1368" y="6939"/>
                    <a:pt x="3069" y="6939"/>
                  </a:cubicBezTo>
                  <a:lnTo>
                    <a:pt x="39795" y="6939"/>
                  </a:lnTo>
                  <a:cubicBezTo>
                    <a:pt x="41496" y="6939"/>
                    <a:pt x="42864" y="5571"/>
                    <a:pt x="42864" y="3903"/>
                  </a:cubicBezTo>
                  <a:lnTo>
                    <a:pt x="42864" y="3069"/>
                  </a:lnTo>
                  <a:cubicBezTo>
                    <a:pt x="42864" y="1368"/>
                    <a:pt x="41496" y="0"/>
                    <a:pt x="39795" y="0"/>
                  </a:cubicBezTo>
                  <a:close/>
                </a:path>
              </a:pathLst>
            </a:custGeom>
            <a:solidFill>
              <a:srgbClr val="F78A8A"/>
            </a:solidFill>
            <a:ln w="10850" cap="rnd" cmpd="sng">
              <a:solidFill>
                <a:srgbClr val="26323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6" name="Google Shape;326;p1"/>
            <p:cNvSpPr/>
            <p:nvPr/>
          </p:nvSpPr>
          <p:spPr>
            <a:xfrm>
              <a:off x="2231775" y="3626375"/>
              <a:ext cx="1071625" cy="173475"/>
            </a:xfrm>
            <a:custGeom>
              <a:avLst/>
              <a:gdLst/>
              <a:ahLst/>
              <a:cxnLst/>
              <a:rect l="l" t="t" r="r" b="b"/>
              <a:pathLst>
                <a:path w="42865" h="6939" extrusionOk="0">
                  <a:moveTo>
                    <a:pt x="3069" y="0"/>
                  </a:moveTo>
                  <a:cubicBezTo>
                    <a:pt x="1368" y="0"/>
                    <a:pt x="0" y="1368"/>
                    <a:pt x="0" y="3069"/>
                  </a:cubicBezTo>
                  <a:lnTo>
                    <a:pt x="0" y="3903"/>
                  </a:lnTo>
                  <a:cubicBezTo>
                    <a:pt x="0" y="5571"/>
                    <a:pt x="1368" y="6939"/>
                    <a:pt x="3069" y="6939"/>
                  </a:cubicBezTo>
                  <a:lnTo>
                    <a:pt x="39795" y="6939"/>
                  </a:lnTo>
                  <a:cubicBezTo>
                    <a:pt x="41496" y="6939"/>
                    <a:pt x="42864" y="5571"/>
                    <a:pt x="42864" y="3903"/>
                  </a:cubicBezTo>
                  <a:lnTo>
                    <a:pt x="42864" y="3069"/>
                  </a:lnTo>
                  <a:cubicBezTo>
                    <a:pt x="42864" y="1368"/>
                    <a:pt x="41496" y="0"/>
                    <a:pt x="39795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7" name="Google Shape;327;p1"/>
            <p:cNvSpPr/>
            <p:nvPr/>
          </p:nvSpPr>
          <p:spPr>
            <a:xfrm>
              <a:off x="2654575" y="3626325"/>
              <a:ext cx="648825" cy="173575"/>
            </a:xfrm>
            <a:custGeom>
              <a:avLst/>
              <a:gdLst/>
              <a:ahLst/>
              <a:cxnLst/>
              <a:rect l="l" t="t" r="r" b="b"/>
              <a:pathLst>
                <a:path w="25953" h="6943" extrusionOk="0">
                  <a:moveTo>
                    <a:pt x="3482" y="0"/>
                  </a:moveTo>
                  <a:cubicBezTo>
                    <a:pt x="1568" y="0"/>
                    <a:pt x="0" y="1544"/>
                    <a:pt x="0" y="3472"/>
                  </a:cubicBezTo>
                  <a:cubicBezTo>
                    <a:pt x="0" y="5399"/>
                    <a:pt x="1568" y="6943"/>
                    <a:pt x="3482" y="6943"/>
                  </a:cubicBezTo>
                  <a:cubicBezTo>
                    <a:pt x="3522" y="6943"/>
                    <a:pt x="3562" y="6942"/>
                    <a:pt x="3603" y="6941"/>
                  </a:cubicBezTo>
                  <a:lnTo>
                    <a:pt x="22483" y="6941"/>
                  </a:lnTo>
                  <a:cubicBezTo>
                    <a:pt x="24418" y="6941"/>
                    <a:pt x="25952" y="5406"/>
                    <a:pt x="25952" y="3472"/>
                  </a:cubicBezTo>
                  <a:cubicBezTo>
                    <a:pt x="25952" y="1570"/>
                    <a:pt x="24418" y="2"/>
                    <a:pt x="22483" y="2"/>
                  </a:cubicBezTo>
                  <a:lnTo>
                    <a:pt x="3603" y="2"/>
                  </a:lnTo>
                  <a:cubicBezTo>
                    <a:pt x="3562" y="1"/>
                    <a:pt x="3522" y="0"/>
                    <a:pt x="3482" y="0"/>
                  </a:cubicBezTo>
                  <a:close/>
                </a:path>
              </a:pathLst>
            </a:custGeom>
            <a:solidFill>
              <a:srgbClr val="F78A8A"/>
            </a:solidFill>
            <a:ln w="10850" cap="flat" cmpd="sng">
              <a:solidFill>
                <a:srgbClr val="263238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8" name="Google Shape;328;p1"/>
            <p:cNvSpPr/>
            <p:nvPr/>
          </p:nvSpPr>
          <p:spPr>
            <a:xfrm>
              <a:off x="2654575" y="3629650"/>
              <a:ext cx="648825" cy="173600"/>
            </a:xfrm>
            <a:custGeom>
              <a:avLst/>
              <a:gdLst/>
              <a:ahLst/>
              <a:cxnLst/>
              <a:rect l="l" t="t" r="r" b="b"/>
              <a:pathLst>
                <a:path w="25953" h="6944" extrusionOk="0">
                  <a:moveTo>
                    <a:pt x="3482" y="1"/>
                  </a:moveTo>
                  <a:cubicBezTo>
                    <a:pt x="1568" y="1"/>
                    <a:pt x="0" y="1544"/>
                    <a:pt x="0" y="3472"/>
                  </a:cubicBezTo>
                  <a:cubicBezTo>
                    <a:pt x="0" y="5368"/>
                    <a:pt x="1569" y="6943"/>
                    <a:pt x="3484" y="6943"/>
                  </a:cubicBezTo>
                  <a:cubicBezTo>
                    <a:pt x="3524" y="6943"/>
                    <a:pt x="3563" y="6942"/>
                    <a:pt x="3603" y="6941"/>
                  </a:cubicBezTo>
                  <a:lnTo>
                    <a:pt x="22483" y="6941"/>
                  </a:lnTo>
                  <a:cubicBezTo>
                    <a:pt x="24418" y="6941"/>
                    <a:pt x="25952" y="5373"/>
                    <a:pt x="25952" y="3472"/>
                  </a:cubicBezTo>
                  <a:cubicBezTo>
                    <a:pt x="25952" y="1537"/>
                    <a:pt x="24418" y="3"/>
                    <a:pt x="22483" y="3"/>
                  </a:cubicBezTo>
                  <a:lnTo>
                    <a:pt x="3603" y="3"/>
                  </a:lnTo>
                  <a:cubicBezTo>
                    <a:pt x="3562" y="1"/>
                    <a:pt x="3522" y="1"/>
                    <a:pt x="3482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9" name="Google Shape;329;p1"/>
            <p:cNvSpPr/>
            <p:nvPr/>
          </p:nvSpPr>
          <p:spPr>
            <a:xfrm>
              <a:off x="2212575" y="2697375"/>
              <a:ext cx="755575" cy="732225"/>
            </a:xfrm>
            <a:custGeom>
              <a:avLst/>
              <a:gdLst/>
              <a:ahLst/>
              <a:cxnLst/>
              <a:rect l="l" t="t" r="r" b="b"/>
              <a:pathLst>
                <a:path w="30223" h="29289" extrusionOk="0">
                  <a:moveTo>
                    <a:pt x="4504" y="0"/>
                  </a:moveTo>
                  <a:cubicBezTo>
                    <a:pt x="2403" y="0"/>
                    <a:pt x="668" y="1702"/>
                    <a:pt x="635" y="3803"/>
                  </a:cubicBezTo>
                  <a:lnTo>
                    <a:pt x="68" y="25319"/>
                  </a:lnTo>
                  <a:cubicBezTo>
                    <a:pt x="1" y="27520"/>
                    <a:pt x="1769" y="29288"/>
                    <a:pt x="3937" y="29288"/>
                  </a:cubicBezTo>
                  <a:lnTo>
                    <a:pt x="26053" y="29288"/>
                  </a:lnTo>
                  <a:cubicBezTo>
                    <a:pt x="28421" y="29288"/>
                    <a:pt x="30222" y="27187"/>
                    <a:pt x="29856" y="24852"/>
                  </a:cubicBezTo>
                  <a:lnTo>
                    <a:pt x="26553" y="3303"/>
                  </a:lnTo>
                  <a:cubicBezTo>
                    <a:pt x="26253" y="1401"/>
                    <a:pt x="24618" y="0"/>
                    <a:pt x="22717" y="0"/>
                  </a:cubicBezTo>
                  <a:close/>
                </a:path>
              </a:pathLst>
            </a:custGeom>
            <a:solidFill>
              <a:srgbClr val="F78A8A"/>
            </a:solidFill>
            <a:ln w="10850" cap="rnd" cmpd="sng">
              <a:solidFill>
                <a:srgbClr val="26323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0" name="Google Shape;330;p1"/>
            <p:cNvSpPr/>
            <p:nvPr/>
          </p:nvSpPr>
          <p:spPr>
            <a:xfrm>
              <a:off x="2212575" y="2697375"/>
              <a:ext cx="755575" cy="732225"/>
            </a:xfrm>
            <a:custGeom>
              <a:avLst/>
              <a:gdLst/>
              <a:ahLst/>
              <a:cxnLst/>
              <a:rect l="l" t="t" r="r" b="b"/>
              <a:pathLst>
                <a:path w="30223" h="29289" extrusionOk="0">
                  <a:moveTo>
                    <a:pt x="4504" y="0"/>
                  </a:moveTo>
                  <a:cubicBezTo>
                    <a:pt x="2403" y="0"/>
                    <a:pt x="668" y="1702"/>
                    <a:pt x="635" y="3803"/>
                  </a:cubicBezTo>
                  <a:lnTo>
                    <a:pt x="68" y="25319"/>
                  </a:lnTo>
                  <a:cubicBezTo>
                    <a:pt x="1" y="27520"/>
                    <a:pt x="1769" y="29288"/>
                    <a:pt x="3937" y="29288"/>
                  </a:cubicBezTo>
                  <a:lnTo>
                    <a:pt x="26053" y="29288"/>
                  </a:lnTo>
                  <a:cubicBezTo>
                    <a:pt x="28421" y="29288"/>
                    <a:pt x="30222" y="27187"/>
                    <a:pt x="29856" y="24852"/>
                  </a:cubicBezTo>
                  <a:lnTo>
                    <a:pt x="26553" y="3303"/>
                  </a:lnTo>
                  <a:cubicBezTo>
                    <a:pt x="26253" y="1401"/>
                    <a:pt x="24618" y="0"/>
                    <a:pt x="22717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1" name="Google Shape;331;p1"/>
            <p:cNvSpPr/>
            <p:nvPr/>
          </p:nvSpPr>
          <p:spPr>
            <a:xfrm>
              <a:off x="2441075" y="3772300"/>
              <a:ext cx="241875" cy="159325"/>
            </a:xfrm>
            <a:custGeom>
              <a:avLst/>
              <a:gdLst/>
              <a:ahLst/>
              <a:cxnLst/>
              <a:rect l="l" t="t" r="r" b="b"/>
              <a:pathLst>
                <a:path w="9675" h="6373" fill="none" extrusionOk="0">
                  <a:moveTo>
                    <a:pt x="9674" y="1"/>
                  </a:moveTo>
                  <a:lnTo>
                    <a:pt x="1" y="6372"/>
                  </a:lnTo>
                </a:path>
              </a:pathLst>
            </a:custGeom>
            <a:noFill/>
            <a:ln w="10850" cap="rnd" cmpd="sng">
              <a:solidFill>
                <a:srgbClr val="26323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2" name="Google Shape;332;p1"/>
            <p:cNvSpPr/>
            <p:nvPr/>
          </p:nvSpPr>
          <p:spPr>
            <a:xfrm>
              <a:off x="2374375" y="3902675"/>
              <a:ext cx="101750" cy="84750"/>
            </a:xfrm>
            <a:custGeom>
              <a:avLst/>
              <a:gdLst/>
              <a:ahLst/>
              <a:cxnLst/>
              <a:rect l="l" t="t" r="r" b="b"/>
              <a:pathLst>
                <a:path w="4070" h="3390" extrusionOk="0">
                  <a:moveTo>
                    <a:pt x="2900" y="1"/>
                  </a:moveTo>
                  <a:cubicBezTo>
                    <a:pt x="2695" y="1"/>
                    <a:pt x="2486" y="62"/>
                    <a:pt x="2302" y="190"/>
                  </a:cubicBezTo>
                  <a:lnTo>
                    <a:pt x="634" y="1324"/>
                  </a:lnTo>
                  <a:cubicBezTo>
                    <a:pt x="67" y="1691"/>
                    <a:pt x="0" y="2491"/>
                    <a:pt x="467" y="2958"/>
                  </a:cubicBezTo>
                  <a:lnTo>
                    <a:pt x="634" y="3092"/>
                  </a:lnTo>
                  <a:cubicBezTo>
                    <a:pt x="830" y="3288"/>
                    <a:pt x="1104" y="3389"/>
                    <a:pt x="1376" y="3389"/>
                  </a:cubicBezTo>
                  <a:cubicBezTo>
                    <a:pt x="1613" y="3389"/>
                    <a:pt x="1849" y="3313"/>
                    <a:pt x="2035" y="3159"/>
                  </a:cubicBezTo>
                  <a:lnTo>
                    <a:pt x="3569" y="1891"/>
                  </a:lnTo>
                  <a:cubicBezTo>
                    <a:pt x="4036" y="1491"/>
                    <a:pt x="4070" y="790"/>
                    <a:pt x="3636" y="323"/>
                  </a:cubicBezTo>
                  <a:cubicBezTo>
                    <a:pt x="3444" y="112"/>
                    <a:pt x="3176" y="1"/>
                    <a:pt x="2900" y="1"/>
                  </a:cubicBezTo>
                  <a:close/>
                </a:path>
              </a:pathLst>
            </a:custGeom>
            <a:solidFill>
              <a:srgbClr val="263238"/>
            </a:solidFill>
            <a:ln w="10850" cap="rnd" cmpd="sng">
              <a:solidFill>
                <a:srgbClr val="26323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3" name="Google Shape;333;p1"/>
            <p:cNvSpPr/>
            <p:nvPr/>
          </p:nvSpPr>
          <p:spPr>
            <a:xfrm>
              <a:off x="2721275" y="4572050"/>
              <a:ext cx="280225" cy="47550"/>
            </a:xfrm>
            <a:custGeom>
              <a:avLst/>
              <a:gdLst/>
              <a:ahLst/>
              <a:cxnLst/>
              <a:rect l="l" t="t" r="r" b="b"/>
              <a:pathLst>
                <a:path w="11209" h="1902" extrusionOk="0">
                  <a:moveTo>
                    <a:pt x="1" y="0"/>
                  </a:moveTo>
                  <a:lnTo>
                    <a:pt x="1" y="1902"/>
                  </a:lnTo>
                  <a:lnTo>
                    <a:pt x="11209" y="1902"/>
                  </a:lnTo>
                  <a:lnTo>
                    <a:pt x="11209" y="1668"/>
                  </a:lnTo>
                  <a:cubicBezTo>
                    <a:pt x="11209" y="734"/>
                    <a:pt x="10475" y="0"/>
                    <a:pt x="9541" y="0"/>
                  </a:cubicBezTo>
                  <a:close/>
                </a:path>
              </a:pathLst>
            </a:custGeom>
            <a:solidFill>
              <a:srgbClr val="263238"/>
            </a:solidFill>
            <a:ln w="10850" cap="rnd" cmpd="sng">
              <a:solidFill>
                <a:srgbClr val="26323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4" name="Google Shape;334;p1"/>
            <p:cNvSpPr/>
            <p:nvPr/>
          </p:nvSpPr>
          <p:spPr>
            <a:xfrm>
              <a:off x="2827200" y="3055125"/>
              <a:ext cx="170975" cy="96775"/>
            </a:xfrm>
            <a:custGeom>
              <a:avLst/>
              <a:gdLst/>
              <a:ahLst/>
              <a:cxnLst/>
              <a:rect l="l" t="t" r="r" b="b"/>
              <a:pathLst>
                <a:path w="6839" h="3871" extrusionOk="0">
                  <a:moveTo>
                    <a:pt x="3403" y="1"/>
                  </a:moveTo>
                  <a:cubicBezTo>
                    <a:pt x="1535" y="1"/>
                    <a:pt x="0" y="868"/>
                    <a:pt x="0" y="1935"/>
                  </a:cubicBezTo>
                  <a:cubicBezTo>
                    <a:pt x="0" y="3003"/>
                    <a:pt x="1535" y="3870"/>
                    <a:pt x="3403" y="3870"/>
                  </a:cubicBezTo>
                  <a:cubicBezTo>
                    <a:pt x="5304" y="3870"/>
                    <a:pt x="6838" y="3003"/>
                    <a:pt x="6838" y="1935"/>
                  </a:cubicBezTo>
                  <a:cubicBezTo>
                    <a:pt x="6838" y="868"/>
                    <a:pt x="5304" y="1"/>
                    <a:pt x="3403" y="1"/>
                  </a:cubicBezTo>
                  <a:close/>
                </a:path>
              </a:pathLst>
            </a:custGeom>
            <a:solidFill>
              <a:srgbClr val="FFFFFF"/>
            </a:solidFill>
            <a:ln w="10850" cap="rnd" cmpd="sng">
              <a:solidFill>
                <a:srgbClr val="26323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5" name="Google Shape;335;p1"/>
            <p:cNvSpPr/>
            <p:nvPr/>
          </p:nvSpPr>
          <p:spPr>
            <a:xfrm>
              <a:off x="3087375" y="3502125"/>
              <a:ext cx="514550" cy="1164175"/>
            </a:xfrm>
            <a:custGeom>
              <a:avLst/>
              <a:gdLst/>
              <a:ahLst/>
              <a:cxnLst/>
              <a:rect l="l" t="t" r="r" b="b"/>
              <a:pathLst>
                <a:path w="20582" h="46567" extrusionOk="0">
                  <a:moveTo>
                    <a:pt x="2502" y="0"/>
                  </a:moveTo>
                  <a:cubicBezTo>
                    <a:pt x="1" y="834"/>
                    <a:pt x="434" y="8006"/>
                    <a:pt x="434" y="8006"/>
                  </a:cubicBezTo>
                  <a:lnTo>
                    <a:pt x="3903" y="8540"/>
                  </a:lnTo>
                  <a:cubicBezTo>
                    <a:pt x="3903" y="8540"/>
                    <a:pt x="3903" y="11308"/>
                    <a:pt x="4170" y="14210"/>
                  </a:cubicBezTo>
                  <a:cubicBezTo>
                    <a:pt x="4437" y="17079"/>
                    <a:pt x="6739" y="23217"/>
                    <a:pt x="8573" y="27420"/>
                  </a:cubicBezTo>
                  <a:cubicBezTo>
                    <a:pt x="9874" y="30455"/>
                    <a:pt x="10808" y="33658"/>
                    <a:pt x="11342" y="36927"/>
                  </a:cubicBezTo>
                  <a:cubicBezTo>
                    <a:pt x="11342" y="36927"/>
                    <a:pt x="10908" y="40929"/>
                    <a:pt x="10908" y="41463"/>
                  </a:cubicBezTo>
                  <a:cubicBezTo>
                    <a:pt x="10908" y="41997"/>
                    <a:pt x="11876" y="42964"/>
                    <a:pt x="12710" y="43264"/>
                  </a:cubicBezTo>
                  <a:cubicBezTo>
                    <a:pt x="13544" y="43531"/>
                    <a:pt x="14911" y="46567"/>
                    <a:pt x="16145" y="46567"/>
                  </a:cubicBezTo>
                  <a:cubicBezTo>
                    <a:pt x="17380" y="46567"/>
                    <a:pt x="20282" y="46433"/>
                    <a:pt x="20415" y="46000"/>
                  </a:cubicBezTo>
                  <a:cubicBezTo>
                    <a:pt x="20582" y="45599"/>
                    <a:pt x="19314" y="45066"/>
                    <a:pt x="19314" y="45066"/>
                  </a:cubicBezTo>
                  <a:cubicBezTo>
                    <a:pt x="19314" y="45066"/>
                    <a:pt x="18914" y="44232"/>
                    <a:pt x="18480" y="43264"/>
                  </a:cubicBezTo>
                  <a:cubicBezTo>
                    <a:pt x="18080" y="42297"/>
                    <a:pt x="15045" y="38027"/>
                    <a:pt x="14911" y="37460"/>
                  </a:cubicBezTo>
                  <a:cubicBezTo>
                    <a:pt x="14778" y="36927"/>
                    <a:pt x="9674" y="7706"/>
                    <a:pt x="9674" y="6205"/>
                  </a:cubicBezTo>
                  <a:cubicBezTo>
                    <a:pt x="9641" y="5170"/>
                    <a:pt x="9507" y="4170"/>
                    <a:pt x="9240" y="3169"/>
                  </a:cubicBezTo>
                  <a:cubicBezTo>
                    <a:pt x="8006" y="267"/>
                    <a:pt x="2502" y="0"/>
                    <a:pt x="2502" y="0"/>
                  </a:cubicBezTo>
                  <a:close/>
                </a:path>
              </a:pathLst>
            </a:custGeom>
            <a:solidFill>
              <a:srgbClr val="FFFFFF"/>
            </a:solidFill>
            <a:ln w="10850" cap="rnd" cmpd="sng">
              <a:solidFill>
                <a:srgbClr val="26323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6" name="Google Shape;336;p1"/>
            <p:cNvSpPr/>
            <p:nvPr/>
          </p:nvSpPr>
          <p:spPr>
            <a:xfrm>
              <a:off x="3430125" y="4539250"/>
              <a:ext cx="127600" cy="124550"/>
            </a:xfrm>
            <a:custGeom>
              <a:avLst/>
              <a:gdLst/>
              <a:ahLst/>
              <a:cxnLst/>
              <a:rect l="l" t="t" r="r" b="b"/>
              <a:pathLst>
                <a:path w="5104" h="4982" extrusionOk="0">
                  <a:moveTo>
                    <a:pt x="2678" y="0"/>
                  </a:moveTo>
                  <a:cubicBezTo>
                    <a:pt x="769" y="0"/>
                    <a:pt x="0" y="3147"/>
                    <a:pt x="0" y="3147"/>
                  </a:cubicBezTo>
                  <a:cubicBezTo>
                    <a:pt x="200" y="3981"/>
                    <a:pt x="801" y="4682"/>
                    <a:pt x="1635" y="4982"/>
                  </a:cubicBezTo>
                  <a:cubicBezTo>
                    <a:pt x="2469" y="2413"/>
                    <a:pt x="5104" y="2413"/>
                    <a:pt x="5104" y="2413"/>
                  </a:cubicBezTo>
                  <a:lnTo>
                    <a:pt x="3936" y="412"/>
                  </a:lnTo>
                  <a:cubicBezTo>
                    <a:pt x="3471" y="122"/>
                    <a:pt x="3053" y="0"/>
                    <a:pt x="2678" y="0"/>
                  </a:cubicBezTo>
                  <a:close/>
                </a:path>
              </a:pathLst>
            </a:custGeom>
            <a:solidFill>
              <a:srgbClr val="263238"/>
            </a:solidFill>
            <a:ln w="10850" cap="rnd" cmpd="sng">
              <a:solidFill>
                <a:srgbClr val="26323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7" name="Google Shape;337;p1"/>
            <p:cNvSpPr/>
            <p:nvPr/>
          </p:nvSpPr>
          <p:spPr>
            <a:xfrm>
              <a:off x="2387700" y="3035950"/>
              <a:ext cx="940700" cy="666325"/>
            </a:xfrm>
            <a:custGeom>
              <a:avLst/>
              <a:gdLst/>
              <a:ahLst/>
              <a:cxnLst/>
              <a:rect l="l" t="t" r="r" b="b"/>
              <a:pathLst>
                <a:path w="37628" h="26653" extrusionOk="0">
                  <a:moveTo>
                    <a:pt x="16012" y="0"/>
                  </a:moveTo>
                  <a:cubicBezTo>
                    <a:pt x="16012" y="0"/>
                    <a:pt x="11411" y="1225"/>
                    <a:pt x="7094" y="1225"/>
                  </a:cubicBezTo>
                  <a:cubicBezTo>
                    <a:pt x="5622" y="1225"/>
                    <a:pt x="4182" y="1083"/>
                    <a:pt x="2970" y="701"/>
                  </a:cubicBezTo>
                  <a:cubicBezTo>
                    <a:pt x="2970" y="701"/>
                    <a:pt x="535" y="12676"/>
                    <a:pt x="535" y="15812"/>
                  </a:cubicBezTo>
                  <a:cubicBezTo>
                    <a:pt x="535" y="18314"/>
                    <a:pt x="1" y="20849"/>
                    <a:pt x="1902" y="22316"/>
                  </a:cubicBezTo>
                  <a:cubicBezTo>
                    <a:pt x="2269" y="22850"/>
                    <a:pt x="2836" y="23217"/>
                    <a:pt x="3503" y="23350"/>
                  </a:cubicBezTo>
                  <a:cubicBezTo>
                    <a:pt x="8640" y="24318"/>
                    <a:pt x="17547" y="23984"/>
                    <a:pt x="19048" y="24285"/>
                  </a:cubicBezTo>
                  <a:cubicBezTo>
                    <a:pt x="20516" y="24585"/>
                    <a:pt x="28421" y="26653"/>
                    <a:pt x="28421" y="26653"/>
                  </a:cubicBezTo>
                  <a:cubicBezTo>
                    <a:pt x="28421" y="26653"/>
                    <a:pt x="28888" y="22283"/>
                    <a:pt x="30222" y="19481"/>
                  </a:cubicBezTo>
                  <a:cubicBezTo>
                    <a:pt x="31209" y="17385"/>
                    <a:pt x="34783" y="17112"/>
                    <a:pt x="36580" y="17112"/>
                  </a:cubicBezTo>
                  <a:cubicBezTo>
                    <a:pt x="37215" y="17112"/>
                    <a:pt x="37628" y="17146"/>
                    <a:pt x="37628" y="17146"/>
                  </a:cubicBezTo>
                  <a:lnTo>
                    <a:pt x="19081" y="10274"/>
                  </a:lnTo>
                  <a:lnTo>
                    <a:pt x="18948" y="10308"/>
                  </a:lnTo>
                  <a:cubicBezTo>
                    <a:pt x="17714" y="5204"/>
                    <a:pt x="16012" y="0"/>
                    <a:pt x="16012" y="0"/>
                  </a:cubicBezTo>
                  <a:close/>
                </a:path>
              </a:pathLst>
            </a:custGeom>
            <a:solidFill>
              <a:srgbClr val="263238"/>
            </a:solidFill>
            <a:ln w="10850" cap="rnd" cmpd="sng">
              <a:solidFill>
                <a:srgbClr val="26323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8" name="Google Shape;338;p1"/>
            <p:cNvSpPr/>
            <p:nvPr/>
          </p:nvSpPr>
          <p:spPr>
            <a:xfrm>
              <a:off x="2727125" y="2443875"/>
              <a:ext cx="738050" cy="625450"/>
            </a:xfrm>
            <a:custGeom>
              <a:avLst/>
              <a:gdLst/>
              <a:ahLst/>
              <a:cxnLst/>
              <a:rect l="l" t="t" r="r" b="b"/>
              <a:pathLst>
                <a:path w="29522" h="25018" extrusionOk="0">
                  <a:moveTo>
                    <a:pt x="2460" y="1"/>
                  </a:moveTo>
                  <a:cubicBezTo>
                    <a:pt x="2094" y="1"/>
                    <a:pt x="1671" y="180"/>
                    <a:pt x="1234" y="734"/>
                  </a:cubicBezTo>
                  <a:cubicBezTo>
                    <a:pt x="0" y="2301"/>
                    <a:pt x="968" y="7805"/>
                    <a:pt x="1568" y="10007"/>
                  </a:cubicBezTo>
                  <a:cubicBezTo>
                    <a:pt x="2202" y="12175"/>
                    <a:pt x="12476" y="21282"/>
                    <a:pt x="13443" y="21949"/>
                  </a:cubicBezTo>
                  <a:cubicBezTo>
                    <a:pt x="14328" y="22590"/>
                    <a:pt x="24957" y="25017"/>
                    <a:pt x="27603" y="25017"/>
                  </a:cubicBezTo>
                  <a:cubicBezTo>
                    <a:pt x="27850" y="25017"/>
                    <a:pt x="28027" y="24996"/>
                    <a:pt x="28120" y="24951"/>
                  </a:cubicBezTo>
                  <a:cubicBezTo>
                    <a:pt x="29221" y="24451"/>
                    <a:pt x="29521" y="21815"/>
                    <a:pt x="28888" y="20381"/>
                  </a:cubicBezTo>
                  <a:cubicBezTo>
                    <a:pt x="28287" y="18947"/>
                    <a:pt x="16512" y="15911"/>
                    <a:pt x="16512" y="15911"/>
                  </a:cubicBezTo>
                  <a:lnTo>
                    <a:pt x="3603" y="600"/>
                  </a:lnTo>
                  <a:cubicBezTo>
                    <a:pt x="3603" y="600"/>
                    <a:pt x="3129" y="1"/>
                    <a:pt x="2460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9" name="Google Shape;339;p1"/>
            <p:cNvSpPr/>
            <p:nvPr/>
          </p:nvSpPr>
          <p:spPr>
            <a:xfrm>
              <a:off x="2771325" y="2555600"/>
              <a:ext cx="685500" cy="513725"/>
            </a:xfrm>
            <a:custGeom>
              <a:avLst/>
              <a:gdLst/>
              <a:ahLst/>
              <a:cxnLst/>
              <a:rect l="l" t="t" r="r" b="b"/>
              <a:pathLst>
                <a:path w="27420" h="20549" extrusionOk="0">
                  <a:moveTo>
                    <a:pt x="2168" y="1"/>
                  </a:moveTo>
                  <a:lnTo>
                    <a:pt x="0" y="5972"/>
                  </a:lnTo>
                  <a:cubicBezTo>
                    <a:pt x="1535" y="8707"/>
                    <a:pt x="10741" y="16846"/>
                    <a:pt x="11675" y="17480"/>
                  </a:cubicBezTo>
                  <a:cubicBezTo>
                    <a:pt x="12560" y="18121"/>
                    <a:pt x="23189" y="20548"/>
                    <a:pt x="25835" y="20548"/>
                  </a:cubicBezTo>
                  <a:cubicBezTo>
                    <a:pt x="26082" y="20548"/>
                    <a:pt x="26259" y="20527"/>
                    <a:pt x="26352" y="20482"/>
                  </a:cubicBezTo>
                  <a:cubicBezTo>
                    <a:pt x="26986" y="20182"/>
                    <a:pt x="27353" y="19181"/>
                    <a:pt x="27420" y="18114"/>
                  </a:cubicBezTo>
                  <a:cubicBezTo>
                    <a:pt x="25594" y="17390"/>
                    <a:pt x="23442" y="16874"/>
                    <a:pt x="22309" y="16874"/>
                  </a:cubicBezTo>
                  <a:cubicBezTo>
                    <a:pt x="22241" y="16874"/>
                    <a:pt x="22176" y="16876"/>
                    <a:pt x="22116" y="16879"/>
                  </a:cubicBezTo>
                  <a:cubicBezTo>
                    <a:pt x="20749" y="16938"/>
                    <a:pt x="21360" y="18060"/>
                    <a:pt x="19882" y="18060"/>
                  </a:cubicBezTo>
                  <a:cubicBezTo>
                    <a:pt x="19664" y="18060"/>
                    <a:pt x="19402" y="18036"/>
                    <a:pt x="19080" y="17980"/>
                  </a:cubicBezTo>
                  <a:cubicBezTo>
                    <a:pt x="16612" y="17580"/>
                    <a:pt x="13743" y="16312"/>
                    <a:pt x="11175" y="14845"/>
                  </a:cubicBezTo>
                  <a:cubicBezTo>
                    <a:pt x="8573" y="13377"/>
                    <a:pt x="3936" y="9007"/>
                    <a:pt x="3936" y="9007"/>
                  </a:cubicBezTo>
                  <a:lnTo>
                    <a:pt x="3936" y="9007"/>
                  </a:lnTo>
                  <a:lnTo>
                    <a:pt x="7572" y="9441"/>
                  </a:lnTo>
                  <a:lnTo>
                    <a:pt x="3436" y="8140"/>
                  </a:lnTo>
                  <a:lnTo>
                    <a:pt x="7039" y="6806"/>
                  </a:lnTo>
                  <a:lnTo>
                    <a:pt x="3936" y="6605"/>
                  </a:lnTo>
                  <a:cubicBezTo>
                    <a:pt x="4136" y="6138"/>
                    <a:pt x="4237" y="5605"/>
                    <a:pt x="4203" y="5071"/>
                  </a:cubicBezTo>
                  <a:cubicBezTo>
                    <a:pt x="4203" y="4004"/>
                    <a:pt x="2168" y="1"/>
                    <a:pt x="2168" y="1"/>
                  </a:cubicBezTo>
                  <a:close/>
                </a:path>
              </a:pathLst>
            </a:custGeom>
            <a:solidFill>
              <a:srgbClr val="F78A8A">
                <a:alpha val="3254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0" name="Google Shape;340;p1"/>
            <p:cNvSpPr/>
            <p:nvPr/>
          </p:nvSpPr>
          <p:spPr>
            <a:xfrm>
              <a:off x="2727125" y="2423000"/>
              <a:ext cx="738050" cy="658000"/>
            </a:xfrm>
            <a:custGeom>
              <a:avLst/>
              <a:gdLst/>
              <a:ahLst/>
              <a:cxnLst/>
              <a:rect l="l" t="t" r="r" b="b"/>
              <a:pathLst>
                <a:path w="29522" h="26320" fill="none" extrusionOk="0">
                  <a:moveTo>
                    <a:pt x="3603" y="1435"/>
                  </a:moveTo>
                  <a:cubicBezTo>
                    <a:pt x="3603" y="1435"/>
                    <a:pt x="2469" y="1"/>
                    <a:pt x="1234" y="1569"/>
                  </a:cubicBezTo>
                  <a:cubicBezTo>
                    <a:pt x="0" y="3136"/>
                    <a:pt x="968" y="8640"/>
                    <a:pt x="1568" y="10842"/>
                  </a:cubicBezTo>
                  <a:cubicBezTo>
                    <a:pt x="2202" y="13010"/>
                    <a:pt x="12476" y="22117"/>
                    <a:pt x="13443" y="22784"/>
                  </a:cubicBezTo>
                  <a:cubicBezTo>
                    <a:pt x="14411" y="23484"/>
                    <a:pt x="27020" y="26320"/>
                    <a:pt x="28120" y="25786"/>
                  </a:cubicBezTo>
                  <a:cubicBezTo>
                    <a:pt x="29221" y="25286"/>
                    <a:pt x="29521" y="22650"/>
                    <a:pt x="28888" y="21216"/>
                  </a:cubicBezTo>
                  <a:cubicBezTo>
                    <a:pt x="28287" y="19782"/>
                    <a:pt x="16512" y="16746"/>
                    <a:pt x="16512" y="16746"/>
                  </a:cubicBezTo>
                  <a:close/>
                </a:path>
              </a:pathLst>
            </a:custGeom>
            <a:noFill/>
            <a:ln w="10850" cap="rnd" cmpd="sng">
              <a:solidFill>
                <a:srgbClr val="26323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1" name="Google Shape;341;p1"/>
            <p:cNvSpPr/>
            <p:nvPr/>
          </p:nvSpPr>
          <p:spPr>
            <a:xfrm>
              <a:off x="2847200" y="2746575"/>
              <a:ext cx="119275" cy="66750"/>
            </a:xfrm>
            <a:custGeom>
              <a:avLst/>
              <a:gdLst/>
              <a:ahLst/>
              <a:cxnLst/>
              <a:rect l="l" t="t" r="r" b="b"/>
              <a:pathLst>
                <a:path w="4771" h="2670" fill="none" extrusionOk="0">
                  <a:moveTo>
                    <a:pt x="2836" y="0"/>
                  </a:moveTo>
                  <a:lnTo>
                    <a:pt x="1" y="1101"/>
                  </a:lnTo>
                  <a:lnTo>
                    <a:pt x="4771" y="2669"/>
                  </a:lnTo>
                </a:path>
              </a:pathLst>
            </a:custGeom>
            <a:noFill/>
            <a:ln w="9525" cap="rnd" cmpd="sng">
              <a:solidFill>
                <a:srgbClr val="26323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2" name="Google Shape;342;p1"/>
            <p:cNvSpPr/>
            <p:nvPr/>
          </p:nvSpPr>
          <p:spPr>
            <a:xfrm>
              <a:off x="3388425" y="2952425"/>
              <a:ext cx="139100" cy="103475"/>
            </a:xfrm>
            <a:custGeom>
              <a:avLst/>
              <a:gdLst/>
              <a:ahLst/>
              <a:cxnLst/>
              <a:rect l="l" t="t" r="r" b="b"/>
              <a:pathLst>
                <a:path w="5564" h="4139" extrusionOk="0">
                  <a:moveTo>
                    <a:pt x="1909" y="1"/>
                  </a:moveTo>
                  <a:cubicBezTo>
                    <a:pt x="1837" y="1"/>
                    <a:pt x="1768" y="2"/>
                    <a:pt x="1702" y="6"/>
                  </a:cubicBezTo>
                  <a:cubicBezTo>
                    <a:pt x="934" y="173"/>
                    <a:pt x="367" y="773"/>
                    <a:pt x="234" y="1507"/>
                  </a:cubicBezTo>
                  <a:cubicBezTo>
                    <a:pt x="0" y="2808"/>
                    <a:pt x="1268" y="3942"/>
                    <a:pt x="1268" y="3942"/>
                  </a:cubicBezTo>
                  <a:cubicBezTo>
                    <a:pt x="1268" y="3942"/>
                    <a:pt x="1837" y="4139"/>
                    <a:pt x="2534" y="4139"/>
                  </a:cubicBezTo>
                  <a:cubicBezTo>
                    <a:pt x="3355" y="4139"/>
                    <a:pt x="4353" y="3865"/>
                    <a:pt x="4804" y="2674"/>
                  </a:cubicBezTo>
                  <a:cubicBezTo>
                    <a:pt x="5564" y="616"/>
                    <a:pt x="3258" y="1"/>
                    <a:pt x="1909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3" name="Google Shape;343;p1"/>
            <p:cNvSpPr/>
            <p:nvPr/>
          </p:nvSpPr>
          <p:spPr>
            <a:xfrm>
              <a:off x="3388425" y="2988425"/>
              <a:ext cx="114275" cy="67250"/>
            </a:xfrm>
            <a:custGeom>
              <a:avLst/>
              <a:gdLst/>
              <a:ahLst/>
              <a:cxnLst/>
              <a:rect l="l" t="t" r="r" b="b"/>
              <a:pathLst>
                <a:path w="4571" h="2690" extrusionOk="0">
                  <a:moveTo>
                    <a:pt x="267" y="0"/>
                  </a:moveTo>
                  <a:cubicBezTo>
                    <a:pt x="234" y="0"/>
                    <a:pt x="234" y="33"/>
                    <a:pt x="234" y="67"/>
                  </a:cubicBezTo>
                  <a:cubicBezTo>
                    <a:pt x="0" y="1368"/>
                    <a:pt x="1268" y="2502"/>
                    <a:pt x="1268" y="2502"/>
                  </a:cubicBezTo>
                  <a:cubicBezTo>
                    <a:pt x="1268" y="2502"/>
                    <a:pt x="1839" y="2690"/>
                    <a:pt x="2534" y="2690"/>
                  </a:cubicBezTo>
                  <a:cubicBezTo>
                    <a:pt x="3243" y="2690"/>
                    <a:pt x="4082" y="2494"/>
                    <a:pt x="4570" y="1701"/>
                  </a:cubicBezTo>
                  <a:cubicBezTo>
                    <a:pt x="3203" y="934"/>
                    <a:pt x="1768" y="367"/>
                    <a:pt x="267" y="0"/>
                  </a:cubicBezTo>
                  <a:close/>
                </a:path>
              </a:pathLst>
            </a:custGeom>
            <a:solidFill>
              <a:srgbClr val="F78A8A">
                <a:alpha val="3254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4" name="Google Shape;344;p1"/>
            <p:cNvSpPr/>
            <p:nvPr/>
          </p:nvSpPr>
          <p:spPr>
            <a:xfrm>
              <a:off x="3388425" y="2950900"/>
              <a:ext cx="140125" cy="123425"/>
            </a:xfrm>
            <a:custGeom>
              <a:avLst/>
              <a:gdLst/>
              <a:ahLst/>
              <a:cxnLst/>
              <a:rect l="l" t="t" r="r" b="b"/>
              <a:pathLst>
                <a:path w="5605" h="4937" fill="none" extrusionOk="0">
                  <a:moveTo>
                    <a:pt x="1702" y="67"/>
                  </a:moveTo>
                  <a:cubicBezTo>
                    <a:pt x="934" y="234"/>
                    <a:pt x="367" y="834"/>
                    <a:pt x="234" y="1568"/>
                  </a:cubicBezTo>
                  <a:cubicBezTo>
                    <a:pt x="0" y="2869"/>
                    <a:pt x="1268" y="4003"/>
                    <a:pt x="1268" y="4003"/>
                  </a:cubicBezTo>
                  <a:cubicBezTo>
                    <a:pt x="1268" y="4003"/>
                    <a:pt x="3970" y="4937"/>
                    <a:pt x="4804" y="2735"/>
                  </a:cubicBezTo>
                  <a:cubicBezTo>
                    <a:pt x="5604" y="567"/>
                    <a:pt x="3003" y="0"/>
                    <a:pt x="1702" y="67"/>
                  </a:cubicBezTo>
                  <a:close/>
                </a:path>
              </a:pathLst>
            </a:custGeom>
            <a:noFill/>
            <a:ln w="10850" cap="rnd" cmpd="sng">
              <a:solidFill>
                <a:srgbClr val="26323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5" name="Google Shape;345;p1"/>
            <p:cNvSpPr/>
            <p:nvPr/>
          </p:nvSpPr>
          <p:spPr>
            <a:xfrm>
              <a:off x="3623450" y="3027175"/>
              <a:ext cx="73500" cy="55325"/>
            </a:xfrm>
            <a:custGeom>
              <a:avLst/>
              <a:gdLst/>
              <a:ahLst/>
              <a:cxnLst/>
              <a:rect l="l" t="t" r="r" b="b"/>
              <a:pathLst>
                <a:path w="2940" h="2213" extrusionOk="0">
                  <a:moveTo>
                    <a:pt x="185" y="0"/>
                  </a:moveTo>
                  <a:cubicBezTo>
                    <a:pt x="1" y="0"/>
                    <a:pt x="1448" y="2094"/>
                    <a:pt x="1908" y="2186"/>
                  </a:cubicBezTo>
                  <a:cubicBezTo>
                    <a:pt x="1974" y="2204"/>
                    <a:pt x="2043" y="2213"/>
                    <a:pt x="2111" y="2213"/>
                  </a:cubicBezTo>
                  <a:cubicBezTo>
                    <a:pt x="2552" y="2213"/>
                    <a:pt x="2939" y="1837"/>
                    <a:pt x="2274" y="1085"/>
                  </a:cubicBezTo>
                  <a:cubicBezTo>
                    <a:pt x="1741" y="518"/>
                    <a:pt x="1040" y="151"/>
                    <a:pt x="273" y="51"/>
                  </a:cubicBezTo>
                  <a:cubicBezTo>
                    <a:pt x="230" y="16"/>
                    <a:pt x="201" y="0"/>
                    <a:pt x="185" y="0"/>
                  </a:cubicBezTo>
                  <a:close/>
                </a:path>
              </a:pathLst>
            </a:custGeom>
            <a:solidFill>
              <a:srgbClr val="FFFFFF"/>
            </a:solidFill>
            <a:ln w="10850" cap="rnd" cmpd="sng">
              <a:solidFill>
                <a:srgbClr val="26323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6" name="Google Shape;346;p1"/>
            <p:cNvSpPr/>
            <p:nvPr/>
          </p:nvSpPr>
          <p:spPr>
            <a:xfrm>
              <a:off x="3610650" y="3022725"/>
              <a:ext cx="65800" cy="61950"/>
            </a:xfrm>
            <a:custGeom>
              <a:avLst/>
              <a:gdLst/>
              <a:ahLst/>
              <a:cxnLst/>
              <a:rect l="l" t="t" r="r" b="b"/>
              <a:pathLst>
                <a:path w="2632" h="2478" extrusionOk="0">
                  <a:moveTo>
                    <a:pt x="169" y="0"/>
                  </a:moveTo>
                  <a:cubicBezTo>
                    <a:pt x="1" y="0"/>
                    <a:pt x="1128" y="2248"/>
                    <a:pt x="1586" y="2431"/>
                  </a:cubicBezTo>
                  <a:cubicBezTo>
                    <a:pt x="1671" y="2461"/>
                    <a:pt x="1763" y="2477"/>
                    <a:pt x="1854" y="2477"/>
                  </a:cubicBezTo>
                  <a:cubicBezTo>
                    <a:pt x="2262" y="2477"/>
                    <a:pt x="2632" y="2155"/>
                    <a:pt x="2086" y="1363"/>
                  </a:cubicBezTo>
                  <a:cubicBezTo>
                    <a:pt x="1619" y="730"/>
                    <a:pt x="985" y="296"/>
                    <a:pt x="251" y="62"/>
                  </a:cubicBezTo>
                  <a:cubicBezTo>
                    <a:pt x="211" y="20"/>
                    <a:pt x="184" y="0"/>
                    <a:pt x="169" y="0"/>
                  </a:cubicBezTo>
                  <a:close/>
                </a:path>
              </a:pathLst>
            </a:custGeom>
            <a:solidFill>
              <a:srgbClr val="FFFFFF"/>
            </a:solidFill>
            <a:ln w="10850" cap="rnd" cmpd="sng">
              <a:solidFill>
                <a:srgbClr val="26323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7" name="Google Shape;347;p1"/>
            <p:cNvSpPr/>
            <p:nvPr/>
          </p:nvSpPr>
          <p:spPr>
            <a:xfrm>
              <a:off x="3463475" y="2975900"/>
              <a:ext cx="194325" cy="110100"/>
            </a:xfrm>
            <a:custGeom>
              <a:avLst/>
              <a:gdLst/>
              <a:ahLst/>
              <a:cxnLst/>
              <a:rect l="l" t="t" r="r" b="b"/>
              <a:pathLst>
                <a:path w="7773" h="4404" extrusionOk="0">
                  <a:moveTo>
                    <a:pt x="1435" y="1"/>
                  </a:moveTo>
                  <a:cubicBezTo>
                    <a:pt x="1435" y="1"/>
                    <a:pt x="167" y="434"/>
                    <a:pt x="34" y="1235"/>
                  </a:cubicBezTo>
                  <a:cubicBezTo>
                    <a:pt x="1" y="1735"/>
                    <a:pt x="167" y="2236"/>
                    <a:pt x="501" y="2603"/>
                  </a:cubicBezTo>
                  <a:cubicBezTo>
                    <a:pt x="501" y="2603"/>
                    <a:pt x="1735" y="3603"/>
                    <a:pt x="2236" y="3703"/>
                  </a:cubicBezTo>
                  <a:cubicBezTo>
                    <a:pt x="2556" y="3772"/>
                    <a:pt x="3159" y="4092"/>
                    <a:pt x="3549" y="4092"/>
                  </a:cubicBezTo>
                  <a:cubicBezTo>
                    <a:pt x="3728" y="4092"/>
                    <a:pt x="3862" y="4025"/>
                    <a:pt x="3903" y="3837"/>
                  </a:cubicBezTo>
                  <a:cubicBezTo>
                    <a:pt x="4003" y="3270"/>
                    <a:pt x="2736" y="2736"/>
                    <a:pt x="2736" y="2736"/>
                  </a:cubicBezTo>
                  <a:lnTo>
                    <a:pt x="2736" y="2736"/>
                  </a:lnTo>
                  <a:cubicBezTo>
                    <a:pt x="2736" y="2736"/>
                    <a:pt x="5171" y="2903"/>
                    <a:pt x="5238" y="3370"/>
                  </a:cubicBezTo>
                  <a:cubicBezTo>
                    <a:pt x="5338" y="3870"/>
                    <a:pt x="6205" y="4371"/>
                    <a:pt x="6972" y="4404"/>
                  </a:cubicBezTo>
                  <a:cubicBezTo>
                    <a:pt x="7773" y="4404"/>
                    <a:pt x="6805" y="2836"/>
                    <a:pt x="6639" y="2436"/>
                  </a:cubicBezTo>
                  <a:cubicBezTo>
                    <a:pt x="6439" y="2036"/>
                    <a:pt x="2969" y="34"/>
                    <a:pt x="1435" y="1"/>
                  </a:cubicBezTo>
                  <a:close/>
                </a:path>
              </a:pathLst>
            </a:custGeom>
            <a:solidFill>
              <a:srgbClr val="FFFFFF"/>
            </a:solidFill>
            <a:ln w="10850" cap="rnd" cmpd="sng">
              <a:solidFill>
                <a:srgbClr val="26323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8" name="Google Shape;348;p1"/>
            <p:cNvSpPr/>
            <p:nvPr/>
          </p:nvSpPr>
          <p:spPr>
            <a:xfrm>
              <a:off x="2271800" y="2315100"/>
              <a:ext cx="587100" cy="778425"/>
            </a:xfrm>
            <a:custGeom>
              <a:avLst/>
              <a:gdLst/>
              <a:ahLst/>
              <a:cxnLst/>
              <a:rect l="l" t="t" r="r" b="b"/>
              <a:pathLst>
                <a:path w="23484" h="31137" extrusionOk="0">
                  <a:moveTo>
                    <a:pt x="12004" y="1"/>
                  </a:moveTo>
                  <a:cubicBezTo>
                    <a:pt x="11089" y="1"/>
                    <a:pt x="10065" y="394"/>
                    <a:pt x="9407" y="1848"/>
                  </a:cubicBezTo>
                  <a:cubicBezTo>
                    <a:pt x="9407" y="1848"/>
                    <a:pt x="1768" y="6285"/>
                    <a:pt x="1168" y="6585"/>
                  </a:cubicBezTo>
                  <a:cubicBezTo>
                    <a:pt x="567" y="6852"/>
                    <a:pt x="0" y="11455"/>
                    <a:pt x="0" y="11889"/>
                  </a:cubicBezTo>
                  <a:cubicBezTo>
                    <a:pt x="0" y="12323"/>
                    <a:pt x="7606" y="29535"/>
                    <a:pt x="7606" y="29535"/>
                  </a:cubicBezTo>
                  <a:cubicBezTo>
                    <a:pt x="7606" y="29535"/>
                    <a:pt x="9474" y="31136"/>
                    <a:pt x="14978" y="31136"/>
                  </a:cubicBezTo>
                  <a:cubicBezTo>
                    <a:pt x="20482" y="31136"/>
                    <a:pt x="20882" y="30302"/>
                    <a:pt x="20882" y="30302"/>
                  </a:cubicBezTo>
                  <a:lnTo>
                    <a:pt x="21315" y="23030"/>
                  </a:lnTo>
                  <a:cubicBezTo>
                    <a:pt x="21315" y="23030"/>
                    <a:pt x="23217" y="18127"/>
                    <a:pt x="23350" y="17259"/>
                  </a:cubicBezTo>
                  <a:cubicBezTo>
                    <a:pt x="23484" y="16392"/>
                    <a:pt x="21816" y="5751"/>
                    <a:pt x="21816" y="5751"/>
                  </a:cubicBezTo>
                  <a:lnTo>
                    <a:pt x="14010" y="548"/>
                  </a:lnTo>
                  <a:cubicBezTo>
                    <a:pt x="14010" y="548"/>
                    <a:pt x="13083" y="1"/>
                    <a:pt x="12004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9" name="Google Shape;349;p1"/>
            <p:cNvSpPr/>
            <p:nvPr/>
          </p:nvSpPr>
          <p:spPr>
            <a:xfrm>
              <a:off x="2271800" y="2314950"/>
              <a:ext cx="316075" cy="354925"/>
            </a:xfrm>
            <a:custGeom>
              <a:avLst/>
              <a:gdLst/>
              <a:ahLst/>
              <a:cxnLst/>
              <a:rect l="l" t="t" r="r" b="b"/>
              <a:pathLst>
                <a:path w="12643" h="14197" extrusionOk="0">
                  <a:moveTo>
                    <a:pt x="12014" y="0"/>
                  </a:moveTo>
                  <a:cubicBezTo>
                    <a:pt x="11093" y="0"/>
                    <a:pt x="10054" y="372"/>
                    <a:pt x="9407" y="1854"/>
                  </a:cubicBezTo>
                  <a:cubicBezTo>
                    <a:pt x="9407" y="1854"/>
                    <a:pt x="1768" y="6291"/>
                    <a:pt x="1168" y="6558"/>
                  </a:cubicBezTo>
                  <a:cubicBezTo>
                    <a:pt x="601" y="6858"/>
                    <a:pt x="0" y="11461"/>
                    <a:pt x="0" y="11895"/>
                  </a:cubicBezTo>
                  <a:cubicBezTo>
                    <a:pt x="0" y="11962"/>
                    <a:pt x="334" y="12862"/>
                    <a:pt x="901" y="14197"/>
                  </a:cubicBezTo>
                  <a:cubicBezTo>
                    <a:pt x="1134" y="12229"/>
                    <a:pt x="1535" y="10394"/>
                    <a:pt x="1935" y="9727"/>
                  </a:cubicBezTo>
                  <a:cubicBezTo>
                    <a:pt x="2535" y="8759"/>
                    <a:pt x="8039" y="5190"/>
                    <a:pt x="8039" y="5190"/>
                  </a:cubicBezTo>
                  <a:lnTo>
                    <a:pt x="10074" y="3989"/>
                  </a:lnTo>
                  <a:lnTo>
                    <a:pt x="12643" y="53"/>
                  </a:lnTo>
                  <a:cubicBezTo>
                    <a:pt x="12444" y="21"/>
                    <a:pt x="12232" y="0"/>
                    <a:pt x="12014" y="0"/>
                  </a:cubicBezTo>
                  <a:close/>
                </a:path>
              </a:pathLst>
            </a:custGeom>
            <a:solidFill>
              <a:srgbClr val="F78A8A">
                <a:alpha val="3254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0" name="Google Shape;350;p1"/>
            <p:cNvSpPr/>
            <p:nvPr/>
          </p:nvSpPr>
          <p:spPr>
            <a:xfrm>
              <a:off x="2271800" y="2282075"/>
              <a:ext cx="587100" cy="811450"/>
            </a:xfrm>
            <a:custGeom>
              <a:avLst/>
              <a:gdLst/>
              <a:ahLst/>
              <a:cxnLst/>
              <a:rect l="l" t="t" r="r" b="b"/>
              <a:pathLst>
                <a:path w="23484" h="32458" fill="none" extrusionOk="0">
                  <a:moveTo>
                    <a:pt x="9407" y="3169"/>
                  </a:moveTo>
                  <a:cubicBezTo>
                    <a:pt x="9407" y="3169"/>
                    <a:pt x="1768" y="7606"/>
                    <a:pt x="1168" y="7906"/>
                  </a:cubicBezTo>
                  <a:cubicBezTo>
                    <a:pt x="567" y="8173"/>
                    <a:pt x="0" y="12776"/>
                    <a:pt x="0" y="13210"/>
                  </a:cubicBezTo>
                  <a:cubicBezTo>
                    <a:pt x="0" y="13644"/>
                    <a:pt x="7606" y="30856"/>
                    <a:pt x="7606" y="30856"/>
                  </a:cubicBezTo>
                  <a:cubicBezTo>
                    <a:pt x="7606" y="30856"/>
                    <a:pt x="9474" y="32457"/>
                    <a:pt x="14978" y="32457"/>
                  </a:cubicBezTo>
                  <a:cubicBezTo>
                    <a:pt x="20482" y="32457"/>
                    <a:pt x="20882" y="31623"/>
                    <a:pt x="20882" y="31623"/>
                  </a:cubicBezTo>
                  <a:lnTo>
                    <a:pt x="21315" y="24351"/>
                  </a:lnTo>
                  <a:cubicBezTo>
                    <a:pt x="21315" y="24351"/>
                    <a:pt x="23217" y="19448"/>
                    <a:pt x="23350" y="18580"/>
                  </a:cubicBezTo>
                  <a:cubicBezTo>
                    <a:pt x="23484" y="17713"/>
                    <a:pt x="21816" y="7072"/>
                    <a:pt x="21816" y="7072"/>
                  </a:cubicBezTo>
                  <a:lnTo>
                    <a:pt x="14010" y="1869"/>
                  </a:lnTo>
                  <a:cubicBezTo>
                    <a:pt x="14010" y="1869"/>
                    <a:pt x="10841" y="1"/>
                    <a:pt x="9407" y="3169"/>
                  </a:cubicBezTo>
                  <a:close/>
                </a:path>
              </a:pathLst>
            </a:custGeom>
            <a:noFill/>
            <a:ln w="10850" cap="rnd" cmpd="sng">
              <a:solidFill>
                <a:srgbClr val="26323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1" name="Google Shape;351;p1"/>
            <p:cNvSpPr/>
            <p:nvPr/>
          </p:nvSpPr>
          <p:spPr>
            <a:xfrm>
              <a:off x="2562000" y="2438850"/>
              <a:ext cx="231850" cy="434500"/>
            </a:xfrm>
            <a:custGeom>
              <a:avLst/>
              <a:gdLst/>
              <a:ahLst/>
              <a:cxnLst/>
              <a:rect l="l" t="t" r="r" b="b"/>
              <a:pathLst>
                <a:path w="9274" h="17380" extrusionOk="0">
                  <a:moveTo>
                    <a:pt x="1869" y="1"/>
                  </a:moveTo>
                  <a:lnTo>
                    <a:pt x="1" y="4471"/>
                  </a:lnTo>
                  <a:lnTo>
                    <a:pt x="334" y="3770"/>
                  </a:lnTo>
                  <a:lnTo>
                    <a:pt x="2569" y="6172"/>
                  </a:lnTo>
                  <a:lnTo>
                    <a:pt x="2102" y="16379"/>
                  </a:lnTo>
                  <a:lnTo>
                    <a:pt x="5338" y="17213"/>
                  </a:lnTo>
                  <a:lnTo>
                    <a:pt x="5705" y="12776"/>
                  </a:lnTo>
                  <a:lnTo>
                    <a:pt x="6905" y="17380"/>
                  </a:lnTo>
                  <a:lnTo>
                    <a:pt x="9274" y="15011"/>
                  </a:lnTo>
                  <a:lnTo>
                    <a:pt x="4103" y="6005"/>
                  </a:lnTo>
                  <a:lnTo>
                    <a:pt x="4804" y="3270"/>
                  </a:lnTo>
                  <a:lnTo>
                    <a:pt x="1869" y="1"/>
                  </a:ln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2" name="Google Shape;352;p1"/>
            <p:cNvSpPr/>
            <p:nvPr/>
          </p:nvSpPr>
          <p:spPr>
            <a:xfrm>
              <a:off x="2562000" y="2438850"/>
              <a:ext cx="231850" cy="434500"/>
            </a:xfrm>
            <a:custGeom>
              <a:avLst/>
              <a:gdLst/>
              <a:ahLst/>
              <a:cxnLst/>
              <a:rect l="l" t="t" r="r" b="b"/>
              <a:pathLst>
                <a:path w="9274" h="17380" fill="none" extrusionOk="0">
                  <a:moveTo>
                    <a:pt x="334" y="3770"/>
                  </a:moveTo>
                  <a:lnTo>
                    <a:pt x="2569" y="6172"/>
                  </a:lnTo>
                  <a:lnTo>
                    <a:pt x="2102" y="16379"/>
                  </a:lnTo>
                  <a:lnTo>
                    <a:pt x="5338" y="17213"/>
                  </a:lnTo>
                  <a:lnTo>
                    <a:pt x="5705" y="12776"/>
                  </a:lnTo>
                  <a:lnTo>
                    <a:pt x="6905" y="17380"/>
                  </a:lnTo>
                  <a:lnTo>
                    <a:pt x="9274" y="15011"/>
                  </a:lnTo>
                  <a:lnTo>
                    <a:pt x="4103" y="6005"/>
                  </a:lnTo>
                  <a:lnTo>
                    <a:pt x="4804" y="3270"/>
                  </a:lnTo>
                  <a:lnTo>
                    <a:pt x="1869" y="1"/>
                  </a:lnTo>
                  <a:lnTo>
                    <a:pt x="1" y="4471"/>
                  </a:lnTo>
                </a:path>
              </a:pathLst>
            </a:custGeom>
            <a:noFill/>
            <a:ln w="10850" cap="rnd" cmpd="sng">
              <a:solidFill>
                <a:srgbClr val="26323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3" name="Google Shape;353;p1"/>
            <p:cNvSpPr/>
            <p:nvPr/>
          </p:nvSpPr>
          <p:spPr>
            <a:xfrm>
              <a:off x="2469425" y="2290025"/>
              <a:ext cx="230200" cy="281450"/>
            </a:xfrm>
            <a:custGeom>
              <a:avLst/>
              <a:gdLst/>
              <a:ahLst/>
              <a:cxnLst/>
              <a:rect l="l" t="t" r="r" b="b"/>
              <a:pathLst>
                <a:path w="9208" h="11258" extrusionOk="0">
                  <a:moveTo>
                    <a:pt x="3246" y="1"/>
                  </a:moveTo>
                  <a:cubicBezTo>
                    <a:pt x="1848" y="1"/>
                    <a:pt x="544" y="769"/>
                    <a:pt x="1" y="2885"/>
                  </a:cubicBezTo>
                  <a:cubicBezTo>
                    <a:pt x="1" y="2885"/>
                    <a:pt x="468" y="6054"/>
                    <a:pt x="1102" y="7455"/>
                  </a:cubicBezTo>
                  <a:cubicBezTo>
                    <a:pt x="1735" y="8856"/>
                    <a:pt x="3170" y="11257"/>
                    <a:pt x="3170" y="11257"/>
                  </a:cubicBezTo>
                  <a:lnTo>
                    <a:pt x="6172" y="8255"/>
                  </a:lnTo>
                  <a:lnTo>
                    <a:pt x="9207" y="10323"/>
                  </a:lnTo>
                  <a:cubicBezTo>
                    <a:pt x="9207" y="10323"/>
                    <a:pt x="8874" y="5086"/>
                    <a:pt x="7773" y="2718"/>
                  </a:cubicBezTo>
                  <a:cubicBezTo>
                    <a:pt x="7144" y="1365"/>
                    <a:pt x="5111" y="1"/>
                    <a:pt x="3246" y="1"/>
                  </a:cubicBezTo>
                  <a:close/>
                </a:path>
              </a:pathLst>
            </a:custGeom>
            <a:solidFill>
              <a:srgbClr val="FFFFFF"/>
            </a:solidFill>
            <a:ln w="10850" cap="rnd" cmpd="sng">
              <a:solidFill>
                <a:srgbClr val="26323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4" name="Google Shape;354;p1"/>
            <p:cNvSpPr/>
            <p:nvPr/>
          </p:nvSpPr>
          <p:spPr>
            <a:xfrm>
              <a:off x="2469425" y="2289575"/>
              <a:ext cx="129300" cy="148475"/>
            </a:xfrm>
            <a:custGeom>
              <a:avLst/>
              <a:gdLst/>
              <a:ahLst/>
              <a:cxnLst/>
              <a:rect l="l" t="t" r="r" b="b"/>
              <a:pathLst>
                <a:path w="5172" h="5939" extrusionOk="0">
                  <a:moveTo>
                    <a:pt x="3437" y="1"/>
                  </a:moveTo>
                  <a:cubicBezTo>
                    <a:pt x="2903" y="134"/>
                    <a:pt x="2336" y="234"/>
                    <a:pt x="1702" y="401"/>
                  </a:cubicBezTo>
                  <a:cubicBezTo>
                    <a:pt x="968" y="801"/>
                    <a:pt x="334" y="1602"/>
                    <a:pt x="1" y="2903"/>
                  </a:cubicBezTo>
                  <a:cubicBezTo>
                    <a:pt x="1" y="2903"/>
                    <a:pt x="234" y="4504"/>
                    <a:pt x="601" y="5938"/>
                  </a:cubicBezTo>
                  <a:lnTo>
                    <a:pt x="2169" y="5004"/>
                  </a:lnTo>
                  <a:lnTo>
                    <a:pt x="5171" y="434"/>
                  </a:lnTo>
                  <a:cubicBezTo>
                    <a:pt x="4604" y="201"/>
                    <a:pt x="4037" y="34"/>
                    <a:pt x="3437" y="1"/>
                  </a:cubicBezTo>
                  <a:close/>
                </a:path>
              </a:pathLst>
            </a:custGeom>
            <a:solidFill>
              <a:srgbClr val="F78A8A">
                <a:alpha val="3254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5" name="Google Shape;355;p1"/>
            <p:cNvSpPr/>
            <p:nvPr/>
          </p:nvSpPr>
          <p:spPr>
            <a:xfrm>
              <a:off x="2501125" y="2175300"/>
              <a:ext cx="166800" cy="397000"/>
            </a:xfrm>
            <a:custGeom>
              <a:avLst/>
              <a:gdLst/>
              <a:ahLst/>
              <a:cxnLst/>
              <a:rect l="l" t="t" r="r" b="b"/>
              <a:pathLst>
                <a:path w="6672" h="15880" extrusionOk="0">
                  <a:moveTo>
                    <a:pt x="1820" y="1"/>
                  </a:moveTo>
                  <a:cubicBezTo>
                    <a:pt x="1792" y="1"/>
                    <a:pt x="1764" y="1"/>
                    <a:pt x="1735" y="2"/>
                  </a:cubicBezTo>
                  <a:cubicBezTo>
                    <a:pt x="1735" y="2"/>
                    <a:pt x="301" y="5572"/>
                    <a:pt x="167" y="6973"/>
                  </a:cubicBezTo>
                  <a:cubicBezTo>
                    <a:pt x="0" y="8408"/>
                    <a:pt x="1101" y="10009"/>
                    <a:pt x="2536" y="11744"/>
                  </a:cubicBezTo>
                  <a:cubicBezTo>
                    <a:pt x="3970" y="13511"/>
                    <a:pt x="5871" y="15880"/>
                    <a:pt x="5871" y="15880"/>
                  </a:cubicBezTo>
                  <a:lnTo>
                    <a:pt x="5871" y="13511"/>
                  </a:lnTo>
                  <a:cubicBezTo>
                    <a:pt x="5871" y="12711"/>
                    <a:pt x="5538" y="10943"/>
                    <a:pt x="5538" y="9375"/>
                  </a:cubicBezTo>
                  <a:cubicBezTo>
                    <a:pt x="5571" y="8374"/>
                    <a:pt x="5771" y="7407"/>
                    <a:pt x="6205" y="6506"/>
                  </a:cubicBezTo>
                  <a:cubicBezTo>
                    <a:pt x="6205" y="6506"/>
                    <a:pt x="6672" y="4605"/>
                    <a:pt x="5404" y="2237"/>
                  </a:cubicBezTo>
                  <a:cubicBezTo>
                    <a:pt x="4717" y="862"/>
                    <a:pt x="3323" y="1"/>
                    <a:pt x="1820" y="1"/>
                  </a:cubicBezTo>
                  <a:close/>
                </a:path>
              </a:pathLst>
            </a:custGeom>
            <a:solidFill>
              <a:srgbClr val="FFFFFF"/>
            </a:solidFill>
            <a:ln w="10850" cap="rnd" cmpd="sng">
              <a:solidFill>
                <a:srgbClr val="26323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6" name="Google Shape;356;p1"/>
            <p:cNvSpPr/>
            <p:nvPr/>
          </p:nvSpPr>
          <p:spPr>
            <a:xfrm>
              <a:off x="2501125" y="2266225"/>
              <a:ext cx="155125" cy="198500"/>
            </a:xfrm>
            <a:custGeom>
              <a:avLst/>
              <a:gdLst/>
              <a:ahLst/>
              <a:cxnLst/>
              <a:rect l="l" t="t" r="r" b="b"/>
              <a:pathLst>
                <a:path w="6205" h="7940" extrusionOk="0">
                  <a:moveTo>
                    <a:pt x="3269" y="1"/>
                  </a:moveTo>
                  <a:lnTo>
                    <a:pt x="1235" y="101"/>
                  </a:lnTo>
                  <a:lnTo>
                    <a:pt x="768" y="334"/>
                  </a:lnTo>
                  <a:cubicBezTo>
                    <a:pt x="467" y="1602"/>
                    <a:pt x="234" y="2803"/>
                    <a:pt x="167" y="3336"/>
                  </a:cubicBezTo>
                  <a:cubicBezTo>
                    <a:pt x="0" y="4737"/>
                    <a:pt x="1035" y="6272"/>
                    <a:pt x="2402" y="7940"/>
                  </a:cubicBezTo>
                  <a:lnTo>
                    <a:pt x="2569" y="4671"/>
                  </a:lnTo>
                  <a:lnTo>
                    <a:pt x="6205" y="2869"/>
                  </a:lnTo>
                  <a:lnTo>
                    <a:pt x="3269" y="1"/>
                  </a:lnTo>
                  <a:close/>
                </a:path>
              </a:pathLst>
            </a:custGeom>
            <a:solidFill>
              <a:srgbClr val="F78A8A">
                <a:alpha val="3254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7" name="Google Shape;357;p1"/>
            <p:cNvSpPr/>
            <p:nvPr/>
          </p:nvSpPr>
          <p:spPr>
            <a:xfrm>
              <a:off x="2652075" y="2285225"/>
              <a:ext cx="130300" cy="126575"/>
            </a:xfrm>
            <a:custGeom>
              <a:avLst/>
              <a:gdLst/>
              <a:ahLst/>
              <a:cxnLst/>
              <a:rect l="l" t="t" r="r" b="b"/>
              <a:pathLst>
                <a:path w="5212" h="5063" extrusionOk="0">
                  <a:moveTo>
                    <a:pt x="2408" y="1"/>
                  </a:moveTo>
                  <a:cubicBezTo>
                    <a:pt x="1767" y="1"/>
                    <a:pt x="993" y="417"/>
                    <a:pt x="734" y="1042"/>
                  </a:cubicBezTo>
                  <a:cubicBezTo>
                    <a:pt x="334" y="2043"/>
                    <a:pt x="0" y="3310"/>
                    <a:pt x="1201" y="4545"/>
                  </a:cubicBezTo>
                  <a:cubicBezTo>
                    <a:pt x="1573" y="4907"/>
                    <a:pt x="2015" y="5062"/>
                    <a:pt x="2462" y="5062"/>
                  </a:cubicBezTo>
                  <a:cubicBezTo>
                    <a:pt x="3499" y="5062"/>
                    <a:pt x="4567" y="4225"/>
                    <a:pt x="4870" y="3177"/>
                  </a:cubicBezTo>
                  <a:cubicBezTo>
                    <a:pt x="5211" y="1869"/>
                    <a:pt x="4729" y="1143"/>
                    <a:pt x="4475" y="1143"/>
                  </a:cubicBezTo>
                  <a:cubicBezTo>
                    <a:pt x="4431" y="1143"/>
                    <a:pt x="4395" y="1164"/>
                    <a:pt x="4370" y="1209"/>
                  </a:cubicBezTo>
                  <a:cubicBezTo>
                    <a:pt x="4209" y="1531"/>
                    <a:pt x="4422" y="2446"/>
                    <a:pt x="3411" y="2446"/>
                  </a:cubicBezTo>
                  <a:cubicBezTo>
                    <a:pt x="3376" y="2446"/>
                    <a:pt x="3340" y="2445"/>
                    <a:pt x="3302" y="2443"/>
                  </a:cubicBezTo>
                  <a:cubicBezTo>
                    <a:pt x="2168" y="2343"/>
                    <a:pt x="3236" y="408"/>
                    <a:pt x="3236" y="408"/>
                  </a:cubicBezTo>
                  <a:cubicBezTo>
                    <a:pt x="3071" y="125"/>
                    <a:pt x="2759" y="1"/>
                    <a:pt x="2408" y="1"/>
                  </a:cubicBezTo>
                  <a:close/>
                </a:path>
              </a:pathLst>
            </a:custGeom>
            <a:solidFill>
              <a:srgbClr val="263238"/>
            </a:solidFill>
            <a:ln w="10850" cap="rnd" cmpd="sng">
              <a:solidFill>
                <a:srgbClr val="26323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8" name="Google Shape;358;p1"/>
            <p:cNvSpPr/>
            <p:nvPr/>
          </p:nvSpPr>
          <p:spPr>
            <a:xfrm>
              <a:off x="2491950" y="1862125"/>
              <a:ext cx="322750" cy="485425"/>
            </a:xfrm>
            <a:custGeom>
              <a:avLst/>
              <a:gdLst/>
              <a:ahLst/>
              <a:cxnLst/>
              <a:rect l="l" t="t" r="r" b="b"/>
              <a:pathLst>
                <a:path w="12910" h="19417" extrusionOk="0">
                  <a:moveTo>
                    <a:pt x="5531" y="1"/>
                  </a:moveTo>
                  <a:cubicBezTo>
                    <a:pt x="4349" y="1"/>
                    <a:pt x="3145" y="171"/>
                    <a:pt x="2235" y="887"/>
                  </a:cubicBezTo>
                  <a:cubicBezTo>
                    <a:pt x="1" y="2722"/>
                    <a:pt x="367" y="6358"/>
                    <a:pt x="534" y="8893"/>
                  </a:cubicBezTo>
                  <a:cubicBezTo>
                    <a:pt x="701" y="11762"/>
                    <a:pt x="668" y="15931"/>
                    <a:pt x="2836" y="18033"/>
                  </a:cubicBezTo>
                  <a:cubicBezTo>
                    <a:pt x="3844" y="19004"/>
                    <a:pt x="5012" y="19416"/>
                    <a:pt x="6173" y="19416"/>
                  </a:cubicBezTo>
                  <a:cubicBezTo>
                    <a:pt x="9197" y="19416"/>
                    <a:pt x="12176" y="16619"/>
                    <a:pt x="12176" y="13630"/>
                  </a:cubicBezTo>
                  <a:cubicBezTo>
                    <a:pt x="12176" y="11862"/>
                    <a:pt x="12243" y="9160"/>
                    <a:pt x="12343" y="8559"/>
                  </a:cubicBezTo>
                  <a:cubicBezTo>
                    <a:pt x="12509" y="7825"/>
                    <a:pt x="12610" y="7092"/>
                    <a:pt x="12643" y="6324"/>
                  </a:cubicBezTo>
                  <a:cubicBezTo>
                    <a:pt x="12910" y="2488"/>
                    <a:pt x="10742" y="587"/>
                    <a:pt x="7372" y="120"/>
                  </a:cubicBezTo>
                  <a:cubicBezTo>
                    <a:pt x="7006" y="53"/>
                    <a:pt x="6639" y="20"/>
                    <a:pt x="6272" y="20"/>
                  </a:cubicBezTo>
                  <a:cubicBezTo>
                    <a:pt x="6028" y="8"/>
                    <a:pt x="5780" y="1"/>
                    <a:pt x="5531" y="1"/>
                  </a:cubicBezTo>
                  <a:close/>
                </a:path>
              </a:pathLst>
            </a:custGeom>
            <a:solidFill>
              <a:srgbClr val="FFFFFF"/>
            </a:solidFill>
            <a:ln w="10850" cap="rnd" cmpd="sng">
              <a:solidFill>
                <a:srgbClr val="26323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9" name="Google Shape;359;p1"/>
            <p:cNvSpPr/>
            <p:nvPr/>
          </p:nvSpPr>
          <p:spPr>
            <a:xfrm>
              <a:off x="2501125" y="1982700"/>
              <a:ext cx="208500" cy="364575"/>
            </a:xfrm>
            <a:custGeom>
              <a:avLst/>
              <a:gdLst/>
              <a:ahLst/>
              <a:cxnLst/>
              <a:rect l="l" t="t" r="r" b="b"/>
              <a:pathLst>
                <a:path w="8340" h="14583" extrusionOk="0">
                  <a:moveTo>
                    <a:pt x="101" y="0"/>
                  </a:moveTo>
                  <a:lnTo>
                    <a:pt x="101" y="0"/>
                  </a:lnTo>
                  <a:cubicBezTo>
                    <a:pt x="0" y="1335"/>
                    <a:pt x="34" y="2702"/>
                    <a:pt x="167" y="4070"/>
                  </a:cubicBezTo>
                  <a:cubicBezTo>
                    <a:pt x="367" y="6939"/>
                    <a:pt x="301" y="11108"/>
                    <a:pt x="2469" y="13210"/>
                  </a:cubicBezTo>
                  <a:cubicBezTo>
                    <a:pt x="3473" y="14176"/>
                    <a:pt x="4638" y="14583"/>
                    <a:pt x="5794" y="14583"/>
                  </a:cubicBezTo>
                  <a:cubicBezTo>
                    <a:pt x="6673" y="14583"/>
                    <a:pt x="7547" y="14347"/>
                    <a:pt x="8340" y="13944"/>
                  </a:cubicBezTo>
                  <a:cubicBezTo>
                    <a:pt x="7306" y="13944"/>
                    <a:pt x="6305" y="13844"/>
                    <a:pt x="5304" y="13710"/>
                  </a:cubicBezTo>
                  <a:cubicBezTo>
                    <a:pt x="3736" y="13477"/>
                    <a:pt x="1602" y="10975"/>
                    <a:pt x="2669" y="7506"/>
                  </a:cubicBezTo>
                  <a:cubicBezTo>
                    <a:pt x="3736" y="4070"/>
                    <a:pt x="3736" y="2269"/>
                    <a:pt x="3736" y="2269"/>
                  </a:cubicBezTo>
                  <a:lnTo>
                    <a:pt x="101" y="0"/>
                  </a:lnTo>
                  <a:close/>
                </a:path>
              </a:pathLst>
            </a:custGeom>
            <a:solidFill>
              <a:srgbClr val="F78A8A">
                <a:alpha val="3254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0" name="Google Shape;360;p1"/>
            <p:cNvSpPr/>
            <p:nvPr/>
          </p:nvSpPr>
          <p:spPr>
            <a:xfrm>
              <a:off x="2647900" y="2106950"/>
              <a:ext cx="20025" cy="35050"/>
            </a:xfrm>
            <a:custGeom>
              <a:avLst/>
              <a:gdLst/>
              <a:ahLst/>
              <a:cxnLst/>
              <a:rect l="l" t="t" r="r" b="b"/>
              <a:pathLst>
                <a:path w="801" h="1402" extrusionOk="0">
                  <a:moveTo>
                    <a:pt x="401" y="1"/>
                  </a:moveTo>
                  <a:cubicBezTo>
                    <a:pt x="167" y="1"/>
                    <a:pt x="0" y="301"/>
                    <a:pt x="0" y="701"/>
                  </a:cubicBezTo>
                  <a:cubicBezTo>
                    <a:pt x="0" y="1101"/>
                    <a:pt x="167" y="1402"/>
                    <a:pt x="401" y="1402"/>
                  </a:cubicBezTo>
                  <a:cubicBezTo>
                    <a:pt x="634" y="1402"/>
                    <a:pt x="801" y="1101"/>
                    <a:pt x="801" y="701"/>
                  </a:cubicBezTo>
                  <a:cubicBezTo>
                    <a:pt x="801" y="301"/>
                    <a:pt x="634" y="1"/>
                    <a:pt x="401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1" name="Google Shape;361;p1"/>
            <p:cNvSpPr/>
            <p:nvPr/>
          </p:nvSpPr>
          <p:spPr>
            <a:xfrm>
              <a:off x="2738800" y="2110275"/>
              <a:ext cx="21700" cy="35900"/>
            </a:xfrm>
            <a:custGeom>
              <a:avLst/>
              <a:gdLst/>
              <a:ahLst/>
              <a:cxnLst/>
              <a:rect l="l" t="t" r="r" b="b"/>
              <a:pathLst>
                <a:path w="868" h="1436" extrusionOk="0">
                  <a:moveTo>
                    <a:pt x="467" y="1"/>
                  </a:moveTo>
                  <a:cubicBezTo>
                    <a:pt x="234" y="1"/>
                    <a:pt x="34" y="301"/>
                    <a:pt x="0" y="701"/>
                  </a:cubicBezTo>
                  <a:cubicBezTo>
                    <a:pt x="0" y="1102"/>
                    <a:pt x="167" y="1402"/>
                    <a:pt x="367" y="1435"/>
                  </a:cubicBezTo>
                  <a:cubicBezTo>
                    <a:pt x="601" y="1435"/>
                    <a:pt x="801" y="1135"/>
                    <a:pt x="834" y="735"/>
                  </a:cubicBezTo>
                  <a:cubicBezTo>
                    <a:pt x="868" y="368"/>
                    <a:pt x="701" y="34"/>
                    <a:pt x="467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2" name="Google Shape;362;p1"/>
            <p:cNvSpPr/>
            <p:nvPr/>
          </p:nvSpPr>
          <p:spPr>
            <a:xfrm>
              <a:off x="2626225" y="2053300"/>
              <a:ext cx="54225" cy="28650"/>
            </a:xfrm>
            <a:custGeom>
              <a:avLst/>
              <a:gdLst/>
              <a:ahLst/>
              <a:cxnLst/>
              <a:rect l="l" t="t" r="r" b="b"/>
              <a:pathLst>
                <a:path w="2169" h="1146" extrusionOk="0">
                  <a:moveTo>
                    <a:pt x="1473" y="1"/>
                  </a:moveTo>
                  <a:cubicBezTo>
                    <a:pt x="551" y="1"/>
                    <a:pt x="0" y="1146"/>
                    <a:pt x="0" y="1146"/>
                  </a:cubicBezTo>
                  <a:lnTo>
                    <a:pt x="2168" y="212"/>
                  </a:lnTo>
                  <a:cubicBezTo>
                    <a:pt x="1918" y="62"/>
                    <a:pt x="1685" y="1"/>
                    <a:pt x="1473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3" name="Google Shape;363;p1"/>
            <p:cNvSpPr/>
            <p:nvPr/>
          </p:nvSpPr>
          <p:spPr>
            <a:xfrm>
              <a:off x="2626225" y="2038575"/>
              <a:ext cx="54225" cy="43375"/>
            </a:xfrm>
            <a:custGeom>
              <a:avLst/>
              <a:gdLst/>
              <a:ahLst/>
              <a:cxnLst/>
              <a:rect l="l" t="t" r="r" b="b"/>
              <a:pathLst>
                <a:path w="2169" h="1735" fill="none" extrusionOk="0">
                  <a:moveTo>
                    <a:pt x="0" y="1735"/>
                  </a:moveTo>
                  <a:cubicBezTo>
                    <a:pt x="0" y="1735"/>
                    <a:pt x="834" y="0"/>
                    <a:pt x="2168" y="801"/>
                  </a:cubicBezTo>
                </a:path>
              </a:pathLst>
            </a:custGeom>
            <a:noFill/>
            <a:ln w="10850" cap="rnd" cmpd="sng">
              <a:solidFill>
                <a:srgbClr val="26323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4" name="Google Shape;364;p1"/>
            <p:cNvSpPr/>
            <p:nvPr/>
          </p:nvSpPr>
          <p:spPr>
            <a:xfrm>
              <a:off x="2734625" y="2058250"/>
              <a:ext cx="38375" cy="26200"/>
            </a:xfrm>
            <a:custGeom>
              <a:avLst/>
              <a:gdLst/>
              <a:ahLst/>
              <a:cxnLst/>
              <a:rect l="l" t="t" r="r" b="b"/>
              <a:pathLst>
                <a:path w="1535" h="1048" extrusionOk="0">
                  <a:moveTo>
                    <a:pt x="670" y="1"/>
                  </a:moveTo>
                  <a:cubicBezTo>
                    <a:pt x="306" y="1"/>
                    <a:pt x="0" y="347"/>
                    <a:pt x="0" y="347"/>
                  </a:cubicBezTo>
                  <a:lnTo>
                    <a:pt x="1535" y="1048"/>
                  </a:lnTo>
                  <a:cubicBezTo>
                    <a:pt x="1296" y="227"/>
                    <a:pt x="964" y="1"/>
                    <a:pt x="670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5" name="Google Shape;365;p1"/>
            <p:cNvSpPr/>
            <p:nvPr/>
          </p:nvSpPr>
          <p:spPr>
            <a:xfrm>
              <a:off x="2734625" y="2038575"/>
              <a:ext cx="38375" cy="45875"/>
            </a:xfrm>
            <a:custGeom>
              <a:avLst/>
              <a:gdLst/>
              <a:ahLst/>
              <a:cxnLst/>
              <a:rect l="l" t="t" r="r" b="b"/>
              <a:pathLst>
                <a:path w="1535" h="1835" fill="none" extrusionOk="0">
                  <a:moveTo>
                    <a:pt x="0" y="1134"/>
                  </a:moveTo>
                  <a:cubicBezTo>
                    <a:pt x="0" y="1134"/>
                    <a:pt x="1001" y="0"/>
                    <a:pt x="1535" y="1835"/>
                  </a:cubicBezTo>
                </a:path>
              </a:pathLst>
            </a:custGeom>
            <a:noFill/>
            <a:ln w="10850" cap="rnd" cmpd="sng">
              <a:solidFill>
                <a:srgbClr val="26323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6" name="Google Shape;366;p1"/>
            <p:cNvSpPr/>
            <p:nvPr/>
          </p:nvSpPr>
          <p:spPr>
            <a:xfrm>
              <a:off x="2697925" y="2159500"/>
              <a:ext cx="35900" cy="55050"/>
            </a:xfrm>
            <a:custGeom>
              <a:avLst/>
              <a:gdLst/>
              <a:ahLst/>
              <a:cxnLst/>
              <a:rect l="l" t="t" r="r" b="b"/>
              <a:pathLst>
                <a:path w="1436" h="2202" extrusionOk="0">
                  <a:moveTo>
                    <a:pt x="835" y="0"/>
                  </a:moveTo>
                  <a:lnTo>
                    <a:pt x="1" y="2202"/>
                  </a:lnTo>
                  <a:cubicBezTo>
                    <a:pt x="1" y="2202"/>
                    <a:pt x="1035" y="2068"/>
                    <a:pt x="1235" y="1768"/>
                  </a:cubicBezTo>
                  <a:cubicBezTo>
                    <a:pt x="1435" y="1468"/>
                    <a:pt x="935" y="934"/>
                    <a:pt x="835" y="234"/>
                  </a:cubicBezTo>
                  <a:lnTo>
                    <a:pt x="83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7" name="Google Shape;367;p1"/>
            <p:cNvSpPr/>
            <p:nvPr/>
          </p:nvSpPr>
          <p:spPr>
            <a:xfrm>
              <a:off x="2697925" y="2159500"/>
              <a:ext cx="35900" cy="55050"/>
            </a:xfrm>
            <a:custGeom>
              <a:avLst/>
              <a:gdLst/>
              <a:ahLst/>
              <a:cxnLst/>
              <a:rect l="l" t="t" r="r" b="b"/>
              <a:pathLst>
                <a:path w="1436" h="2202" fill="none" extrusionOk="0">
                  <a:moveTo>
                    <a:pt x="835" y="0"/>
                  </a:moveTo>
                  <a:lnTo>
                    <a:pt x="835" y="234"/>
                  </a:lnTo>
                  <a:cubicBezTo>
                    <a:pt x="935" y="934"/>
                    <a:pt x="1435" y="1468"/>
                    <a:pt x="1235" y="1768"/>
                  </a:cubicBezTo>
                  <a:cubicBezTo>
                    <a:pt x="1035" y="2068"/>
                    <a:pt x="1" y="2202"/>
                    <a:pt x="1" y="2202"/>
                  </a:cubicBezTo>
                </a:path>
              </a:pathLst>
            </a:custGeom>
            <a:noFill/>
            <a:ln w="10850" cap="rnd" cmpd="sng">
              <a:solidFill>
                <a:srgbClr val="26323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8" name="Google Shape;368;p1"/>
            <p:cNvSpPr/>
            <p:nvPr/>
          </p:nvSpPr>
          <p:spPr>
            <a:xfrm>
              <a:off x="2625375" y="2232875"/>
              <a:ext cx="62575" cy="25225"/>
            </a:xfrm>
            <a:custGeom>
              <a:avLst/>
              <a:gdLst/>
              <a:ahLst/>
              <a:cxnLst/>
              <a:rect l="l" t="t" r="r" b="b"/>
              <a:pathLst>
                <a:path w="2503" h="1009" extrusionOk="0">
                  <a:moveTo>
                    <a:pt x="1" y="0"/>
                  </a:moveTo>
                  <a:cubicBezTo>
                    <a:pt x="377" y="828"/>
                    <a:pt x="1125" y="1009"/>
                    <a:pt x="1705" y="1009"/>
                  </a:cubicBezTo>
                  <a:cubicBezTo>
                    <a:pt x="2154" y="1009"/>
                    <a:pt x="2502" y="901"/>
                    <a:pt x="2502" y="901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9" name="Google Shape;369;p1"/>
            <p:cNvSpPr/>
            <p:nvPr/>
          </p:nvSpPr>
          <p:spPr>
            <a:xfrm>
              <a:off x="2625375" y="2232875"/>
              <a:ext cx="62575" cy="36725"/>
            </a:xfrm>
            <a:custGeom>
              <a:avLst/>
              <a:gdLst/>
              <a:ahLst/>
              <a:cxnLst/>
              <a:rect l="l" t="t" r="r" b="b"/>
              <a:pathLst>
                <a:path w="2503" h="1469" fill="none" extrusionOk="0">
                  <a:moveTo>
                    <a:pt x="2502" y="901"/>
                  </a:moveTo>
                  <a:cubicBezTo>
                    <a:pt x="2502" y="901"/>
                    <a:pt x="668" y="1468"/>
                    <a:pt x="1" y="0"/>
                  </a:cubicBezTo>
                </a:path>
              </a:pathLst>
            </a:custGeom>
            <a:noFill/>
            <a:ln w="10850" cap="rnd" cmpd="sng">
              <a:solidFill>
                <a:srgbClr val="26323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0" name="Google Shape;370;p1"/>
            <p:cNvSpPr/>
            <p:nvPr/>
          </p:nvSpPr>
          <p:spPr>
            <a:xfrm>
              <a:off x="2595350" y="2061075"/>
              <a:ext cx="107600" cy="106775"/>
            </a:xfrm>
            <a:custGeom>
              <a:avLst/>
              <a:gdLst/>
              <a:ahLst/>
              <a:cxnLst/>
              <a:rect l="l" t="t" r="r" b="b"/>
              <a:pathLst>
                <a:path w="4304" h="4271" fill="none" extrusionOk="0">
                  <a:moveTo>
                    <a:pt x="4304" y="2136"/>
                  </a:moveTo>
                  <a:cubicBezTo>
                    <a:pt x="4304" y="3303"/>
                    <a:pt x="3337" y="4271"/>
                    <a:pt x="2136" y="4271"/>
                  </a:cubicBezTo>
                  <a:cubicBezTo>
                    <a:pt x="968" y="4271"/>
                    <a:pt x="1" y="3303"/>
                    <a:pt x="1" y="2136"/>
                  </a:cubicBezTo>
                  <a:cubicBezTo>
                    <a:pt x="1" y="935"/>
                    <a:pt x="968" y="1"/>
                    <a:pt x="2136" y="1"/>
                  </a:cubicBezTo>
                  <a:cubicBezTo>
                    <a:pt x="3337" y="1"/>
                    <a:pt x="4304" y="935"/>
                    <a:pt x="4304" y="2136"/>
                  </a:cubicBezTo>
                  <a:close/>
                </a:path>
              </a:pathLst>
            </a:custGeom>
            <a:noFill/>
            <a:ln w="9525" cap="rnd" cmpd="sng">
              <a:solidFill>
                <a:srgbClr val="26323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1" name="Google Shape;371;p1"/>
            <p:cNvSpPr/>
            <p:nvPr/>
          </p:nvSpPr>
          <p:spPr>
            <a:xfrm>
              <a:off x="2722125" y="2061075"/>
              <a:ext cx="95925" cy="106775"/>
            </a:xfrm>
            <a:custGeom>
              <a:avLst/>
              <a:gdLst/>
              <a:ahLst/>
              <a:cxnLst/>
              <a:rect l="l" t="t" r="r" b="b"/>
              <a:pathLst>
                <a:path w="3837" h="4271" fill="none" extrusionOk="0">
                  <a:moveTo>
                    <a:pt x="3836" y="2136"/>
                  </a:moveTo>
                  <a:cubicBezTo>
                    <a:pt x="3836" y="3303"/>
                    <a:pt x="3002" y="4271"/>
                    <a:pt x="1935" y="4271"/>
                  </a:cubicBezTo>
                  <a:cubicBezTo>
                    <a:pt x="867" y="4271"/>
                    <a:pt x="0" y="3303"/>
                    <a:pt x="0" y="2136"/>
                  </a:cubicBezTo>
                  <a:cubicBezTo>
                    <a:pt x="0" y="935"/>
                    <a:pt x="867" y="1"/>
                    <a:pt x="1935" y="1"/>
                  </a:cubicBezTo>
                  <a:cubicBezTo>
                    <a:pt x="3002" y="1"/>
                    <a:pt x="3836" y="935"/>
                    <a:pt x="3836" y="2136"/>
                  </a:cubicBezTo>
                  <a:close/>
                </a:path>
              </a:pathLst>
            </a:custGeom>
            <a:noFill/>
            <a:ln w="9525" cap="rnd" cmpd="sng">
              <a:solidFill>
                <a:srgbClr val="26323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2" name="Google Shape;372;p1"/>
            <p:cNvSpPr/>
            <p:nvPr/>
          </p:nvSpPr>
          <p:spPr>
            <a:xfrm>
              <a:off x="2518625" y="2114450"/>
              <a:ext cx="76750" cy="3375"/>
            </a:xfrm>
            <a:custGeom>
              <a:avLst/>
              <a:gdLst/>
              <a:ahLst/>
              <a:cxnLst/>
              <a:rect l="l" t="t" r="r" b="b"/>
              <a:pathLst>
                <a:path w="3070" h="135" fill="none" extrusionOk="0">
                  <a:moveTo>
                    <a:pt x="3070" y="1"/>
                  </a:moveTo>
                  <a:lnTo>
                    <a:pt x="1" y="134"/>
                  </a:lnTo>
                </a:path>
              </a:pathLst>
            </a:custGeom>
            <a:noFill/>
            <a:ln w="9525" cap="rnd" cmpd="sng">
              <a:solidFill>
                <a:srgbClr val="26323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3" name="Google Shape;373;p1"/>
            <p:cNvSpPr/>
            <p:nvPr/>
          </p:nvSpPr>
          <p:spPr>
            <a:xfrm>
              <a:off x="2798825" y="2114450"/>
              <a:ext cx="19225" cy="25"/>
            </a:xfrm>
            <a:custGeom>
              <a:avLst/>
              <a:gdLst/>
              <a:ahLst/>
              <a:cxnLst/>
              <a:rect l="l" t="t" r="r" b="b"/>
              <a:pathLst>
                <a:path w="769" h="1" fill="none" extrusionOk="0">
                  <a:moveTo>
                    <a:pt x="768" y="1"/>
                  </a:moveTo>
                  <a:lnTo>
                    <a:pt x="1" y="1"/>
                  </a:lnTo>
                </a:path>
              </a:pathLst>
            </a:custGeom>
            <a:noFill/>
            <a:ln w="9525" cap="rnd" cmpd="sng">
              <a:solidFill>
                <a:srgbClr val="26323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4" name="Google Shape;374;p1"/>
            <p:cNvSpPr/>
            <p:nvPr/>
          </p:nvSpPr>
          <p:spPr>
            <a:xfrm>
              <a:off x="2702925" y="2097775"/>
              <a:ext cx="21725" cy="25"/>
            </a:xfrm>
            <a:custGeom>
              <a:avLst/>
              <a:gdLst/>
              <a:ahLst/>
              <a:cxnLst/>
              <a:rect l="l" t="t" r="r" b="b"/>
              <a:pathLst>
                <a:path w="869" h="1" fill="none" extrusionOk="0">
                  <a:moveTo>
                    <a:pt x="1" y="1"/>
                  </a:moveTo>
                  <a:lnTo>
                    <a:pt x="868" y="1"/>
                  </a:lnTo>
                </a:path>
              </a:pathLst>
            </a:custGeom>
            <a:noFill/>
            <a:ln w="9525" cap="rnd" cmpd="sng">
              <a:solidFill>
                <a:srgbClr val="26323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5" name="Google Shape;375;p1"/>
            <p:cNvSpPr/>
            <p:nvPr/>
          </p:nvSpPr>
          <p:spPr>
            <a:xfrm>
              <a:off x="2307900" y="1775550"/>
              <a:ext cx="579350" cy="617925"/>
            </a:xfrm>
            <a:custGeom>
              <a:avLst/>
              <a:gdLst/>
              <a:ahLst/>
              <a:cxnLst/>
              <a:rect l="l" t="t" r="r" b="b"/>
              <a:pathLst>
                <a:path w="23174" h="24717" extrusionOk="0">
                  <a:moveTo>
                    <a:pt x="10664" y="1"/>
                  </a:moveTo>
                  <a:cubicBezTo>
                    <a:pt x="9628" y="1"/>
                    <a:pt x="8377" y="174"/>
                    <a:pt x="6996" y="714"/>
                  </a:cubicBezTo>
                  <a:cubicBezTo>
                    <a:pt x="1525" y="2849"/>
                    <a:pt x="1625" y="10188"/>
                    <a:pt x="2993" y="14858"/>
                  </a:cubicBezTo>
                  <a:cubicBezTo>
                    <a:pt x="3426" y="16259"/>
                    <a:pt x="4394" y="18394"/>
                    <a:pt x="3493" y="19795"/>
                  </a:cubicBezTo>
                  <a:cubicBezTo>
                    <a:pt x="3290" y="20116"/>
                    <a:pt x="2952" y="20264"/>
                    <a:pt x="2612" y="20264"/>
                  </a:cubicBezTo>
                  <a:cubicBezTo>
                    <a:pt x="2001" y="20264"/>
                    <a:pt x="1387" y="19787"/>
                    <a:pt x="1558" y="18994"/>
                  </a:cubicBezTo>
                  <a:cubicBezTo>
                    <a:pt x="1792" y="17760"/>
                    <a:pt x="2192" y="18193"/>
                    <a:pt x="2526" y="18027"/>
                  </a:cubicBezTo>
                  <a:cubicBezTo>
                    <a:pt x="2859" y="17860"/>
                    <a:pt x="2359" y="17693"/>
                    <a:pt x="1625" y="17460"/>
                  </a:cubicBezTo>
                  <a:cubicBezTo>
                    <a:pt x="1530" y="17429"/>
                    <a:pt x="1437" y="17414"/>
                    <a:pt x="1346" y="17414"/>
                  </a:cubicBezTo>
                  <a:cubicBezTo>
                    <a:pt x="736" y="17414"/>
                    <a:pt x="245" y="18100"/>
                    <a:pt x="157" y="19494"/>
                  </a:cubicBezTo>
                  <a:cubicBezTo>
                    <a:pt x="0" y="22438"/>
                    <a:pt x="2871" y="24716"/>
                    <a:pt x="5516" y="24716"/>
                  </a:cubicBezTo>
                  <a:cubicBezTo>
                    <a:pt x="6797" y="24716"/>
                    <a:pt x="8025" y="24182"/>
                    <a:pt x="8830" y="22930"/>
                  </a:cubicBezTo>
                  <a:cubicBezTo>
                    <a:pt x="9831" y="21262"/>
                    <a:pt x="8964" y="18360"/>
                    <a:pt x="8530" y="16259"/>
                  </a:cubicBezTo>
                  <a:cubicBezTo>
                    <a:pt x="8363" y="15525"/>
                    <a:pt x="8297" y="14791"/>
                    <a:pt x="8230" y="14057"/>
                  </a:cubicBezTo>
                  <a:cubicBezTo>
                    <a:pt x="8997" y="13990"/>
                    <a:pt x="9731" y="13623"/>
                    <a:pt x="10265" y="13023"/>
                  </a:cubicBezTo>
                  <a:cubicBezTo>
                    <a:pt x="10632" y="12489"/>
                    <a:pt x="10965" y="11922"/>
                    <a:pt x="11232" y="11322"/>
                  </a:cubicBezTo>
                  <a:cubicBezTo>
                    <a:pt x="11532" y="11322"/>
                    <a:pt x="11832" y="11355"/>
                    <a:pt x="12166" y="11389"/>
                  </a:cubicBezTo>
                  <a:cubicBezTo>
                    <a:pt x="12261" y="11398"/>
                    <a:pt x="12355" y="11403"/>
                    <a:pt x="12446" y="11403"/>
                  </a:cubicBezTo>
                  <a:cubicBezTo>
                    <a:pt x="15558" y="11403"/>
                    <a:pt x="16502" y="6051"/>
                    <a:pt x="16502" y="6051"/>
                  </a:cubicBezTo>
                  <a:cubicBezTo>
                    <a:pt x="16502" y="6051"/>
                    <a:pt x="18170" y="9220"/>
                    <a:pt x="18671" y="10388"/>
                  </a:cubicBezTo>
                  <a:lnTo>
                    <a:pt x="19171" y="11555"/>
                  </a:lnTo>
                  <a:cubicBezTo>
                    <a:pt x="19171" y="11555"/>
                    <a:pt x="19186" y="11557"/>
                    <a:pt x="19214" y="11557"/>
                  </a:cubicBezTo>
                  <a:cubicBezTo>
                    <a:pt x="19452" y="11557"/>
                    <a:pt x="20646" y="11424"/>
                    <a:pt x="21840" y="8887"/>
                  </a:cubicBezTo>
                  <a:cubicBezTo>
                    <a:pt x="23174" y="6051"/>
                    <a:pt x="21673" y="1548"/>
                    <a:pt x="18504" y="1048"/>
                  </a:cubicBezTo>
                  <a:cubicBezTo>
                    <a:pt x="16903" y="781"/>
                    <a:pt x="15302" y="614"/>
                    <a:pt x="13667" y="547"/>
                  </a:cubicBezTo>
                  <a:cubicBezTo>
                    <a:pt x="13667" y="547"/>
                    <a:pt x="12506" y="1"/>
                    <a:pt x="10664" y="1"/>
                  </a:cubicBezTo>
                  <a:close/>
                </a:path>
              </a:pathLst>
            </a:custGeom>
            <a:solidFill>
              <a:srgbClr val="263238"/>
            </a:solidFill>
            <a:ln w="10850" cap="rnd" cmpd="sng">
              <a:solidFill>
                <a:srgbClr val="26323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6" name="Google Shape;376;p1"/>
            <p:cNvSpPr/>
            <p:nvPr/>
          </p:nvSpPr>
          <p:spPr>
            <a:xfrm>
              <a:off x="2716275" y="1893475"/>
              <a:ext cx="108450" cy="160125"/>
            </a:xfrm>
            <a:custGeom>
              <a:avLst/>
              <a:gdLst/>
              <a:ahLst/>
              <a:cxnLst/>
              <a:rect l="l" t="t" r="r" b="b"/>
              <a:pathLst>
                <a:path w="4338" h="6405" fill="none" extrusionOk="0">
                  <a:moveTo>
                    <a:pt x="1" y="0"/>
                  </a:moveTo>
                  <a:cubicBezTo>
                    <a:pt x="1" y="0"/>
                    <a:pt x="4104" y="1401"/>
                    <a:pt x="4204" y="3836"/>
                  </a:cubicBezTo>
                  <a:cubicBezTo>
                    <a:pt x="4337" y="6271"/>
                    <a:pt x="3703" y="6405"/>
                    <a:pt x="3703" y="6405"/>
                  </a:cubicBezTo>
                </a:path>
              </a:pathLst>
            </a:custGeom>
            <a:noFill/>
            <a:ln w="9525" cap="rnd" cmpd="sng">
              <a:solidFill>
                <a:srgbClr val="FFFFFF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7" name="Google Shape;377;p1"/>
            <p:cNvSpPr/>
            <p:nvPr/>
          </p:nvSpPr>
          <p:spPr>
            <a:xfrm>
              <a:off x="2702925" y="1848425"/>
              <a:ext cx="128450" cy="64250"/>
            </a:xfrm>
            <a:custGeom>
              <a:avLst/>
              <a:gdLst/>
              <a:ahLst/>
              <a:cxnLst/>
              <a:rect l="l" t="t" r="r" b="b"/>
              <a:pathLst>
                <a:path w="5138" h="2570" fill="none" extrusionOk="0">
                  <a:moveTo>
                    <a:pt x="1" y="901"/>
                  </a:moveTo>
                  <a:cubicBezTo>
                    <a:pt x="1" y="901"/>
                    <a:pt x="3870" y="1"/>
                    <a:pt x="5138" y="2569"/>
                  </a:cubicBezTo>
                </a:path>
              </a:pathLst>
            </a:custGeom>
            <a:noFill/>
            <a:ln w="9525" cap="rnd" cmpd="sng">
              <a:solidFill>
                <a:srgbClr val="FFFFFF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8" name="Google Shape;378;p1"/>
            <p:cNvSpPr/>
            <p:nvPr/>
          </p:nvSpPr>
          <p:spPr>
            <a:xfrm>
              <a:off x="2401875" y="1806725"/>
              <a:ext cx="311100" cy="374475"/>
            </a:xfrm>
            <a:custGeom>
              <a:avLst/>
              <a:gdLst/>
              <a:ahLst/>
              <a:cxnLst/>
              <a:rect l="l" t="t" r="r" b="b"/>
              <a:pathLst>
                <a:path w="12444" h="14979" fill="none" extrusionOk="0">
                  <a:moveTo>
                    <a:pt x="7306" y="1"/>
                  </a:moveTo>
                  <a:cubicBezTo>
                    <a:pt x="7306" y="1"/>
                    <a:pt x="11142" y="1936"/>
                    <a:pt x="11809" y="3704"/>
                  </a:cubicBezTo>
                  <a:cubicBezTo>
                    <a:pt x="12443" y="5505"/>
                    <a:pt x="9107" y="8974"/>
                    <a:pt x="6939" y="9608"/>
                  </a:cubicBezTo>
                  <a:cubicBezTo>
                    <a:pt x="4738" y="10242"/>
                    <a:pt x="3070" y="9474"/>
                    <a:pt x="1535" y="10642"/>
                  </a:cubicBezTo>
                  <a:cubicBezTo>
                    <a:pt x="1" y="11809"/>
                    <a:pt x="635" y="14978"/>
                    <a:pt x="635" y="14978"/>
                  </a:cubicBezTo>
                </a:path>
              </a:pathLst>
            </a:custGeom>
            <a:noFill/>
            <a:ln w="9525" cap="rnd" cmpd="sng">
              <a:solidFill>
                <a:srgbClr val="FFFFFF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9" name="Google Shape;379;p1"/>
            <p:cNvSpPr/>
            <p:nvPr/>
          </p:nvSpPr>
          <p:spPr>
            <a:xfrm>
              <a:off x="2363525" y="1874275"/>
              <a:ext cx="287725" cy="217700"/>
            </a:xfrm>
            <a:custGeom>
              <a:avLst/>
              <a:gdLst/>
              <a:ahLst/>
              <a:cxnLst/>
              <a:rect l="l" t="t" r="r" b="b"/>
              <a:pathLst>
                <a:path w="11509" h="8708" fill="none" extrusionOk="0">
                  <a:moveTo>
                    <a:pt x="1035" y="8707"/>
                  </a:moveTo>
                  <a:cubicBezTo>
                    <a:pt x="1035" y="8707"/>
                    <a:pt x="1" y="6272"/>
                    <a:pt x="2169" y="5004"/>
                  </a:cubicBezTo>
                  <a:cubicBezTo>
                    <a:pt x="4337" y="3704"/>
                    <a:pt x="6272" y="5004"/>
                    <a:pt x="8707" y="3437"/>
                  </a:cubicBezTo>
                  <a:cubicBezTo>
                    <a:pt x="11142" y="1902"/>
                    <a:pt x="11509" y="1"/>
                    <a:pt x="11509" y="1"/>
                  </a:cubicBezTo>
                </a:path>
              </a:pathLst>
            </a:custGeom>
            <a:noFill/>
            <a:ln w="9525" cap="rnd" cmpd="sng">
              <a:solidFill>
                <a:srgbClr val="FFFFFF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0" name="Google Shape;380;p1"/>
            <p:cNvSpPr/>
            <p:nvPr/>
          </p:nvSpPr>
          <p:spPr>
            <a:xfrm>
              <a:off x="2430625" y="2088150"/>
              <a:ext cx="99700" cy="103100"/>
            </a:xfrm>
            <a:custGeom>
              <a:avLst/>
              <a:gdLst/>
              <a:ahLst/>
              <a:cxnLst/>
              <a:rect l="l" t="t" r="r" b="b"/>
              <a:pathLst>
                <a:path w="3988" h="4124" extrusionOk="0">
                  <a:moveTo>
                    <a:pt x="1890" y="0"/>
                  </a:moveTo>
                  <a:cubicBezTo>
                    <a:pt x="1691" y="0"/>
                    <a:pt x="1488" y="75"/>
                    <a:pt x="1286" y="252"/>
                  </a:cubicBezTo>
                  <a:cubicBezTo>
                    <a:pt x="0" y="1318"/>
                    <a:pt x="1987" y="4124"/>
                    <a:pt x="3504" y="4124"/>
                  </a:cubicBezTo>
                  <a:cubicBezTo>
                    <a:pt x="3601" y="4124"/>
                    <a:pt x="3696" y="4112"/>
                    <a:pt x="3788" y="4088"/>
                  </a:cubicBezTo>
                  <a:lnTo>
                    <a:pt x="3988" y="2354"/>
                  </a:lnTo>
                  <a:cubicBezTo>
                    <a:pt x="3988" y="2354"/>
                    <a:pt x="3003" y="0"/>
                    <a:pt x="189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1" name="Google Shape;381;p1"/>
            <p:cNvSpPr/>
            <p:nvPr/>
          </p:nvSpPr>
          <p:spPr>
            <a:xfrm>
              <a:off x="2428575" y="2065250"/>
              <a:ext cx="101750" cy="135125"/>
            </a:xfrm>
            <a:custGeom>
              <a:avLst/>
              <a:gdLst/>
              <a:ahLst/>
              <a:cxnLst/>
              <a:rect l="l" t="t" r="r" b="b"/>
              <a:pathLst>
                <a:path w="4070" h="5405" fill="none" extrusionOk="0">
                  <a:moveTo>
                    <a:pt x="4070" y="3270"/>
                  </a:moveTo>
                  <a:cubicBezTo>
                    <a:pt x="4070" y="3270"/>
                    <a:pt x="2702" y="1"/>
                    <a:pt x="1368" y="1168"/>
                  </a:cubicBezTo>
                  <a:cubicBezTo>
                    <a:pt x="0" y="2302"/>
                    <a:pt x="2335" y="5405"/>
                    <a:pt x="3870" y="5004"/>
                  </a:cubicBezTo>
                </a:path>
              </a:pathLst>
            </a:custGeom>
            <a:noFill/>
            <a:ln w="10850" cap="rnd" cmpd="sng">
              <a:solidFill>
                <a:srgbClr val="26323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2" name="Google Shape;382;p1"/>
            <p:cNvSpPr/>
            <p:nvPr/>
          </p:nvSpPr>
          <p:spPr>
            <a:xfrm>
              <a:off x="2430625" y="2088150"/>
              <a:ext cx="99700" cy="103100"/>
            </a:xfrm>
            <a:custGeom>
              <a:avLst/>
              <a:gdLst/>
              <a:ahLst/>
              <a:cxnLst/>
              <a:rect l="l" t="t" r="r" b="b"/>
              <a:pathLst>
                <a:path w="3988" h="4124" extrusionOk="0">
                  <a:moveTo>
                    <a:pt x="1890" y="0"/>
                  </a:moveTo>
                  <a:cubicBezTo>
                    <a:pt x="1691" y="0"/>
                    <a:pt x="1488" y="75"/>
                    <a:pt x="1286" y="252"/>
                  </a:cubicBezTo>
                  <a:cubicBezTo>
                    <a:pt x="0" y="1318"/>
                    <a:pt x="1987" y="4124"/>
                    <a:pt x="3504" y="4124"/>
                  </a:cubicBezTo>
                  <a:cubicBezTo>
                    <a:pt x="3601" y="4124"/>
                    <a:pt x="3696" y="4112"/>
                    <a:pt x="3788" y="4088"/>
                  </a:cubicBezTo>
                  <a:lnTo>
                    <a:pt x="3988" y="2354"/>
                  </a:lnTo>
                  <a:cubicBezTo>
                    <a:pt x="3988" y="2354"/>
                    <a:pt x="3003" y="0"/>
                    <a:pt x="1890" y="0"/>
                  </a:cubicBezTo>
                  <a:close/>
                </a:path>
              </a:pathLst>
            </a:custGeom>
            <a:solidFill>
              <a:srgbClr val="F78A8A">
                <a:alpha val="3254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3" name="Google Shape;383;p1"/>
            <p:cNvSpPr/>
            <p:nvPr/>
          </p:nvSpPr>
          <p:spPr>
            <a:xfrm>
              <a:off x="2428575" y="2065250"/>
              <a:ext cx="101750" cy="135125"/>
            </a:xfrm>
            <a:custGeom>
              <a:avLst/>
              <a:gdLst/>
              <a:ahLst/>
              <a:cxnLst/>
              <a:rect l="l" t="t" r="r" b="b"/>
              <a:pathLst>
                <a:path w="4070" h="5405" fill="none" extrusionOk="0">
                  <a:moveTo>
                    <a:pt x="4070" y="3270"/>
                  </a:moveTo>
                  <a:cubicBezTo>
                    <a:pt x="4070" y="3270"/>
                    <a:pt x="2702" y="1"/>
                    <a:pt x="1368" y="1168"/>
                  </a:cubicBezTo>
                  <a:cubicBezTo>
                    <a:pt x="0" y="2302"/>
                    <a:pt x="2335" y="5405"/>
                    <a:pt x="3870" y="5004"/>
                  </a:cubicBezTo>
                </a:path>
              </a:pathLst>
            </a:custGeom>
            <a:noFill/>
            <a:ln w="10850" cap="rnd" cmpd="sng">
              <a:solidFill>
                <a:srgbClr val="26323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4" name="Google Shape;384;p1"/>
            <p:cNvSpPr/>
            <p:nvPr/>
          </p:nvSpPr>
          <p:spPr>
            <a:xfrm>
              <a:off x="2201750" y="2484675"/>
              <a:ext cx="562925" cy="577125"/>
            </a:xfrm>
            <a:custGeom>
              <a:avLst/>
              <a:gdLst/>
              <a:ahLst/>
              <a:cxnLst/>
              <a:rect l="l" t="t" r="r" b="b"/>
              <a:pathLst>
                <a:path w="22517" h="23085" extrusionOk="0">
                  <a:moveTo>
                    <a:pt x="4458" y="1"/>
                  </a:moveTo>
                  <a:cubicBezTo>
                    <a:pt x="4114" y="1"/>
                    <a:pt x="3567" y="134"/>
                    <a:pt x="2802" y="703"/>
                  </a:cubicBezTo>
                  <a:cubicBezTo>
                    <a:pt x="1335" y="1804"/>
                    <a:pt x="0" y="6807"/>
                    <a:pt x="901" y="8909"/>
                  </a:cubicBezTo>
                  <a:cubicBezTo>
                    <a:pt x="1802" y="11044"/>
                    <a:pt x="4237" y="22018"/>
                    <a:pt x="5371" y="22619"/>
                  </a:cubicBezTo>
                  <a:cubicBezTo>
                    <a:pt x="5987" y="22945"/>
                    <a:pt x="9858" y="23084"/>
                    <a:pt x="13492" y="23084"/>
                  </a:cubicBezTo>
                  <a:cubicBezTo>
                    <a:pt x="16543" y="23084"/>
                    <a:pt x="19427" y="22986"/>
                    <a:pt x="20081" y="22819"/>
                  </a:cubicBezTo>
                  <a:cubicBezTo>
                    <a:pt x="21516" y="22485"/>
                    <a:pt x="22516" y="20617"/>
                    <a:pt x="22283" y="19016"/>
                  </a:cubicBezTo>
                  <a:cubicBezTo>
                    <a:pt x="22016" y="17381"/>
                    <a:pt x="20415" y="16948"/>
                    <a:pt x="19948" y="16948"/>
                  </a:cubicBezTo>
                  <a:cubicBezTo>
                    <a:pt x="19481" y="16914"/>
                    <a:pt x="9807" y="16381"/>
                    <a:pt x="9807" y="16381"/>
                  </a:cubicBezTo>
                  <a:lnTo>
                    <a:pt x="6805" y="3672"/>
                  </a:lnTo>
                  <a:lnTo>
                    <a:pt x="4904" y="102"/>
                  </a:lnTo>
                  <a:cubicBezTo>
                    <a:pt x="4904" y="102"/>
                    <a:pt x="4758" y="1"/>
                    <a:pt x="4458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5" name="Google Shape;385;p1"/>
            <p:cNvSpPr/>
            <p:nvPr/>
          </p:nvSpPr>
          <p:spPr>
            <a:xfrm>
              <a:off x="2201750" y="2484375"/>
              <a:ext cx="551250" cy="577425"/>
            </a:xfrm>
            <a:custGeom>
              <a:avLst/>
              <a:gdLst/>
              <a:ahLst/>
              <a:cxnLst/>
              <a:rect l="l" t="t" r="r" b="b"/>
              <a:pathLst>
                <a:path w="22050" h="23097" extrusionOk="0">
                  <a:moveTo>
                    <a:pt x="4439" y="1"/>
                  </a:moveTo>
                  <a:cubicBezTo>
                    <a:pt x="4094" y="1"/>
                    <a:pt x="3554" y="138"/>
                    <a:pt x="2802" y="715"/>
                  </a:cubicBezTo>
                  <a:cubicBezTo>
                    <a:pt x="1335" y="1816"/>
                    <a:pt x="0" y="6819"/>
                    <a:pt x="901" y="8921"/>
                  </a:cubicBezTo>
                  <a:cubicBezTo>
                    <a:pt x="1802" y="11056"/>
                    <a:pt x="4237" y="22030"/>
                    <a:pt x="5371" y="22631"/>
                  </a:cubicBezTo>
                  <a:cubicBezTo>
                    <a:pt x="5987" y="22957"/>
                    <a:pt x="9858" y="23096"/>
                    <a:pt x="13492" y="23096"/>
                  </a:cubicBezTo>
                  <a:cubicBezTo>
                    <a:pt x="16543" y="23096"/>
                    <a:pt x="19427" y="22998"/>
                    <a:pt x="20081" y="22831"/>
                  </a:cubicBezTo>
                  <a:cubicBezTo>
                    <a:pt x="21015" y="22530"/>
                    <a:pt x="21749" y="21797"/>
                    <a:pt x="22049" y="20863"/>
                  </a:cubicBezTo>
                  <a:cubicBezTo>
                    <a:pt x="21282" y="20662"/>
                    <a:pt x="20648" y="20362"/>
                    <a:pt x="20448" y="20129"/>
                  </a:cubicBezTo>
                  <a:cubicBezTo>
                    <a:pt x="20291" y="19924"/>
                    <a:pt x="19555" y="19851"/>
                    <a:pt x="18507" y="19851"/>
                  </a:cubicBezTo>
                  <a:cubicBezTo>
                    <a:pt x="15935" y="19851"/>
                    <a:pt x="11484" y="20290"/>
                    <a:pt x="9096" y="20290"/>
                  </a:cubicBezTo>
                  <a:cubicBezTo>
                    <a:pt x="8338" y="20290"/>
                    <a:pt x="7787" y="20245"/>
                    <a:pt x="7572" y="20129"/>
                  </a:cubicBezTo>
                  <a:cubicBezTo>
                    <a:pt x="6405" y="19495"/>
                    <a:pt x="5838" y="18294"/>
                    <a:pt x="6672" y="17460"/>
                  </a:cubicBezTo>
                  <a:cubicBezTo>
                    <a:pt x="7539" y="16660"/>
                    <a:pt x="5037" y="16493"/>
                    <a:pt x="5071" y="15759"/>
                  </a:cubicBezTo>
                  <a:cubicBezTo>
                    <a:pt x="5071" y="15025"/>
                    <a:pt x="6505" y="14858"/>
                    <a:pt x="6438" y="13891"/>
                  </a:cubicBezTo>
                  <a:cubicBezTo>
                    <a:pt x="6338" y="12924"/>
                    <a:pt x="3236" y="12723"/>
                    <a:pt x="3303" y="9988"/>
                  </a:cubicBezTo>
                  <a:cubicBezTo>
                    <a:pt x="3403" y="7253"/>
                    <a:pt x="4070" y="3917"/>
                    <a:pt x="4704" y="2983"/>
                  </a:cubicBezTo>
                  <a:cubicBezTo>
                    <a:pt x="5037" y="2583"/>
                    <a:pt x="5437" y="2249"/>
                    <a:pt x="5871" y="1949"/>
                  </a:cubicBezTo>
                  <a:lnTo>
                    <a:pt x="4904" y="114"/>
                  </a:lnTo>
                  <a:cubicBezTo>
                    <a:pt x="4904" y="114"/>
                    <a:pt x="4752" y="1"/>
                    <a:pt x="4439" y="1"/>
                  </a:cubicBezTo>
                  <a:close/>
                </a:path>
              </a:pathLst>
            </a:custGeom>
            <a:solidFill>
              <a:srgbClr val="F78A8A">
                <a:alpha val="3254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6" name="Google Shape;386;p1"/>
            <p:cNvSpPr/>
            <p:nvPr/>
          </p:nvSpPr>
          <p:spPr>
            <a:xfrm>
              <a:off x="2201750" y="2475550"/>
              <a:ext cx="562925" cy="589600"/>
            </a:xfrm>
            <a:custGeom>
              <a:avLst/>
              <a:gdLst/>
              <a:ahLst/>
              <a:cxnLst/>
              <a:rect l="l" t="t" r="r" b="b"/>
              <a:pathLst>
                <a:path w="22517" h="23584" fill="none" extrusionOk="0">
                  <a:moveTo>
                    <a:pt x="4904" y="467"/>
                  </a:moveTo>
                  <a:cubicBezTo>
                    <a:pt x="4904" y="467"/>
                    <a:pt x="4237" y="0"/>
                    <a:pt x="2802" y="1068"/>
                  </a:cubicBezTo>
                  <a:cubicBezTo>
                    <a:pt x="1335" y="2169"/>
                    <a:pt x="0" y="7172"/>
                    <a:pt x="901" y="9274"/>
                  </a:cubicBezTo>
                  <a:cubicBezTo>
                    <a:pt x="1802" y="11409"/>
                    <a:pt x="4237" y="22383"/>
                    <a:pt x="5371" y="22984"/>
                  </a:cubicBezTo>
                  <a:cubicBezTo>
                    <a:pt x="6505" y="23584"/>
                    <a:pt x="18647" y="23551"/>
                    <a:pt x="20081" y="23184"/>
                  </a:cubicBezTo>
                  <a:cubicBezTo>
                    <a:pt x="21516" y="22850"/>
                    <a:pt x="22516" y="20982"/>
                    <a:pt x="22283" y="19381"/>
                  </a:cubicBezTo>
                  <a:cubicBezTo>
                    <a:pt x="22016" y="17746"/>
                    <a:pt x="20415" y="17313"/>
                    <a:pt x="19948" y="17313"/>
                  </a:cubicBezTo>
                  <a:cubicBezTo>
                    <a:pt x="19481" y="17279"/>
                    <a:pt x="9807" y="16746"/>
                    <a:pt x="9807" y="16746"/>
                  </a:cubicBezTo>
                  <a:lnTo>
                    <a:pt x="6805" y="4037"/>
                  </a:lnTo>
                </a:path>
              </a:pathLst>
            </a:custGeom>
            <a:noFill/>
            <a:ln w="10850" cap="rnd" cmpd="sng">
              <a:solidFill>
                <a:srgbClr val="26323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7" name="Google Shape;387;p1"/>
            <p:cNvSpPr/>
            <p:nvPr/>
          </p:nvSpPr>
          <p:spPr>
            <a:xfrm>
              <a:off x="2355175" y="2890000"/>
              <a:ext cx="91775" cy="62575"/>
            </a:xfrm>
            <a:custGeom>
              <a:avLst/>
              <a:gdLst/>
              <a:ahLst/>
              <a:cxnLst/>
              <a:rect l="l" t="t" r="r" b="b"/>
              <a:pathLst>
                <a:path w="3671" h="2503" fill="none" extrusionOk="0">
                  <a:moveTo>
                    <a:pt x="1" y="2503"/>
                  </a:moveTo>
                  <a:cubicBezTo>
                    <a:pt x="701" y="401"/>
                    <a:pt x="3670" y="368"/>
                    <a:pt x="3670" y="368"/>
                  </a:cubicBezTo>
                  <a:cubicBezTo>
                    <a:pt x="2469" y="34"/>
                    <a:pt x="1235" y="1"/>
                    <a:pt x="34" y="234"/>
                  </a:cubicBezTo>
                </a:path>
              </a:pathLst>
            </a:custGeom>
            <a:noFill/>
            <a:ln w="9525" cap="rnd" cmpd="sng">
              <a:solidFill>
                <a:srgbClr val="26323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8" name="Google Shape;388;p1"/>
            <p:cNvSpPr/>
            <p:nvPr/>
          </p:nvSpPr>
          <p:spPr>
            <a:xfrm>
              <a:off x="2707100" y="2921700"/>
              <a:ext cx="138450" cy="129275"/>
            </a:xfrm>
            <a:custGeom>
              <a:avLst/>
              <a:gdLst/>
              <a:ahLst/>
              <a:cxnLst/>
              <a:rect l="l" t="t" r="r" b="b"/>
              <a:pathLst>
                <a:path w="5538" h="5171" extrusionOk="0">
                  <a:moveTo>
                    <a:pt x="1535" y="1"/>
                  </a:moveTo>
                  <a:cubicBezTo>
                    <a:pt x="634" y="367"/>
                    <a:pt x="34" y="1235"/>
                    <a:pt x="34" y="2235"/>
                  </a:cubicBezTo>
                  <a:cubicBezTo>
                    <a:pt x="1" y="3937"/>
                    <a:pt x="1135" y="4237"/>
                    <a:pt x="1402" y="4437"/>
                  </a:cubicBezTo>
                  <a:cubicBezTo>
                    <a:pt x="1635" y="4593"/>
                    <a:pt x="2694" y="5171"/>
                    <a:pt x="3467" y="5171"/>
                  </a:cubicBezTo>
                  <a:cubicBezTo>
                    <a:pt x="3689" y="5171"/>
                    <a:pt x="3888" y="5123"/>
                    <a:pt x="4037" y="5004"/>
                  </a:cubicBezTo>
                  <a:cubicBezTo>
                    <a:pt x="4737" y="4437"/>
                    <a:pt x="5538" y="2936"/>
                    <a:pt x="4871" y="1702"/>
                  </a:cubicBezTo>
                  <a:cubicBezTo>
                    <a:pt x="4237" y="434"/>
                    <a:pt x="2202" y="1"/>
                    <a:pt x="1535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9" name="Google Shape;389;p1"/>
            <p:cNvSpPr/>
            <p:nvPr/>
          </p:nvSpPr>
          <p:spPr>
            <a:xfrm>
              <a:off x="2707950" y="2984250"/>
              <a:ext cx="111750" cy="66725"/>
            </a:xfrm>
            <a:custGeom>
              <a:avLst/>
              <a:gdLst/>
              <a:ahLst/>
              <a:cxnLst/>
              <a:rect l="l" t="t" r="r" b="b"/>
              <a:pathLst>
                <a:path w="4470" h="2669" extrusionOk="0">
                  <a:moveTo>
                    <a:pt x="0" y="0"/>
                  </a:moveTo>
                  <a:lnTo>
                    <a:pt x="0" y="0"/>
                  </a:lnTo>
                  <a:cubicBezTo>
                    <a:pt x="100" y="1468"/>
                    <a:pt x="1101" y="1768"/>
                    <a:pt x="1368" y="1935"/>
                  </a:cubicBezTo>
                  <a:cubicBezTo>
                    <a:pt x="1575" y="2091"/>
                    <a:pt x="2648" y="2669"/>
                    <a:pt x="3429" y="2669"/>
                  </a:cubicBezTo>
                  <a:cubicBezTo>
                    <a:pt x="3654" y="2669"/>
                    <a:pt x="3854" y="2621"/>
                    <a:pt x="4003" y="2502"/>
                  </a:cubicBezTo>
                  <a:cubicBezTo>
                    <a:pt x="4203" y="2335"/>
                    <a:pt x="4336" y="2169"/>
                    <a:pt x="4470" y="2002"/>
                  </a:cubicBezTo>
                  <a:lnTo>
                    <a:pt x="3069" y="1235"/>
                  </a:lnTo>
                  <a:cubicBezTo>
                    <a:pt x="1768" y="868"/>
                    <a:pt x="500" y="501"/>
                    <a:pt x="200" y="134"/>
                  </a:cubicBezTo>
                  <a:cubicBezTo>
                    <a:pt x="167" y="67"/>
                    <a:pt x="100" y="34"/>
                    <a:pt x="0" y="0"/>
                  </a:cubicBezTo>
                  <a:close/>
                </a:path>
              </a:pathLst>
            </a:custGeom>
            <a:solidFill>
              <a:srgbClr val="F78A8A">
                <a:alpha val="3254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0" name="Google Shape;390;p1"/>
            <p:cNvSpPr/>
            <p:nvPr/>
          </p:nvSpPr>
          <p:spPr>
            <a:xfrm>
              <a:off x="2707100" y="2921700"/>
              <a:ext cx="138450" cy="138450"/>
            </a:xfrm>
            <a:custGeom>
              <a:avLst/>
              <a:gdLst/>
              <a:ahLst/>
              <a:cxnLst/>
              <a:rect l="l" t="t" r="r" b="b"/>
              <a:pathLst>
                <a:path w="5538" h="5538" fill="none" extrusionOk="0">
                  <a:moveTo>
                    <a:pt x="1535" y="1"/>
                  </a:moveTo>
                  <a:cubicBezTo>
                    <a:pt x="634" y="367"/>
                    <a:pt x="34" y="1235"/>
                    <a:pt x="34" y="2235"/>
                  </a:cubicBezTo>
                  <a:cubicBezTo>
                    <a:pt x="1" y="3937"/>
                    <a:pt x="1135" y="4237"/>
                    <a:pt x="1402" y="4437"/>
                  </a:cubicBezTo>
                  <a:cubicBezTo>
                    <a:pt x="1702" y="4637"/>
                    <a:pt x="3370" y="5538"/>
                    <a:pt x="4037" y="5004"/>
                  </a:cubicBezTo>
                  <a:cubicBezTo>
                    <a:pt x="4737" y="4437"/>
                    <a:pt x="5538" y="2936"/>
                    <a:pt x="4871" y="1702"/>
                  </a:cubicBezTo>
                  <a:cubicBezTo>
                    <a:pt x="4237" y="434"/>
                    <a:pt x="2202" y="1"/>
                    <a:pt x="1535" y="1"/>
                  </a:cubicBezTo>
                  <a:close/>
                </a:path>
              </a:pathLst>
            </a:custGeom>
            <a:noFill/>
            <a:ln w="10850" cap="rnd" cmpd="sng">
              <a:solidFill>
                <a:srgbClr val="26323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1" name="Google Shape;391;p1"/>
            <p:cNvSpPr/>
            <p:nvPr/>
          </p:nvSpPr>
          <p:spPr>
            <a:xfrm>
              <a:off x="2771325" y="2960050"/>
              <a:ext cx="224350" cy="137600"/>
            </a:xfrm>
            <a:custGeom>
              <a:avLst/>
              <a:gdLst/>
              <a:ahLst/>
              <a:cxnLst/>
              <a:rect l="l" t="t" r="r" b="b"/>
              <a:pathLst>
                <a:path w="8974" h="5504" extrusionOk="0">
                  <a:moveTo>
                    <a:pt x="1301" y="1"/>
                  </a:moveTo>
                  <a:cubicBezTo>
                    <a:pt x="1301" y="1"/>
                    <a:pt x="267" y="368"/>
                    <a:pt x="134" y="1168"/>
                  </a:cubicBezTo>
                  <a:cubicBezTo>
                    <a:pt x="0" y="1936"/>
                    <a:pt x="34" y="2369"/>
                    <a:pt x="234" y="2403"/>
                  </a:cubicBezTo>
                  <a:cubicBezTo>
                    <a:pt x="400" y="2469"/>
                    <a:pt x="1001" y="2736"/>
                    <a:pt x="1001" y="2736"/>
                  </a:cubicBezTo>
                  <a:lnTo>
                    <a:pt x="2836" y="3670"/>
                  </a:lnTo>
                  <a:cubicBezTo>
                    <a:pt x="2836" y="3670"/>
                    <a:pt x="4303" y="5338"/>
                    <a:pt x="4770" y="5472"/>
                  </a:cubicBezTo>
                  <a:cubicBezTo>
                    <a:pt x="4847" y="5494"/>
                    <a:pt x="4901" y="5504"/>
                    <a:pt x="4936" y="5504"/>
                  </a:cubicBezTo>
                  <a:cubicBezTo>
                    <a:pt x="5114" y="5504"/>
                    <a:pt x="4826" y="5244"/>
                    <a:pt x="4770" y="4938"/>
                  </a:cubicBezTo>
                  <a:cubicBezTo>
                    <a:pt x="4570" y="4437"/>
                    <a:pt x="4303" y="3937"/>
                    <a:pt x="3970" y="3470"/>
                  </a:cubicBezTo>
                  <a:lnTo>
                    <a:pt x="3970" y="3470"/>
                  </a:lnTo>
                  <a:lnTo>
                    <a:pt x="6138" y="5405"/>
                  </a:lnTo>
                  <a:cubicBezTo>
                    <a:pt x="6138" y="5405"/>
                    <a:pt x="6310" y="5468"/>
                    <a:pt x="6469" y="5468"/>
                  </a:cubicBezTo>
                  <a:cubicBezTo>
                    <a:pt x="6638" y="5468"/>
                    <a:pt x="6791" y="5397"/>
                    <a:pt x="6705" y="5105"/>
                  </a:cubicBezTo>
                  <a:cubicBezTo>
                    <a:pt x="6538" y="4571"/>
                    <a:pt x="5404" y="3437"/>
                    <a:pt x="5404" y="3437"/>
                  </a:cubicBezTo>
                  <a:lnTo>
                    <a:pt x="5404" y="3437"/>
                  </a:lnTo>
                  <a:lnTo>
                    <a:pt x="7472" y="5305"/>
                  </a:lnTo>
                  <a:cubicBezTo>
                    <a:pt x="7472" y="5305"/>
                    <a:pt x="7632" y="5385"/>
                    <a:pt x="7749" y="5385"/>
                  </a:cubicBezTo>
                  <a:cubicBezTo>
                    <a:pt x="7818" y="5385"/>
                    <a:pt x="7872" y="5357"/>
                    <a:pt x="7872" y="5271"/>
                  </a:cubicBezTo>
                  <a:cubicBezTo>
                    <a:pt x="7939" y="5005"/>
                    <a:pt x="7839" y="4771"/>
                    <a:pt x="7672" y="4604"/>
                  </a:cubicBezTo>
                  <a:cubicBezTo>
                    <a:pt x="7439" y="4404"/>
                    <a:pt x="6038" y="2803"/>
                    <a:pt x="6038" y="2803"/>
                  </a:cubicBezTo>
                  <a:lnTo>
                    <a:pt x="6038" y="2803"/>
                  </a:lnTo>
                  <a:lnTo>
                    <a:pt x="7973" y="4004"/>
                  </a:lnTo>
                  <a:cubicBezTo>
                    <a:pt x="7973" y="4004"/>
                    <a:pt x="8406" y="4538"/>
                    <a:pt x="8673" y="4571"/>
                  </a:cubicBezTo>
                  <a:cubicBezTo>
                    <a:pt x="8973" y="4571"/>
                    <a:pt x="8806" y="4371"/>
                    <a:pt x="8606" y="3737"/>
                  </a:cubicBezTo>
                  <a:cubicBezTo>
                    <a:pt x="8373" y="3070"/>
                    <a:pt x="6872" y="2102"/>
                    <a:pt x="6371" y="1736"/>
                  </a:cubicBezTo>
                  <a:cubicBezTo>
                    <a:pt x="5838" y="1369"/>
                    <a:pt x="2936" y="34"/>
                    <a:pt x="1301" y="1"/>
                  </a:cubicBezTo>
                  <a:close/>
                </a:path>
              </a:pathLst>
            </a:custGeom>
            <a:solidFill>
              <a:srgbClr val="FFFFFF"/>
            </a:solidFill>
            <a:ln w="10850" cap="rnd" cmpd="sng">
              <a:solidFill>
                <a:srgbClr val="26323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2" name="Google Shape;392;p1"/>
            <p:cNvSpPr/>
            <p:nvPr/>
          </p:nvSpPr>
          <p:spPr>
            <a:xfrm>
              <a:off x="4729375" y="2709875"/>
              <a:ext cx="480375" cy="237700"/>
            </a:xfrm>
            <a:custGeom>
              <a:avLst/>
              <a:gdLst/>
              <a:ahLst/>
              <a:cxnLst/>
              <a:rect l="l" t="t" r="r" b="b"/>
              <a:pathLst>
                <a:path w="19215" h="9508" extrusionOk="0">
                  <a:moveTo>
                    <a:pt x="2936" y="1"/>
                  </a:moveTo>
                  <a:lnTo>
                    <a:pt x="1" y="9508"/>
                  </a:lnTo>
                  <a:lnTo>
                    <a:pt x="16279" y="9508"/>
                  </a:lnTo>
                  <a:lnTo>
                    <a:pt x="19214" y="1"/>
                  </a:lnTo>
                  <a:close/>
                </a:path>
              </a:pathLst>
            </a:custGeom>
            <a:solidFill>
              <a:srgbClr val="263238"/>
            </a:solidFill>
            <a:ln w="10850" cap="rnd" cmpd="sng">
              <a:solidFill>
                <a:srgbClr val="26323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3" name="Google Shape;393;p1"/>
            <p:cNvSpPr/>
            <p:nvPr/>
          </p:nvSpPr>
          <p:spPr>
            <a:xfrm>
              <a:off x="4696850" y="2731575"/>
              <a:ext cx="480375" cy="237675"/>
            </a:xfrm>
            <a:custGeom>
              <a:avLst/>
              <a:gdLst/>
              <a:ahLst/>
              <a:cxnLst/>
              <a:rect l="l" t="t" r="r" b="b"/>
              <a:pathLst>
                <a:path w="19215" h="9507" extrusionOk="0">
                  <a:moveTo>
                    <a:pt x="2936" y="0"/>
                  </a:moveTo>
                  <a:lnTo>
                    <a:pt x="1" y="9507"/>
                  </a:lnTo>
                  <a:lnTo>
                    <a:pt x="16312" y="9507"/>
                  </a:lnTo>
                  <a:lnTo>
                    <a:pt x="19215" y="0"/>
                  </a:lnTo>
                  <a:close/>
                </a:path>
              </a:pathLst>
            </a:custGeom>
            <a:solidFill>
              <a:srgbClr val="FFFFFF"/>
            </a:solidFill>
            <a:ln w="10850" cap="rnd" cmpd="sng">
              <a:solidFill>
                <a:srgbClr val="26323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4" name="Google Shape;394;p1"/>
            <p:cNvSpPr/>
            <p:nvPr/>
          </p:nvSpPr>
          <p:spPr>
            <a:xfrm>
              <a:off x="4519225" y="2875825"/>
              <a:ext cx="733900" cy="236875"/>
            </a:xfrm>
            <a:custGeom>
              <a:avLst/>
              <a:gdLst/>
              <a:ahLst/>
              <a:cxnLst/>
              <a:rect l="l" t="t" r="r" b="b"/>
              <a:pathLst>
                <a:path w="29356" h="9475" extrusionOk="0">
                  <a:moveTo>
                    <a:pt x="1" y="1"/>
                  </a:moveTo>
                  <a:lnTo>
                    <a:pt x="1" y="9474"/>
                  </a:lnTo>
                  <a:lnTo>
                    <a:pt x="29355" y="9474"/>
                  </a:lnTo>
                  <a:lnTo>
                    <a:pt x="29355" y="2503"/>
                  </a:lnTo>
                  <a:cubicBezTo>
                    <a:pt x="29355" y="1102"/>
                    <a:pt x="28221" y="1"/>
                    <a:pt x="26853" y="1"/>
                  </a:cubicBezTo>
                  <a:close/>
                </a:path>
              </a:pathLst>
            </a:custGeom>
            <a:solidFill>
              <a:srgbClr val="263238"/>
            </a:solidFill>
            <a:ln w="10850" cap="rnd" cmpd="sng">
              <a:solidFill>
                <a:srgbClr val="26323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5" name="Google Shape;395;p1"/>
            <p:cNvSpPr/>
            <p:nvPr/>
          </p:nvSpPr>
          <p:spPr>
            <a:xfrm>
              <a:off x="4399150" y="2875825"/>
              <a:ext cx="733050" cy="237700"/>
            </a:xfrm>
            <a:custGeom>
              <a:avLst/>
              <a:gdLst/>
              <a:ahLst/>
              <a:cxnLst/>
              <a:rect l="l" t="t" r="r" b="b"/>
              <a:pathLst>
                <a:path w="29322" h="9508" extrusionOk="0">
                  <a:moveTo>
                    <a:pt x="0" y="1"/>
                  </a:moveTo>
                  <a:lnTo>
                    <a:pt x="0" y="9508"/>
                  </a:lnTo>
                  <a:lnTo>
                    <a:pt x="29321" y="9508"/>
                  </a:lnTo>
                  <a:lnTo>
                    <a:pt x="29321" y="1"/>
                  </a:lnTo>
                  <a:close/>
                </a:path>
              </a:pathLst>
            </a:custGeom>
            <a:solidFill>
              <a:srgbClr val="FFFFFF"/>
            </a:solidFill>
            <a:ln w="10850" cap="rnd" cmpd="sng">
              <a:solidFill>
                <a:srgbClr val="26323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6" name="Google Shape;396;p1"/>
            <p:cNvSpPr/>
            <p:nvPr/>
          </p:nvSpPr>
          <p:spPr>
            <a:xfrm>
              <a:off x="4381625" y="3049300"/>
              <a:ext cx="586275" cy="31700"/>
            </a:xfrm>
            <a:custGeom>
              <a:avLst/>
              <a:gdLst/>
              <a:ahLst/>
              <a:cxnLst/>
              <a:rect l="l" t="t" r="r" b="b"/>
              <a:pathLst>
                <a:path w="23451" h="1268" extrusionOk="0">
                  <a:moveTo>
                    <a:pt x="1" y="0"/>
                  </a:moveTo>
                  <a:lnTo>
                    <a:pt x="1" y="1268"/>
                  </a:lnTo>
                  <a:lnTo>
                    <a:pt x="23451" y="1268"/>
                  </a:lnTo>
                  <a:lnTo>
                    <a:pt x="23451" y="0"/>
                  </a:lnTo>
                  <a:close/>
                </a:path>
              </a:pathLst>
            </a:custGeom>
            <a:solidFill>
              <a:srgbClr val="FFFFFF"/>
            </a:solidFill>
            <a:ln w="10850" cap="rnd" cmpd="sng">
              <a:solidFill>
                <a:srgbClr val="26323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7" name="Google Shape;397;p1"/>
            <p:cNvSpPr/>
            <p:nvPr/>
          </p:nvSpPr>
          <p:spPr>
            <a:xfrm>
              <a:off x="4506725" y="3017600"/>
              <a:ext cx="461175" cy="31725"/>
            </a:xfrm>
            <a:custGeom>
              <a:avLst/>
              <a:gdLst/>
              <a:ahLst/>
              <a:cxnLst/>
              <a:rect l="l" t="t" r="r" b="b"/>
              <a:pathLst>
                <a:path w="18447" h="1269" extrusionOk="0">
                  <a:moveTo>
                    <a:pt x="0" y="1"/>
                  </a:moveTo>
                  <a:lnTo>
                    <a:pt x="0" y="1268"/>
                  </a:lnTo>
                  <a:lnTo>
                    <a:pt x="18447" y="1268"/>
                  </a:lnTo>
                  <a:lnTo>
                    <a:pt x="18447" y="1"/>
                  </a:lnTo>
                  <a:close/>
                </a:path>
              </a:pathLst>
            </a:custGeom>
            <a:solidFill>
              <a:srgbClr val="263238"/>
            </a:solidFill>
            <a:ln w="10850" cap="rnd" cmpd="sng">
              <a:solidFill>
                <a:srgbClr val="26323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8" name="Google Shape;398;p1"/>
            <p:cNvSpPr/>
            <p:nvPr/>
          </p:nvSpPr>
          <p:spPr>
            <a:xfrm>
              <a:off x="3921300" y="3090150"/>
              <a:ext cx="462025" cy="21700"/>
            </a:xfrm>
            <a:custGeom>
              <a:avLst/>
              <a:gdLst/>
              <a:ahLst/>
              <a:cxnLst/>
              <a:rect l="l" t="t" r="r" b="b"/>
              <a:pathLst>
                <a:path w="18481" h="868" extrusionOk="0">
                  <a:moveTo>
                    <a:pt x="1" y="1"/>
                  </a:moveTo>
                  <a:lnTo>
                    <a:pt x="1" y="868"/>
                  </a:lnTo>
                  <a:lnTo>
                    <a:pt x="18481" y="868"/>
                  </a:lnTo>
                  <a:lnTo>
                    <a:pt x="18481" y="1"/>
                  </a:lnTo>
                  <a:close/>
                </a:path>
              </a:pathLst>
            </a:custGeom>
            <a:solidFill>
              <a:srgbClr val="FFFFFF"/>
            </a:solidFill>
            <a:ln w="10850" cap="rnd" cmpd="sng">
              <a:solidFill>
                <a:srgbClr val="26323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9" name="Google Shape;399;p1"/>
            <p:cNvSpPr/>
            <p:nvPr/>
          </p:nvSpPr>
          <p:spPr>
            <a:xfrm>
              <a:off x="3742000" y="2326275"/>
              <a:ext cx="997425" cy="642975"/>
            </a:xfrm>
            <a:custGeom>
              <a:avLst/>
              <a:gdLst/>
              <a:ahLst/>
              <a:cxnLst/>
              <a:rect l="l" t="t" r="r" b="b"/>
              <a:pathLst>
                <a:path w="39897" h="25719" extrusionOk="0">
                  <a:moveTo>
                    <a:pt x="1" y="0"/>
                  </a:moveTo>
                  <a:lnTo>
                    <a:pt x="1" y="25719"/>
                  </a:lnTo>
                  <a:lnTo>
                    <a:pt x="39896" y="25719"/>
                  </a:lnTo>
                  <a:lnTo>
                    <a:pt x="39896" y="0"/>
                  </a:lnTo>
                  <a:close/>
                </a:path>
              </a:pathLst>
            </a:custGeom>
            <a:solidFill>
              <a:srgbClr val="FFFFFF"/>
            </a:solidFill>
            <a:ln w="10850" cap="rnd" cmpd="sng">
              <a:solidFill>
                <a:srgbClr val="26323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0" name="Google Shape;400;p1"/>
            <p:cNvSpPr/>
            <p:nvPr/>
          </p:nvSpPr>
          <p:spPr>
            <a:xfrm>
              <a:off x="3797050" y="2326275"/>
              <a:ext cx="942375" cy="642975"/>
            </a:xfrm>
            <a:custGeom>
              <a:avLst/>
              <a:gdLst/>
              <a:ahLst/>
              <a:cxnLst/>
              <a:rect l="l" t="t" r="r" b="b"/>
              <a:pathLst>
                <a:path w="37695" h="25719" extrusionOk="0">
                  <a:moveTo>
                    <a:pt x="0" y="0"/>
                  </a:moveTo>
                  <a:lnTo>
                    <a:pt x="0" y="25719"/>
                  </a:lnTo>
                  <a:lnTo>
                    <a:pt x="37694" y="25719"/>
                  </a:lnTo>
                  <a:lnTo>
                    <a:pt x="37694" y="0"/>
                  </a:lnTo>
                  <a:close/>
                </a:path>
              </a:pathLst>
            </a:custGeom>
            <a:solidFill>
              <a:srgbClr val="263238"/>
            </a:solidFill>
            <a:ln w="10850" cap="rnd" cmpd="sng">
              <a:solidFill>
                <a:srgbClr val="26323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1" name="Google Shape;401;p1"/>
            <p:cNvSpPr/>
            <p:nvPr/>
          </p:nvSpPr>
          <p:spPr>
            <a:xfrm>
              <a:off x="4176475" y="2624825"/>
              <a:ext cx="217700" cy="496200"/>
            </a:xfrm>
            <a:custGeom>
              <a:avLst/>
              <a:gdLst/>
              <a:ahLst/>
              <a:cxnLst/>
              <a:rect l="l" t="t" r="r" b="b"/>
              <a:pathLst>
                <a:path w="8708" h="19848" extrusionOk="0">
                  <a:moveTo>
                    <a:pt x="1" y="0"/>
                  </a:moveTo>
                  <a:lnTo>
                    <a:pt x="1" y="19848"/>
                  </a:lnTo>
                  <a:lnTo>
                    <a:pt x="8707" y="19848"/>
                  </a:lnTo>
                  <a:lnTo>
                    <a:pt x="8707" y="0"/>
                  </a:lnTo>
                  <a:close/>
                </a:path>
              </a:pathLst>
            </a:custGeom>
            <a:solidFill>
              <a:srgbClr val="FFFFFF"/>
            </a:solidFill>
            <a:ln w="10850" cap="rnd" cmpd="sng">
              <a:solidFill>
                <a:srgbClr val="26323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2" name="Google Shape;402;p1"/>
            <p:cNvSpPr/>
            <p:nvPr/>
          </p:nvSpPr>
          <p:spPr>
            <a:xfrm>
              <a:off x="4196500" y="2624825"/>
              <a:ext cx="218525" cy="496200"/>
            </a:xfrm>
            <a:custGeom>
              <a:avLst/>
              <a:gdLst/>
              <a:ahLst/>
              <a:cxnLst/>
              <a:rect l="l" t="t" r="r" b="b"/>
              <a:pathLst>
                <a:path w="8741" h="19848" extrusionOk="0">
                  <a:moveTo>
                    <a:pt x="1" y="0"/>
                  </a:moveTo>
                  <a:lnTo>
                    <a:pt x="1" y="19848"/>
                  </a:lnTo>
                  <a:lnTo>
                    <a:pt x="8740" y="19848"/>
                  </a:lnTo>
                  <a:lnTo>
                    <a:pt x="8740" y="0"/>
                  </a:lnTo>
                  <a:close/>
                </a:path>
              </a:pathLst>
            </a:custGeom>
            <a:solidFill>
              <a:srgbClr val="263238"/>
            </a:solidFill>
            <a:ln w="10850" cap="rnd" cmpd="sng">
              <a:solidFill>
                <a:srgbClr val="26323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3" name="Google Shape;403;p1"/>
            <p:cNvSpPr/>
            <p:nvPr/>
          </p:nvSpPr>
          <p:spPr>
            <a:xfrm>
              <a:off x="4182325" y="2630650"/>
              <a:ext cx="237700" cy="340275"/>
            </a:xfrm>
            <a:custGeom>
              <a:avLst/>
              <a:gdLst/>
              <a:ahLst/>
              <a:cxnLst/>
              <a:rect l="l" t="t" r="r" b="b"/>
              <a:pathLst>
                <a:path w="9508" h="13611" fill="none" extrusionOk="0">
                  <a:moveTo>
                    <a:pt x="0" y="1"/>
                  </a:moveTo>
                  <a:lnTo>
                    <a:pt x="9507" y="1"/>
                  </a:lnTo>
                  <a:lnTo>
                    <a:pt x="9507" y="13611"/>
                  </a:lnTo>
                </a:path>
              </a:pathLst>
            </a:custGeom>
            <a:noFill/>
            <a:ln w="1085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4" name="Google Shape;404;p1"/>
            <p:cNvSpPr/>
            <p:nvPr/>
          </p:nvSpPr>
          <p:spPr>
            <a:xfrm>
              <a:off x="3067350" y="3078475"/>
              <a:ext cx="668025" cy="35050"/>
            </a:xfrm>
            <a:custGeom>
              <a:avLst/>
              <a:gdLst/>
              <a:ahLst/>
              <a:cxnLst/>
              <a:rect l="l" t="t" r="r" b="b"/>
              <a:pathLst>
                <a:path w="26721" h="1402" extrusionOk="0">
                  <a:moveTo>
                    <a:pt x="1" y="1"/>
                  </a:moveTo>
                  <a:lnTo>
                    <a:pt x="1" y="1402"/>
                  </a:lnTo>
                  <a:lnTo>
                    <a:pt x="26720" y="1402"/>
                  </a:lnTo>
                  <a:lnTo>
                    <a:pt x="26720" y="1"/>
                  </a:lnTo>
                  <a:close/>
                </a:path>
              </a:pathLst>
            </a:custGeom>
            <a:solidFill>
              <a:srgbClr val="FFFFFF"/>
            </a:solidFill>
            <a:ln w="10850" cap="rnd" cmpd="sng">
              <a:solidFill>
                <a:srgbClr val="26323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5" name="Google Shape;405;p1"/>
            <p:cNvSpPr/>
            <p:nvPr/>
          </p:nvSpPr>
          <p:spPr>
            <a:xfrm>
              <a:off x="3239975" y="3078475"/>
              <a:ext cx="668000" cy="35050"/>
            </a:xfrm>
            <a:custGeom>
              <a:avLst/>
              <a:gdLst/>
              <a:ahLst/>
              <a:cxnLst/>
              <a:rect l="l" t="t" r="r" b="b"/>
              <a:pathLst>
                <a:path w="26720" h="1402" extrusionOk="0">
                  <a:moveTo>
                    <a:pt x="1" y="1"/>
                  </a:moveTo>
                  <a:lnTo>
                    <a:pt x="1" y="1402"/>
                  </a:lnTo>
                  <a:lnTo>
                    <a:pt x="26720" y="1402"/>
                  </a:lnTo>
                  <a:lnTo>
                    <a:pt x="26720" y="1"/>
                  </a:lnTo>
                  <a:close/>
                </a:path>
              </a:pathLst>
            </a:custGeom>
            <a:solidFill>
              <a:srgbClr val="FFFFFF"/>
            </a:solidFill>
            <a:ln w="10850" cap="rnd" cmpd="sng">
              <a:solidFill>
                <a:srgbClr val="26323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6" name="Google Shape;406;p1"/>
            <p:cNvSpPr/>
            <p:nvPr/>
          </p:nvSpPr>
          <p:spPr>
            <a:xfrm>
              <a:off x="1969075" y="3171050"/>
              <a:ext cx="1122500" cy="1528625"/>
            </a:xfrm>
            <a:custGeom>
              <a:avLst/>
              <a:gdLst/>
              <a:ahLst/>
              <a:cxnLst/>
              <a:rect l="l" t="t" r="r" b="b"/>
              <a:pathLst>
                <a:path w="44900" h="61145" extrusionOk="0">
                  <a:moveTo>
                    <a:pt x="1969" y="0"/>
                  </a:moveTo>
                  <a:lnTo>
                    <a:pt x="34" y="59810"/>
                  </a:lnTo>
                  <a:cubicBezTo>
                    <a:pt x="1" y="60510"/>
                    <a:pt x="534" y="61111"/>
                    <a:pt x="1235" y="61144"/>
                  </a:cubicBezTo>
                  <a:cubicBezTo>
                    <a:pt x="1869" y="61111"/>
                    <a:pt x="2369" y="60610"/>
                    <a:pt x="2402" y="59977"/>
                  </a:cubicBezTo>
                  <a:lnTo>
                    <a:pt x="6338" y="11108"/>
                  </a:lnTo>
                  <a:cubicBezTo>
                    <a:pt x="6439" y="9307"/>
                    <a:pt x="7906" y="7873"/>
                    <a:pt x="9708" y="7806"/>
                  </a:cubicBezTo>
                  <a:lnTo>
                    <a:pt x="35192" y="7806"/>
                  </a:lnTo>
                  <a:cubicBezTo>
                    <a:pt x="36994" y="7873"/>
                    <a:pt x="38461" y="9307"/>
                    <a:pt x="38561" y="11108"/>
                  </a:cubicBezTo>
                  <a:lnTo>
                    <a:pt x="42498" y="59977"/>
                  </a:lnTo>
                  <a:cubicBezTo>
                    <a:pt x="42531" y="60610"/>
                    <a:pt x="43031" y="61111"/>
                    <a:pt x="43665" y="61144"/>
                  </a:cubicBezTo>
                  <a:cubicBezTo>
                    <a:pt x="44366" y="61111"/>
                    <a:pt x="44899" y="60510"/>
                    <a:pt x="44866" y="59810"/>
                  </a:cubicBezTo>
                  <a:lnTo>
                    <a:pt x="42931" y="0"/>
                  </a:lnTo>
                  <a:close/>
                </a:path>
              </a:pathLst>
            </a:custGeom>
            <a:solidFill>
              <a:srgbClr val="F78A8A"/>
            </a:solidFill>
            <a:ln w="10850" cap="rnd" cmpd="sng">
              <a:solidFill>
                <a:srgbClr val="26323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7" name="Google Shape;407;p1"/>
            <p:cNvSpPr/>
            <p:nvPr/>
          </p:nvSpPr>
          <p:spPr>
            <a:xfrm>
              <a:off x="2016600" y="3171050"/>
              <a:ext cx="1027425" cy="68400"/>
            </a:xfrm>
            <a:custGeom>
              <a:avLst/>
              <a:gdLst/>
              <a:ahLst/>
              <a:cxnLst/>
              <a:rect l="l" t="t" r="r" b="b"/>
              <a:pathLst>
                <a:path w="41097" h="2736" extrusionOk="0">
                  <a:moveTo>
                    <a:pt x="68" y="0"/>
                  </a:moveTo>
                  <a:lnTo>
                    <a:pt x="1" y="2736"/>
                  </a:lnTo>
                  <a:lnTo>
                    <a:pt x="41097" y="2736"/>
                  </a:lnTo>
                  <a:lnTo>
                    <a:pt x="41030" y="0"/>
                  </a:lnTo>
                  <a:close/>
                </a:path>
              </a:pathLst>
            </a:custGeom>
            <a:solidFill>
              <a:srgbClr val="263238"/>
            </a:solidFill>
            <a:ln w="10850" cap="rnd" cmpd="sng">
              <a:solidFill>
                <a:srgbClr val="26323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8" name="Google Shape;408;p1"/>
            <p:cNvSpPr/>
            <p:nvPr/>
          </p:nvSpPr>
          <p:spPr>
            <a:xfrm>
              <a:off x="4299075" y="3171050"/>
              <a:ext cx="1122500" cy="1528625"/>
            </a:xfrm>
            <a:custGeom>
              <a:avLst/>
              <a:gdLst/>
              <a:ahLst/>
              <a:cxnLst/>
              <a:rect l="l" t="t" r="r" b="b"/>
              <a:pathLst>
                <a:path w="44900" h="61145" extrusionOk="0">
                  <a:moveTo>
                    <a:pt x="2002" y="0"/>
                  </a:moveTo>
                  <a:lnTo>
                    <a:pt x="34" y="59810"/>
                  </a:lnTo>
                  <a:cubicBezTo>
                    <a:pt x="0" y="60510"/>
                    <a:pt x="534" y="61111"/>
                    <a:pt x="1235" y="61144"/>
                  </a:cubicBezTo>
                  <a:cubicBezTo>
                    <a:pt x="1868" y="61111"/>
                    <a:pt x="2369" y="60610"/>
                    <a:pt x="2436" y="59977"/>
                  </a:cubicBezTo>
                  <a:lnTo>
                    <a:pt x="6338" y="11108"/>
                  </a:lnTo>
                  <a:cubicBezTo>
                    <a:pt x="6438" y="9307"/>
                    <a:pt x="7906" y="7873"/>
                    <a:pt x="9707" y="7806"/>
                  </a:cubicBezTo>
                  <a:lnTo>
                    <a:pt x="35226" y="7806"/>
                  </a:lnTo>
                  <a:cubicBezTo>
                    <a:pt x="37027" y="7873"/>
                    <a:pt x="38495" y="9307"/>
                    <a:pt x="38595" y="11108"/>
                  </a:cubicBezTo>
                  <a:lnTo>
                    <a:pt x="42497" y="59977"/>
                  </a:lnTo>
                  <a:cubicBezTo>
                    <a:pt x="42531" y="60610"/>
                    <a:pt x="43031" y="61111"/>
                    <a:pt x="43698" y="61144"/>
                  </a:cubicBezTo>
                  <a:cubicBezTo>
                    <a:pt x="44365" y="61111"/>
                    <a:pt x="44899" y="60510"/>
                    <a:pt x="44866" y="59810"/>
                  </a:cubicBezTo>
                  <a:lnTo>
                    <a:pt x="42931" y="0"/>
                  </a:lnTo>
                  <a:close/>
                </a:path>
              </a:pathLst>
            </a:custGeom>
            <a:solidFill>
              <a:srgbClr val="F78A8A"/>
            </a:solidFill>
            <a:ln w="10850" cap="rnd" cmpd="sng">
              <a:solidFill>
                <a:srgbClr val="26323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9" name="Google Shape;409;p1"/>
            <p:cNvSpPr/>
            <p:nvPr/>
          </p:nvSpPr>
          <p:spPr>
            <a:xfrm>
              <a:off x="4351600" y="3171050"/>
              <a:ext cx="1027425" cy="68400"/>
            </a:xfrm>
            <a:custGeom>
              <a:avLst/>
              <a:gdLst/>
              <a:ahLst/>
              <a:cxnLst/>
              <a:rect l="l" t="t" r="r" b="b"/>
              <a:pathLst>
                <a:path w="41097" h="2736" extrusionOk="0">
                  <a:moveTo>
                    <a:pt x="68" y="0"/>
                  </a:moveTo>
                  <a:lnTo>
                    <a:pt x="1" y="2736"/>
                  </a:lnTo>
                  <a:lnTo>
                    <a:pt x="41097" y="2736"/>
                  </a:lnTo>
                  <a:lnTo>
                    <a:pt x="41030" y="0"/>
                  </a:lnTo>
                  <a:close/>
                </a:path>
              </a:pathLst>
            </a:custGeom>
            <a:solidFill>
              <a:srgbClr val="263238"/>
            </a:solidFill>
            <a:ln w="10850" cap="rnd" cmpd="sng">
              <a:solidFill>
                <a:srgbClr val="26323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0" name="Google Shape;410;p1"/>
            <p:cNvSpPr/>
            <p:nvPr/>
          </p:nvSpPr>
          <p:spPr>
            <a:xfrm>
              <a:off x="1935725" y="3113500"/>
              <a:ext cx="3504200" cy="78425"/>
            </a:xfrm>
            <a:custGeom>
              <a:avLst/>
              <a:gdLst/>
              <a:ahLst/>
              <a:cxnLst/>
              <a:rect l="l" t="t" r="r" b="b"/>
              <a:pathLst>
                <a:path w="140168" h="3137" extrusionOk="0">
                  <a:moveTo>
                    <a:pt x="0" y="1"/>
                  </a:moveTo>
                  <a:lnTo>
                    <a:pt x="0" y="3136"/>
                  </a:lnTo>
                  <a:lnTo>
                    <a:pt x="140167" y="3136"/>
                  </a:lnTo>
                  <a:lnTo>
                    <a:pt x="140167" y="1"/>
                  </a:lnTo>
                  <a:close/>
                </a:path>
              </a:pathLst>
            </a:custGeom>
            <a:solidFill>
              <a:srgbClr val="FFFFFF"/>
            </a:solidFill>
            <a:ln w="10850" cap="rnd" cmpd="sng">
              <a:solidFill>
                <a:srgbClr val="26323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1" name="Google Shape;411;p1"/>
            <p:cNvSpPr/>
            <p:nvPr/>
          </p:nvSpPr>
          <p:spPr>
            <a:xfrm>
              <a:off x="2928100" y="3113500"/>
              <a:ext cx="2511825" cy="78425"/>
            </a:xfrm>
            <a:custGeom>
              <a:avLst/>
              <a:gdLst/>
              <a:ahLst/>
              <a:cxnLst/>
              <a:rect l="l" t="t" r="r" b="b"/>
              <a:pathLst>
                <a:path w="100473" h="3137" extrusionOk="0">
                  <a:moveTo>
                    <a:pt x="0" y="1"/>
                  </a:moveTo>
                  <a:lnTo>
                    <a:pt x="0" y="3136"/>
                  </a:lnTo>
                  <a:lnTo>
                    <a:pt x="100472" y="3136"/>
                  </a:lnTo>
                  <a:lnTo>
                    <a:pt x="100472" y="1"/>
                  </a:lnTo>
                  <a:close/>
                </a:path>
              </a:pathLst>
            </a:custGeom>
            <a:solidFill>
              <a:srgbClr val="FFFFFF"/>
            </a:solidFill>
            <a:ln w="10850" cap="rnd" cmpd="sng">
              <a:solidFill>
                <a:srgbClr val="26323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412" name="Google Shape;412;p1"/>
          <p:cNvSpPr txBox="1"/>
          <p:nvPr/>
        </p:nvSpPr>
        <p:spPr>
          <a:xfrm flipH="1">
            <a:off x="185846" y="4341155"/>
            <a:ext cx="2055142" cy="6001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     Heba Elbanka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         3788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 b="0" i="0" u="sng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hlinkClick r:id="rId3">
                  <a:extLst>
                    <a:ext uri="{A12FA001-AC4F-418D-AE19-62706E023703}">
                      <ahyp:hlinkClr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val="tx"/>
                    </a:ext>
                  </a:extLst>
                </a:hlinkClick>
              </a:rPr>
              <a:t>Hibah_3788@limu.edu.ly</a:t>
            </a:r>
            <a:r>
              <a:rPr lang="en-US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/>
          </a:p>
        </p:txBody>
      </p:sp>
      <p:pic>
        <p:nvPicPr>
          <p:cNvPr id="413" name="Google Shape;413;p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76967" y="256583"/>
            <a:ext cx="937246" cy="937246"/>
          </a:xfrm>
          <a:prstGeom prst="rect">
            <a:avLst/>
          </a:prstGeom>
          <a:noFill/>
          <a:ln>
            <a:noFill/>
          </a:ln>
        </p:spPr>
      </p:pic>
      <p:pic>
        <p:nvPicPr>
          <p:cNvPr id="414" name="Google Shape;414;p1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7726332" y="273842"/>
            <a:ext cx="900487" cy="900487"/>
          </a:xfrm>
          <a:prstGeom prst="ellipse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8C8">
            <a:alpha val="32549"/>
          </a:srgbClr>
        </a:solidFill>
        <a:effectLst/>
      </p:bgPr>
    </p:bg>
    <p:spTree>
      <p:nvGrpSpPr>
        <p:cNvPr id="1" name="Shape 7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" name="Google Shape;747;p10"/>
          <p:cNvSpPr txBox="1">
            <a:spLocks noGrp="1"/>
          </p:cNvSpPr>
          <p:nvPr>
            <p:ph type="title"/>
          </p:nvPr>
        </p:nvSpPr>
        <p:spPr>
          <a:xfrm>
            <a:off x="2625900" y="1016758"/>
            <a:ext cx="3892200" cy="9206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lang="en-US" sz="4400"/>
              <a:t>Conclusion </a:t>
            </a:r>
            <a:endParaRPr sz="4400"/>
          </a:p>
        </p:txBody>
      </p:sp>
      <p:grpSp>
        <p:nvGrpSpPr>
          <p:cNvPr id="748" name="Google Shape;748;p10"/>
          <p:cNvGrpSpPr/>
          <p:nvPr/>
        </p:nvGrpSpPr>
        <p:grpSpPr>
          <a:xfrm>
            <a:off x="724800" y="1797257"/>
            <a:ext cx="1491776" cy="2778125"/>
            <a:chOff x="724800" y="1797257"/>
            <a:chExt cx="1491776" cy="2778125"/>
          </a:xfrm>
        </p:grpSpPr>
        <p:sp>
          <p:nvSpPr>
            <p:cNvPr id="749" name="Google Shape;749;p10"/>
            <p:cNvSpPr/>
            <p:nvPr/>
          </p:nvSpPr>
          <p:spPr>
            <a:xfrm>
              <a:off x="944742" y="4429160"/>
              <a:ext cx="1003341" cy="146222"/>
            </a:xfrm>
            <a:custGeom>
              <a:avLst/>
              <a:gdLst/>
              <a:ahLst/>
              <a:cxnLst/>
              <a:rect l="l" t="t" r="r" b="b"/>
              <a:pathLst>
                <a:path w="51772" h="7545" extrusionOk="0">
                  <a:moveTo>
                    <a:pt x="25886" y="0"/>
                  </a:moveTo>
                  <a:cubicBezTo>
                    <a:pt x="11577" y="0"/>
                    <a:pt x="0" y="1691"/>
                    <a:pt x="0" y="3773"/>
                  </a:cubicBezTo>
                  <a:cubicBezTo>
                    <a:pt x="0" y="5854"/>
                    <a:pt x="11577" y="7545"/>
                    <a:pt x="25886" y="7545"/>
                  </a:cubicBezTo>
                  <a:cubicBezTo>
                    <a:pt x="40162" y="7545"/>
                    <a:pt x="51771" y="5854"/>
                    <a:pt x="51771" y="3773"/>
                  </a:cubicBezTo>
                  <a:cubicBezTo>
                    <a:pt x="51771" y="1691"/>
                    <a:pt x="40162" y="0"/>
                    <a:pt x="25886" y="0"/>
                  </a:cubicBezTo>
                  <a:close/>
                </a:path>
              </a:pathLst>
            </a:custGeom>
            <a:solidFill>
              <a:srgbClr val="FFC8C8">
                <a:alpha val="3254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50" name="Google Shape;750;p10"/>
            <p:cNvSpPr/>
            <p:nvPr/>
          </p:nvSpPr>
          <p:spPr>
            <a:xfrm>
              <a:off x="1096625" y="3163315"/>
              <a:ext cx="39089" cy="1201870"/>
            </a:xfrm>
            <a:custGeom>
              <a:avLst/>
              <a:gdLst/>
              <a:ahLst/>
              <a:cxnLst/>
              <a:rect l="l" t="t" r="r" b="b"/>
              <a:pathLst>
                <a:path w="2017" h="62016" extrusionOk="0">
                  <a:moveTo>
                    <a:pt x="2017" y="62015"/>
                  </a:moveTo>
                  <a:lnTo>
                    <a:pt x="1" y="0"/>
                  </a:ln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51" name="Google Shape;751;p10"/>
            <p:cNvSpPr/>
            <p:nvPr/>
          </p:nvSpPr>
          <p:spPr>
            <a:xfrm>
              <a:off x="1096625" y="3163315"/>
              <a:ext cx="39089" cy="1201870"/>
            </a:xfrm>
            <a:custGeom>
              <a:avLst/>
              <a:gdLst/>
              <a:ahLst/>
              <a:cxnLst/>
              <a:rect l="l" t="t" r="r" b="b"/>
              <a:pathLst>
                <a:path w="2017" h="62016" fill="none" extrusionOk="0">
                  <a:moveTo>
                    <a:pt x="2017" y="62015"/>
                  </a:moveTo>
                  <a:lnTo>
                    <a:pt x="1" y="0"/>
                  </a:lnTo>
                </a:path>
              </a:pathLst>
            </a:custGeom>
            <a:noFill/>
            <a:ln w="105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52" name="Google Shape;752;p10"/>
            <p:cNvSpPr/>
            <p:nvPr/>
          </p:nvSpPr>
          <p:spPr>
            <a:xfrm>
              <a:off x="1126877" y="4011597"/>
              <a:ext cx="157579" cy="170176"/>
            </a:xfrm>
            <a:custGeom>
              <a:avLst/>
              <a:gdLst/>
              <a:ahLst/>
              <a:cxnLst/>
              <a:rect l="l" t="t" r="r" b="b"/>
              <a:pathLst>
                <a:path w="8131" h="8781" extrusionOk="0">
                  <a:moveTo>
                    <a:pt x="8131" y="1"/>
                  </a:moveTo>
                  <a:lnTo>
                    <a:pt x="1" y="8781"/>
                  </a:ln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53" name="Google Shape;753;p10"/>
            <p:cNvSpPr/>
            <p:nvPr/>
          </p:nvSpPr>
          <p:spPr>
            <a:xfrm>
              <a:off x="1126877" y="4011597"/>
              <a:ext cx="157579" cy="170176"/>
            </a:xfrm>
            <a:custGeom>
              <a:avLst/>
              <a:gdLst/>
              <a:ahLst/>
              <a:cxnLst/>
              <a:rect l="l" t="t" r="r" b="b"/>
              <a:pathLst>
                <a:path w="8131" h="8781" fill="none" extrusionOk="0">
                  <a:moveTo>
                    <a:pt x="8131" y="1"/>
                  </a:moveTo>
                  <a:lnTo>
                    <a:pt x="1" y="8781"/>
                  </a:lnTo>
                </a:path>
              </a:pathLst>
            </a:custGeom>
            <a:noFill/>
            <a:ln w="105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54" name="Google Shape;754;p10"/>
            <p:cNvSpPr/>
            <p:nvPr/>
          </p:nvSpPr>
          <p:spPr>
            <a:xfrm>
              <a:off x="864705" y="4107392"/>
              <a:ext cx="262192" cy="135524"/>
            </a:xfrm>
            <a:custGeom>
              <a:avLst/>
              <a:gdLst/>
              <a:ahLst/>
              <a:cxnLst/>
              <a:rect l="l" t="t" r="r" b="b"/>
              <a:pathLst>
                <a:path w="13529" h="6993" extrusionOk="0">
                  <a:moveTo>
                    <a:pt x="1" y="1"/>
                  </a:moveTo>
                  <a:lnTo>
                    <a:pt x="13529" y="6992"/>
                  </a:ln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55" name="Google Shape;755;p10"/>
            <p:cNvSpPr/>
            <p:nvPr/>
          </p:nvSpPr>
          <p:spPr>
            <a:xfrm>
              <a:off x="864705" y="4107392"/>
              <a:ext cx="262192" cy="135524"/>
            </a:xfrm>
            <a:custGeom>
              <a:avLst/>
              <a:gdLst/>
              <a:ahLst/>
              <a:cxnLst/>
              <a:rect l="l" t="t" r="r" b="b"/>
              <a:pathLst>
                <a:path w="13529" h="6993" fill="none" extrusionOk="0">
                  <a:moveTo>
                    <a:pt x="1" y="1"/>
                  </a:moveTo>
                  <a:lnTo>
                    <a:pt x="13529" y="6992"/>
                  </a:lnTo>
                </a:path>
              </a:pathLst>
            </a:custGeom>
            <a:noFill/>
            <a:ln w="105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56" name="Google Shape;756;p10"/>
            <p:cNvSpPr/>
            <p:nvPr/>
          </p:nvSpPr>
          <p:spPr>
            <a:xfrm>
              <a:off x="908814" y="4181753"/>
              <a:ext cx="95815" cy="4438"/>
            </a:xfrm>
            <a:custGeom>
              <a:avLst/>
              <a:gdLst/>
              <a:ahLst/>
              <a:cxnLst/>
              <a:rect l="l" t="t" r="r" b="b"/>
              <a:pathLst>
                <a:path w="4944" h="229" extrusionOk="0">
                  <a:moveTo>
                    <a:pt x="4944" y="229"/>
                  </a:moveTo>
                  <a:lnTo>
                    <a:pt x="1" y="1"/>
                  </a:ln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57" name="Google Shape;757;p10"/>
            <p:cNvSpPr/>
            <p:nvPr/>
          </p:nvSpPr>
          <p:spPr>
            <a:xfrm>
              <a:off x="908814" y="4181753"/>
              <a:ext cx="95815" cy="4438"/>
            </a:xfrm>
            <a:custGeom>
              <a:avLst/>
              <a:gdLst/>
              <a:ahLst/>
              <a:cxnLst/>
              <a:rect l="l" t="t" r="r" b="b"/>
              <a:pathLst>
                <a:path w="4944" h="229" fill="none" extrusionOk="0">
                  <a:moveTo>
                    <a:pt x="4944" y="229"/>
                  </a:moveTo>
                  <a:lnTo>
                    <a:pt x="1" y="1"/>
                  </a:lnTo>
                </a:path>
              </a:pathLst>
            </a:custGeom>
            <a:noFill/>
            <a:ln w="105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58" name="Google Shape;758;p10"/>
            <p:cNvSpPr/>
            <p:nvPr/>
          </p:nvSpPr>
          <p:spPr>
            <a:xfrm>
              <a:off x="1096625" y="3163315"/>
              <a:ext cx="39089" cy="1201870"/>
            </a:xfrm>
            <a:custGeom>
              <a:avLst/>
              <a:gdLst/>
              <a:ahLst/>
              <a:cxnLst/>
              <a:rect l="l" t="t" r="r" b="b"/>
              <a:pathLst>
                <a:path w="2017" h="62016" extrusionOk="0">
                  <a:moveTo>
                    <a:pt x="2017" y="62015"/>
                  </a:moveTo>
                  <a:lnTo>
                    <a:pt x="1" y="0"/>
                  </a:lnTo>
                </a:path>
              </a:pathLst>
            </a:custGeom>
            <a:solidFill>
              <a:srgbClr val="F78A8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59" name="Google Shape;759;p10"/>
            <p:cNvSpPr/>
            <p:nvPr/>
          </p:nvSpPr>
          <p:spPr>
            <a:xfrm>
              <a:off x="1096625" y="3163315"/>
              <a:ext cx="39089" cy="1201870"/>
            </a:xfrm>
            <a:custGeom>
              <a:avLst/>
              <a:gdLst/>
              <a:ahLst/>
              <a:cxnLst/>
              <a:rect l="l" t="t" r="r" b="b"/>
              <a:pathLst>
                <a:path w="2017" h="62016" fill="none" extrusionOk="0">
                  <a:moveTo>
                    <a:pt x="2017" y="62015"/>
                  </a:moveTo>
                  <a:lnTo>
                    <a:pt x="1" y="0"/>
                  </a:lnTo>
                </a:path>
              </a:pathLst>
            </a:custGeom>
            <a:noFill/>
            <a:ln w="10575" cap="rnd" cmpd="sng">
              <a:solidFill>
                <a:srgbClr val="F78A8A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60" name="Google Shape;760;p10"/>
            <p:cNvSpPr/>
            <p:nvPr/>
          </p:nvSpPr>
          <p:spPr>
            <a:xfrm>
              <a:off x="1126877" y="4011597"/>
              <a:ext cx="157579" cy="170176"/>
            </a:xfrm>
            <a:custGeom>
              <a:avLst/>
              <a:gdLst/>
              <a:ahLst/>
              <a:cxnLst/>
              <a:rect l="l" t="t" r="r" b="b"/>
              <a:pathLst>
                <a:path w="8131" h="8781" extrusionOk="0">
                  <a:moveTo>
                    <a:pt x="8131" y="1"/>
                  </a:moveTo>
                  <a:lnTo>
                    <a:pt x="1" y="8781"/>
                  </a:lnTo>
                </a:path>
              </a:pathLst>
            </a:custGeom>
            <a:solidFill>
              <a:srgbClr val="F78A8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61" name="Google Shape;761;p10"/>
            <p:cNvSpPr/>
            <p:nvPr/>
          </p:nvSpPr>
          <p:spPr>
            <a:xfrm>
              <a:off x="1126877" y="4011597"/>
              <a:ext cx="157579" cy="170176"/>
            </a:xfrm>
            <a:custGeom>
              <a:avLst/>
              <a:gdLst/>
              <a:ahLst/>
              <a:cxnLst/>
              <a:rect l="l" t="t" r="r" b="b"/>
              <a:pathLst>
                <a:path w="8131" h="8781" fill="none" extrusionOk="0">
                  <a:moveTo>
                    <a:pt x="8131" y="1"/>
                  </a:moveTo>
                  <a:lnTo>
                    <a:pt x="1" y="8781"/>
                  </a:lnTo>
                </a:path>
              </a:pathLst>
            </a:custGeom>
            <a:noFill/>
            <a:ln w="10575" cap="rnd" cmpd="sng">
              <a:solidFill>
                <a:srgbClr val="F78A8A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62" name="Google Shape;762;p10"/>
            <p:cNvSpPr/>
            <p:nvPr/>
          </p:nvSpPr>
          <p:spPr>
            <a:xfrm>
              <a:off x="864705" y="4107392"/>
              <a:ext cx="262192" cy="135524"/>
            </a:xfrm>
            <a:custGeom>
              <a:avLst/>
              <a:gdLst/>
              <a:ahLst/>
              <a:cxnLst/>
              <a:rect l="l" t="t" r="r" b="b"/>
              <a:pathLst>
                <a:path w="13529" h="6993" extrusionOk="0">
                  <a:moveTo>
                    <a:pt x="1" y="1"/>
                  </a:moveTo>
                  <a:lnTo>
                    <a:pt x="13529" y="6992"/>
                  </a:lnTo>
                </a:path>
              </a:pathLst>
            </a:custGeom>
            <a:solidFill>
              <a:srgbClr val="F78A8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63" name="Google Shape;763;p10"/>
            <p:cNvSpPr/>
            <p:nvPr/>
          </p:nvSpPr>
          <p:spPr>
            <a:xfrm>
              <a:off x="864705" y="4107392"/>
              <a:ext cx="262192" cy="135524"/>
            </a:xfrm>
            <a:custGeom>
              <a:avLst/>
              <a:gdLst/>
              <a:ahLst/>
              <a:cxnLst/>
              <a:rect l="l" t="t" r="r" b="b"/>
              <a:pathLst>
                <a:path w="13529" h="6993" fill="none" extrusionOk="0">
                  <a:moveTo>
                    <a:pt x="1" y="1"/>
                  </a:moveTo>
                  <a:lnTo>
                    <a:pt x="13529" y="6992"/>
                  </a:lnTo>
                </a:path>
              </a:pathLst>
            </a:custGeom>
            <a:noFill/>
            <a:ln w="10575" cap="rnd" cmpd="sng">
              <a:solidFill>
                <a:srgbClr val="F78A8A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64" name="Google Shape;764;p10"/>
            <p:cNvSpPr/>
            <p:nvPr/>
          </p:nvSpPr>
          <p:spPr>
            <a:xfrm>
              <a:off x="908814" y="4181753"/>
              <a:ext cx="95815" cy="4438"/>
            </a:xfrm>
            <a:custGeom>
              <a:avLst/>
              <a:gdLst/>
              <a:ahLst/>
              <a:cxnLst/>
              <a:rect l="l" t="t" r="r" b="b"/>
              <a:pathLst>
                <a:path w="4944" h="229" extrusionOk="0">
                  <a:moveTo>
                    <a:pt x="4944" y="229"/>
                  </a:moveTo>
                  <a:lnTo>
                    <a:pt x="1" y="1"/>
                  </a:lnTo>
                </a:path>
              </a:pathLst>
            </a:custGeom>
            <a:solidFill>
              <a:srgbClr val="F78A8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65" name="Google Shape;765;p10"/>
            <p:cNvSpPr/>
            <p:nvPr/>
          </p:nvSpPr>
          <p:spPr>
            <a:xfrm>
              <a:off x="908814" y="4181753"/>
              <a:ext cx="95815" cy="4438"/>
            </a:xfrm>
            <a:custGeom>
              <a:avLst/>
              <a:gdLst/>
              <a:ahLst/>
              <a:cxnLst/>
              <a:rect l="l" t="t" r="r" b="b"/>
              <a:pathLst>
                <a:path w="4944" h="229" fill="none" extrusionOk="0">
                  <a:moveTo>
                    <a:pt x="4944" y="229"/>
                  </a:moveTo>
                  <a:lnTo>
                    <a:pt x="1" y="1"/>
                  </a:lnTo>
                </a:path>
              </a:pathLst>
            </a:custGeom>
            <a:noFill/>
            <a:ln w="10575" cap="rnd" cmpd="sng">
              <a:solidFill>
                <a:srgbClr val="F78A8A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66" name="Google Shape;766;p10"/>
            <p:cNvSpPr/>
            <p:nvPr/>
          </p:nvSpPr>
          <p:spPr>
            <a:xfrm>
              <a:off x="1096625" y="3163315"/>
              <a:ext cx="39089" cy="1201870"/>
            </a:xfrm>
            <a:custGeom>
              <a:avLst/>
              <a:gdLst/>
              <a:ahLst/>
              <a:cxnLst/>
              <a:rect l="l" t="t" r="r" b="b"/>
              <a:pathLst>
                <a:path w="2017" h="62016" extrusionOk="0">
                  <a:moveTo>
                    <a:pt x="2017" y="62015"/>
                  </a:moveTo>
                  <a:lnTo>
                    <a:pt x="1" y="0"/>
                  </a:ln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67" name="Google Shape;767;p10"/>
            <p:cNvSpPr/>
            <p:nvPr/>
          </p:nvSpPr>
          <p:spPr>
            <a:xfrm>
              <a:off x="1126877" y="4011597"/>
              <a:ext cx="157579" cy="170176"/>
            </a:xfrm>
            <a:custGeom>
              <a:avLst/>
              <a:gdLst/>
              <a:ahLst/>
              <a:cxnLst/>
              <a:rect l="l" t="t" r="r" b="b"/>
              <a:pathLst>
                <a:path w="8131" h="8781" extrusionOk="0">
                  <a:moveTo>
                    <a:pt x="8131" y="1"/>
                  </a:moveTo>
                  <a:lnTo>
                    <a:pt x="1" y="8781"/>
                  </a:ln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68" name="Google Shape;768;p10"/>
            <p:cNvSpPr/>
            <p:nvPr/>
          </p:nvSpPr>
          <p:spPr>
            <a:xfrm>
              <a:off x="864705" y="4107392"/>
              <a:ext cx="262192" cy="135524"/>
            </a:xfrm>
            <a:custGeom>
              <a:avLst/>
              <a:gdLst/>
              <a:ahLst/>
              <a:cxnLst/>
              <a:rect l="l" t="t" r="r" b="b"/>
              <a:pathLst>
                <a:path w="13529" h="6993" extrusionOk="0">
                  <a:moveTo>
                    <a:pt x="1" y="1"/>
                  </a:moveTo>
                  <a:lnTo>
                    <a:pt x="13529" y="6992"/>
                  </a:ln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69" name="Google Shape;769;p10"/>
            <p:cNvSpPr/>
            <p:nvPr/>
          </p:nvSpPr>
          <p:spPr>
            <a:xfrm>
              <a:off x="908814" y="4181753"/>
              <a:ext cx="95815" cy="4438"/>
            </a:xfrm>
            <a:custGeom>
              <a:avLst/>
              <a:gdLst/>
              <a:ahLst/>
              <a:cxnLst/>
              <a:rect l="l" t="t" r="r" b="b"/>
              <a:pathLst>
                <a:path w="4944" h="229" extrusionOk="0">
                  <a:moveTo>
                    <a:pt x="4944" y="229"/>
                  </a:moveTo>
                  <a:lnTo>
                    <a:pt x="1" y="1"/>
                  </a:ln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770" name="Google Shape;770;p10"/>
            <p:cNvGrpSpPr/>
            <p:nvPr/>
          </p:nvGrpSpPr>
          <p:grpSpPr>
            <a:xfrm>
              <a:off x="724800" y="2963021"/>
              <a:ext cx="786537" cy="1461853"/>
              <a:chOff x="724800" y="2907731"/>
              <a:chExt cx="786537" cy="1461853"/>
            </a:xfrm>
          </p:grpSpPr>
          <p:sp>
            <p:nvSpPr>
              <p:cNvPr id="771" name="Google Shape;771;p10"/>
              <p:cNvSpPr/>
              <p:nvPr/>
            </p:nvSpPr>
            <p:spPr>
              <a:xfrm>
                <a:off x="724800" y="2907731"/>
                <a:ext cx="786537" cy="1461853"/>
              </a:xfrm>
              <a:custGeom>
                <a:avLst/>
                <a:gdLst/>
                <a:ahLst/>
                <a:cxnLst/>
                <a:rect l="l" t="t" r="r" b="b"/>
                <a:pathLst>
                  <a:path w="40585" h="75431" extrusionOk="0">
                    <a:moveTo>
                      <a:pt x="19144" y="0"/>
                    </a:moveTo>
                    <a:cubicBezTo>
                      <a:pt x="18302" y="0"/>
                      <a:pt x="17390" y="324"/>
                      <a:pt x="16423" y="1091"/>
                    </a:cubicBezTo>
                    <a:cubicBezTo>
                      <a:pt x="12000" y="4636"/>
                      <a:pt x="12390" y="13318"/>
                      <a:pt x="12228" y="18391"/>
                    </a:cubicBezTo>
                    <a:cubicBezTo>
                      <a:pt x="12130" y="22684"/>
                      <a:pt x="12390" y="26977"/>
                      <a:pt x="13041" y="31237"/>
                    </a:cubicBezTo>
                    <a:cubicBezTo>
                      <a:pt x="11379" y="29715"/>
                      <a:pt x="8855" y="27479"/>
                      <a:pt x="6909" y="27479"/>
                    </a:cubicBezTo>
                    <a:cubicBezTo>
                      <a:pt x="5695" y="27479"/>
                      <a:pt x="4705" y="28351"/>
                      <a:pt x="4293" y="30814"/>
                    </a:cubicBezTo>
                    <a:cubicBezTo>
                      <a:pt x="2927" y="38911"/>
                      <a:pt x="10146" y="57187"/>
                      <a:pt x="10146" y="57187"/>
                    </a:cubicBezTo>
                    <a:cubicBezTo>
                      <a:pt x="10146" y="57187"/>
                      <a:pt x="5595" y="54960"/>
                      <a:pt x="2725" y="54960"/>
                    </a:cubicBezTo>
                    <a:cubicBezTo>
                      <a:pt x="1506" y="54960"/>
                      <a:pt x="591" y="55361"/>
                      <a:pt x="455" y="56504"/>
                    </a:cubicBezTo>
                    <a:cubicBezTo>
                      <a:pt x="0" y="60342"/>
                      <a:pt x="7220" y="69122"/>
                      <a:pt x="7220" y="69122"/>
                    </a:cubicBezTo>
                    <a:cubicBezTo>
                      <a:pt x="7220" y="69122"/>
                      <a:pt x="5863" y="68673"/>
                      <a:pt x="4465" y="68673"/>
                    </a:cubicBezTo>
                    <a:cubicBezTo>
                      <a:pt x="3256" y="68673"/>
                      <a:pt x="2016" y="69009"/>
                      <a:pt x="1594" y="70260"/>
                    </a:cubicBezTo>
                    <a:cubicBezTo>
                      <a:pt x="683" y="72959"/>
                      <a:pt x="5203" y="75431"/>
                      <a:pt x="5203" y="75431"/>
                    </a:cubicBezTo>
                    <a:lnTo>
                      <a:pt x="33170" y="75431"/>
                    </a:lnTo>
                    <a:cubicBezTo>
                      <a:pt x="38341" y="74748"/>
                      <a:pt x="40162" y="73415"/>
                      <a:pt x="40162" y="71821"/>
                    </a:cubicBezTo>
                    <a:cubicBezTo>
                      <a:pt x="40162" y="71301"/>
                      <a:pt x="39537" y="71127"/>
                      <a:pt x="38703" y="71127"/>
                    </a:cubicBezTo>
                    <a:cubicBezTo>
                      <a:pt x="37036" y="71127"/>
                      <a:pt x="34536" y="71821"/>
                      <a:pt x="34536" y="71821"/>
                    </a:cubicBezTo>
                    <a:cubicBezTo>
                      <a:pt x="34536" y="71821"/>
                      <a:pt x="40585" y="67789"/>
                      <a:pt x="37886" y="64179"/>
                    </a:cubicBezTo>
                    <a:cubicBezTo>
                      <a:pt x="37087" y="63111"/>
                      <a:pt x="36011" y="62734"/>
                      <a:pt x="34893" y="62734"/>
                    </a:cubicBezTo>
                    <a:cubicBezTo>
                      <a:pt x="32234" y="62734"/>
                      <a:pt x="29333" y="64862"/>
                      <a:pt x="29333" y="64862"/>
                    </a:cubicBezTo>
                    <a:cubicBezTo>
                      <a:pt x="29333" y="64862"/>
                      <a:pt x="36780" y="50651"/>
                      <a:pt x="31804" y="47952"/>
                    </a:cubicBezTo>
                    <a:cubicBezTo>
                      <a:pt x="30923" y="47468"/>
                      <a:pt x="30177" y="47269"/>
                      <a:pt x="29546" y="47269"/>
                    </a:cubicBezTo>
                    <a:cubicBezTo>
                      <a:pt x="26689" y="47269"/>
                      <a:pt x="26201" y="51359"/>
                      <a:pt x="26179" y="51554"/>
                    </a:cubicBezTo>
                    <a:lnTo>
                      <a:pt x="26179" y="51554"/>
                    </a:lnTo>
                    <a:cubicBezTo>
                      <a:pt x="26861" y="45247"/>
                      <a:pt x="26113" y="38421"/>
                      <a:pt x="25886" y="32082"/>
                    </a:cubicBezTo>
                    <a:lnTo>
                      <a:pt x="25886" y="31692"/>
                    </a:lnTo>
                    <a:cubicBezTo>
                      <a:pt x="25886" y="23107"/>
                      <a:pt x="27154" y="13936"/>
                      <a:pt x="24487" y="5644"/>
                    </a:cubicBezTo>
                    <a:cubicBezTo>
                      <a:pt x="23654" y="3044"/>
                      <a:pt x="21728" y="0"/>
                      <a:pt x="19144" y="0"/>
                    </a:cubicBezTo>
                    <a:close/>
                  </a:path>
                </a:pathLst>
              </a:custGeom>
              <a:solidFill>
                <a:srgbClr val="F78A8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72" name="Google Shape;772;p10"/>
              <p:cNvSpPr/>
              <p:nvPr/>
            </p:nvSpPr>
            <p:spPr>
              <a:xfrm>
                <a:off x="908814" y="3670644"/>
                <a:ext cx="205486" cy="192250"/>
              </a:xfrm>
              <a:custGeom>
                <a:avLst/>
                <a:gdLst/>
                <a:ahLst/>
                <a:cxnLst/>
                <a:rect l="l" t="t" r="r" b="b"/>
                <a:pathLst>
                  <a:path w="10603" h="9920" extrusionOk="0">
                    <a:moveTo>
                      <a:pt x="10602" y="9919"/>
                    </a:moveTo>
                    <a:lnTo>
                      <a:pt x="1" y="1"/>
                    </a:lnTo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73" name="Google Shape;773;p10"/>
              <p:cNvSpPr/>
              <p:nvPr/>
            </p:nvSpPr>
            <p:spPr>
              <a:xfrm>
                <a:off x="908814" y="3670644"/>
                <a:ext cx="205486" cy="192250"/>
              </a:xfrm>
              <a:custGeom>
                <a:avLst/>
                <a:gdLst/>
                <a:ahLst/>
                <a:cxnLst/>
                <a:rect l="l" t="t" r="r" b="b"/>
                <a:pathLst>
                  <a:path w="10603" h="9920" fill="none" extrusionOk="0">
                    <a:moveTo>
                      <a:pt x="10602" y="9919"/>
                    </a:moveTo>
                    <a:lnTo>
                      <a:pt x="1" y="1"/>
                    </a:lnTo>
                  </a:path>
                </a:pathLst>
              </a:custGeom>
              <a:noFill/>
              <a:ln w="10575" cap="rnd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74" name="Google Shape;774;p10"/>
              <p:cNvSpPr/>
              <p:nvPr/>
            </p:nvSpPr>
            <p:spPr>
              <a:xfrm>
                <a:off x="974357" y="3653008"/>
                <a:ext cx="43508" cy="122268"/>
              </a:xfrm>
              <a:custGeom>
                <a:avLst/>
                <a:gdLst/>
                <a:ahLst/>
                <a:cxnLst/>
                <a:rect l="l" t="t" r="r" b="b"/>
                <a:pathLst>
                  <a:path w="2245" h="6309" extrusionOk="0">
                    <a:moveTo>
                      <a:pt x="2245" y="6309"/>
                    </a:moveTo>
                    <a:lnTo>
                      <a:pt x="1" y="0"/>
                    </a:lnTo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75" name="Google Shape;775;p10"/>
              <p:cNvSpPr/>
              <p:nvPr/>
            </p:nvSpPr>
            <p:spPr>
              <a:xfrm>
                <a:off x="974357" y="3653008"/>
                <a:ext cx="43508" cy="122268"/>
              </a:xfrm>
              <a:custGeom>
                <a:avLst/>
                <a:gdLst/>
                <a:ahLst/>
                <a:cxnLst/>
                <a:rect l="l" t="t" r="r" b="b"/>
                <a:pathLst>
                  <a:path w="2245" h="6309" fill="none" extrusionOk="0">
                    <a:moveTo>
                      <a:pt x="2245" y="6309"/>
                    </a:moveTo>
                    <a:lnTo>
                      <a:pt x="1" y="0"/>
                    </a:lnTo>
                  </a:path>
                </a:pathLst>
              </a:custGeom>
              <a:noFill/>
              <a:ln w="10575" cap="rnd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76" name="Google Shape;776;p10"/>
              <p:cNvSpPr/>
              <p:nvPr/>
            </p:nvSpPr>
            <p:spPr>
              <a:xfrm>
                <a:off x="908814" y="3670644"/>
                <a:ext cx="205486" cy="192250"/>
              </a:xfrm>
              <a:custGeom>
                <a:avLst/>
                <a:gdLst/>
                <a:ahLst/>
                <a:cxnLst/>
                <a:rect l="l" t="t" r="r" b="b"/>
                <a:pathLst>
                  <a:path w="10603" h="9920" extrusionOk="0">
                    <a:moveTo>
                      <a:pt x="10602" y="9919"/>
                    </a:moveTo>
                    <a:lnTo>
                      <a:pt x="1" y="1"/>
                    </a:lnTo>
                  </a:path>
                </a:pathLst>
              </a:custGeom>
              <a:solidFill>
                <a:srgbClr val="F78A8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77" name="Google Shape;777;p10"/>
              <p:cNvSpPr/>
              <p:nvPr/>
            </p:nvSpPr>
            <p:spPr>
              <a:xfrm>
                <a:off x="908814" y="3670644"/>
                <a:ext cx="205486" cy="192250"/>
              </a:xfrm>
              <a:custGeom>
                <a:avLst/>
                <a:gdLst/>
                <a:ahLst/>
                <a:cxnLst/>
                <a:rect l="l" t="t" r="r" b="b"/>
                <a:pathLst>
                  <a:path w="10603" h="9920" fill="none" extrusionOk="0">
                    <a:moveTo>
                      <a:pt x="10602" y="9919"/>
                    </a:moveTo>
                    <a:lnTo>
                      <a:pt x="1" y="1"/>
                    </a:lnTo>
                  </a:path>
                </a:pathLst>
              </a:custGeom>
              <a:noFill/>
              <a:ln w="10575" cap="rnd" cmpd="sng">
                <a:solidFill>
                  <a:srgbClr val="F78A8A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78" name="Google Shape;778;p10"/>
              <p:cNvSpPr/>
              <p:nvPr/>
            </p:nvSpPr>
            <p:spPr>
              <a:xfrm>
                <a:off x="974357" y="3653008"/>
                <a:ext cx="43508" cy="122268"/>
              </a:xfrm>
              <a:custGeom>
                <a:avLst/>
                <a:gdLst/>
                <a:ahLst/>
                <a:cxnLst/>
                <a:rect l="l" t="t" r="r" b="b"/>
                <a:pathLst>
                  <a:path w="2245" h="6309" extrusionOk="0">
                    <a:moveTo>
                      <a:pt x="2245" y="6309"/>
                    </a:moveTo>
                    <a:lnTo>
                      <a:pt x="1" y="0"/>
                    </a:lnTo>
                  </a:path>
                </a:pathLst>
              </a:custGeom>
              <a:solidFill>
                <a:srgbClr val="F78A8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79" name="Google Shape;779;p10"/>
              <p:cNvSpPr/>
              <p:nvPr/>
            </p:nvSpPr>
            <p:spPr>
              <a:xfrm>
                <a:off x="974357" y="3653008"/>
                <a:ext cx="43508" cy="122268"/>
              </a:xfrm>
              <a:custGeom>
                <a:avLst/>
                <a:gdLst/>
                <a:ahLst/>
                <a:cxnLst/>
                <a:rect l="l" t="t" r="r" b="b"/>
                <a:pathLst>
                  <a:path w="2245" h="6309" fill="none" extrusionOk="0">
                    <a:moveTo>
                      <a:pt x="2245" y="6309"/>
                    </a:moveTo>
                    <a:lnTo>
                      <a:pt x="1" y="0"/>
                    </a:lnTo>
                  </a:path>
                </a:pathLst>
              </a:custGeom>
              <a:noFill/>
              <a:ln w="10575" cap="rnd" cmpd="sng">
                <a:solidFill>
                  <a:srgbClr val="F78A8A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80" name="Google Shape;780;p10"/>
              <p:cNvSpPr/>
              <p:nvPr/>
            </p:nvSpPr>
            <p:spPr>
              <a:xfrm>
                <a:off x="1096625" y="3163315"/>
                <a:ext cx="39089" cy="1201870"/>
              </a:xfrm>
              <a:custGeom>
                <a:avLst/>
                <a:gdLst/>
                <a:ahLst/>
                <a:cxnLst/>
                <a:rect l="l" t="t" r="r" b="b"/>
                <a:pathLst>
                  <a:path w="2017" h="62016" fill="none" extrusionOk="0">
                    <a:moveTo>
                      <a:pt x="2017" y="62015"/>
                    </a:moveTo>
                    <a:lnTo>
                      <a:pt x="1" y="0"/>
                    </a:lnTo>
                  </a:path>
                </a:pathLst>
              </a:custGeom>
              <a:noFill/>
              <a:ln w="10575" cap="rnd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81" name="Google Shape;781;p10"/>
              <p:cNvSpPr/>
              <p:nvPr/>
            </p:nvSpPr>
            <p:spPr>
              <a:xfrm>
                <a:off x="908814" y="3670644"/>
                <a:ext cx="205486" cy="192250"/>
              </a:xfrm>
              <a:custGeom>
                <a:avLst/>
                <a:gdLst/>
                <a:ahLst/>
                <a:cxnLst/>
                <a:rect l="l" t="t" r="r" b="b"/>
                <a:pathLst>
                  <a:path w="10603" h="9920" extrusionOk="0">
                    <a:moveTo>
                      <a:pt x="10602" y="9919"/>
                    </a:moveTo>
                    <a:lnTo>
                      <a:pt x="1" y="1"/>
                    </a:lnTo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82" name="Google Shape;782;p10"/>
              <p:cNvSpPr/>
              <p:nvPr/>
            </p:nvSpPr>
            <p:spPr>
              <a:xfrm>
                <a:off x="908814" y="3670644"/>
                <a:ext cx="205486" cy="192250"/>
              </a:xfrm>
              <a:custGeom>
                <a:avLst/>
                <a:gdLst/>
                <a:ahLst/>
                <a:cxnLst/>
                <a:rect l="l" t="t" r="r" b="b"/>
                <a:pathLst>
                  <a:path w="10603" h="9920" fill="none" extrusionOk="0">
                    <a:moveTo>
                      <a:pt x="10602" y="9919"/>
                    </a:moveTo>
                    <a:lnTo>
                      <a:pt x="1" y="1"/>
                    </a:lnTo>
                  </a:path>
                </a:pathLst>
              </a:custGeom>
              <a:noFill/>
              <a:ln w="10575" cap="rnd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83" name="Google Shape;783;p10"/>
              <p:cNvSpPr/>
              <p:nvPr/>
            </p:nvSpPr>
            <p:spPr>
              <a:xfrm>
                <a:off x="974357" y="3653008"/>
                <a:ext cx="43508" cy="122268"/>
              </a:xfrm>
              <a:custGeom>
                <a:avLst/>
                <a:gdLst/>
                <a:ahLst/>
                <a:cxnLst/>
                <a:rect l="l" t="t" r="r" b="b"/>
                <a:pathLst>
                  <a:path w="2245" h="6309" extrusionOk="0">
                    <a:moveTo>
                      <a:pt x="2245" y="6309"/>
                    </a:moveTo>
                    <a:lnTo>
                      <a:pt x="1" y="0"/>
                    </a:lnTo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84" name="Google Shape;784;p10"/>
              <p:cNvSpPr/>
              <p:nvPr/>
            </p:nvSpPr>
            <p:spPr>
              <a:xfrm>
                <a:off x="974357" y="3653008"/>
                <a:ext cx="43508" cy="122268"/>
              </a:xfrm>
              <a:custGeom>
                <a:avLst/>
                <a:gdLst/>
                <a:ahLst/>
                <a:cxnLst/>
                <a:rect l="l" t="t" r="r" b="b"/>
                <a:pathLst>
                  <a:path w="2245" h="6309" fill="none" extrusionOk="0">
                    <a:moveTo>
                      <a:pt x="2245" y="6309"/>
                    </a:moveTo>
                    <a:lnTo>
                      <a:pt x="1" y="0"/>
                    </a:lnTo>
                  </a:path>
                </a:pathLst>
              </a:custGeom>
              <a:noFill/>
              <a:ln w="10575" cap="rnd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85" name="Google Shape;785;p10"/>
              <p:cNvSpPr/>
              <p:nvPr/>
            </p:nvSpPr>
            <p:spPr>
              <a:xfrm>
                <a:off x="1126877" y="4011597"/>
                <a:ext cx="157579" cy="170176"/>
              </a:xfrm>
              <a:custGeom>
                <a:avLst/>
                <a:gdLst/>
                <a:ahLst/>
                <a:cxnLst/>
                <a:rect l="l" t="t" r="r" b="b"/>
                <a:pathLst>
                  <a:path w="8131" h="8781" fill="none" extrusionOk="0">
                    <a:moveTo>
                      <a:pt x="8131" y="1"/>
                    </a:moveTo>
                    <a:lnTo>
                      <a:pt x="1" y="8781"/>
                    </a:lnTo>
                  </a:path>
                </a:pathLst>
              </a:custGeom>
              <a:noFill/>
              <a:ln w="10575" cap="rnd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86" name="Google Shape;786;p10"/>
              <p:cNvSpPr/>
              <p:nvPr/>
            </p:nvSpPr>
            <p:spPr>
              <a:xfrm>
                <a:off x="864705" y="4107392"/>
                <a:ext cx="262192" cy="135524"/>
              </a:xfrm>
              <a:custGeom>
                <a:avLst/>
                <a:gdLst/>
                <a:ahLst/>
                <a:cxnLst/>
                <a:rect l="l" t="t" r="r" b="b"/>
                <a:pathLst>
                  <a:path w="13529" h="6993" fill="none" extrusionOk="0">
                    <a:moveTo>
                      <a:pt x="1" y="1"/>
                    </a:moveTo>
                    <a:lnTo>
                      <a:pt x="13529" y="6992"/>
                    </a:lnTo>
                  </a:path>
                </a:pathLst>
              </a:custGeom>
              <a:noFill/>
              <a:ln w="10575" cap="rnd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87" name="Google Shape;787;p10"/>
              <p:cNvSpPr/>
              <p:nvPr/>
            </p:nvSpPr>
            <p:spPr>
              <a:xfrm>
                <a:off x="908814" y="4181753"/>
                <a:ext cx="95815" cy="4438"/>
              </a:xfrm>
              <a:custGeom>
                <a:avLst/>
                <a:gdLst/>
                <a:ahLst/>
                <a:cxnLst/>
                <a:rect l="l" t="t" r="r" b="b"/>
                <a:pathLst>
                  <a:path w="4944" h="229" fill="none" extrusionOk="0">
                    <a:moveTo>
                      <a:pt x="4944" y="229"/>
                    </a:moveTo>
                    <a:lnTo>
                      <a:pt x="1" y="1"/>
                    </a:lnTo>
                  </a:path>
                </a:pathLst>
              </a:custGeom>
              <a:noFill/>
              <a:ln w="10575" cap="rnd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788" name="Google Shape;788;p10"/>
            <p:cNvGrpSpPr/>
            <p:nvPr/>
          </p:nvGrpSpPr>
          <p:grpSpPr>
            <a:xfrm>
              <a:off x="1592617" y="3963292"/>
              <a:ext cx="423531" cy="468279"/>
              <a:chOff x="1592617" y="3901305"/>
              <a:chExt cx="423531" cy="468279"/>
            </a:xfrm>
          </p:grpSpPr>
          <p:sp>
            <p:nvSpPr>
              <p:cNvPr id="789" name="Google Shape;789;p10"/>
              <p:cNvSpPr/>
              <p:nvPr/>
            </p:nvSpPr>
            <p:spPr>
              <a:xfrm>
                <a:off x="1709208" y="3901305"/>
                <a:ext cx="193509" cy="442445"/>
              </a:xfrm>
              <a:custGeom>
                <a:avLst/>
                <a:gdLst/>
                <a:ahLst/>
                <a:cxnLst/>
                <a:rect l="l" t="t" r="r" b="b"/>
                <a:pathLst>
                  <a:path w="9985" h="22830" extrusionOk="0">
                    <a:moveTo>
                      <a:pt x="4976" y="1"/>
                    </a:moveTo>
                    <a:cubicBezTo>
                      <a:pt x="4976" y="1"/>
                      <a:pt x="1" y="5106"/>
                      <a:pt x="1" y="11415"/>
                    </a:cubicBezTo>
                    <a:cubicBezTo>
                      <a:pt x="1" y="17724"/>
                      <a:pt x="4976" y="22830"/>
                      <a:pt x="4976" y="22830"/>
                    </a:cubicBezTo>
                    <a:cubicBezTo>
                      <a:pt x="4976" y="22830"/>
                      <a:pt x="9984" y="17724"/>
                      <a:pt x="9984" y="11415"/>
                    </a:cubicBezTo>
                    <a:cubicBezTo>
                      <a:pt x="9984" y="5106"/>
                      <a:pt x="4976" y="1"/>
                      <a:pt x="4976" y="1"/>
                    </a:cubicBezTo>
                    <a:close/>
                  </a:path>
                </a:pathLst>
              </a:custGeom>
              <a:solidFill>
                <a:srgbClr val="F78A8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90" name="Google Shape;790;p10"/>
              <p:cNvSpPr/>
              <p:nvPr/>
            </p:nvSpPr>
            <p:spPr>
              <a:xfrm>
                <a:off x="1838414" y="4177974"/>
                <a:ext cx="177734" cy="191610"/>
              </a:xfrm>
              <a:custGeom>
                <a:avLst/>
                <a:gdLst/>
                <a:ahLst/>
                <a:cxnLst/>
                <a:rect l="l" t="t" r="r" b="b"/>
                <a:pathLst>
                  <a:path w="9171" h="9887" extrusionOk="0">
                    <a:moveTo>
                      <a:pt x="8976" y="1"/>
                    </a:moveTo>
                    <a:cubicBezTo>
                      <a:pt x="8976" y="1"/>
                      <a:pt x="4846" y="294"/>
                      <a:pt x="2439" y="3025"/>
                    </a:cubicBezTo>
                    <a:cubicBezTo>
                      <a:pt x="0" y="5757"/>
                      <a:pt x="195" y="9887"/>
                      <a:pt x="195" y="9887"/>
                    </a:cubicBezTo>
                    <a:cubicBezTo>
                      <a:pt x="195" y="9887"/>
                      <a:pt x="4325" y="9594"/>
                      <a:pt x="6764" y="6862"/>
                    </a:cubicBezTo>
                    <a:cubicBezTo>
                      <a:pt x="9171" y="4131"/>
                      <a:pt x="8976" y="1"/>
                      <a:pt x="8976" y="1"/>
                    </a:cubicBezTo>
                    <a:close/>
                  </a:path>
                </a:pathLst>
              </a:custGeom>
              <a:solidFill>
                <a:srgbClr val="F78A8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91" name="Google Shape;791;p10"/>
              <p:cNvSpPr/>
              <p:nvPr/>
            </p:nvSpPr>
            <p:spPr>
              <a:xfrm>
                <a:off x="1592617" y="4181753"/>
                <a:ext cx="179633" cy="184052"/>
              </a:xfrm>
              <a:custGeom>
                <a:avLst/>
                <a:gdLst/>
                <a:ahLst/>
                <a:cxnLst/>
                <a:rect l="l" t="t" r="r" b="b"/>
                <a:pathLst>
                  <a:path w="9269" h="9497" extrusionOk="0">
                    <a:moveTo>
                      <a:pt x="33" y="1"/>
                    </a:moveTo>
                    <a:cubicBezTo>
                      <a:pt x="33" y="1"/>
                      <a:pt x="1" y="4131"/>
                      <a:pt x="2570" y="6765"/>
                    </a:cubicBezTo>
                    <a:cubicBezTo>
                      <a:pt x="5106" y="9399"/>
                      <a:pt x="9236" y="9497"/>
                      <a:pt x="9236" y="9497"/>
                    </a:cubicBezTo>
                    <a:cubicBezTo>
                      <a:pt x="9236" y="9497"/>
                      <a:pt x="9269" y="5367"/>
                      <a:pt x="6732" y="2733"/>
                    </a:cubicBezTo>
                    <a:cubicBezTo>
                      <a:pt x="4163" y="99"/>
                      <a:pt x="33" y="1"/>
                      <a:pt x="33" y="1"/>
                    </a:cubicBezTo>
                    <a:close/>
                  </a:path>
                </a:pathLst>
              </a:custGeom>
              <a:solidFill>
                <a:srgbClr val="F78A8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92" name="Google Shape;792;p10"/>
              <p:cNvSpPr/>
              <p:nvPr/>
            </p:nvSpPr>
            <p:spPr>
              <a:xfrm>
                <a:off x="1709208" y="3901305"/>
                <a:ext cx="193509" cy="442445"/>
              </a:xfrm>
              <a:custGeom>
                <a:avLst/>
                <a:gdLst/>
                <a:ahLst/>
                <a:cxnLst/>
                <a:rect l="l" t="t" r="r" b="b"/>
                <a:pathLst>
                  <a:path w="9985" h="22830" extrusionOk="0">
                    <a:moveTo>
                      <a:pt x="4976" y="1"/>
                    </a:moveTo>
                    <a:cubicBezTo>
                      <a:pt x="4976" y="1"/>
                      <a:pt x="1" y="5106"/>
                      <a:pt x="1" y="11415"/>
                    </a:cubicBezTo>
                    <a:cubicBezTo>
                      <a:pt x="1" y="17724"/>
                      <a:pt x="4976" y="22830"/>
                      <a:pt x="4976" y="22830"/>
                    </a:cubicBezTo>
                    <a:cubicBezTo>
                      <a:pt x="4976" y="22830"/>
                      <a:pt x="9984" y="17724"/>
                      <a:pt x="9984" y="11415"/>
                    </a:cubicBezTo>
                    <a:cubicBezTo>
                      <a:pt x="9984" y="5106"/>
                      <a:pt x="4976" y="1"/>
                      <a:pt x="4976" y="1"/>
                    </a:cubicBezTo>
                    <a:close/>
                  </a:path>
                </a:pathLst>
              </a:custGeom>
              <a:solidFill>
                <a:srgbClr val="F78A8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93" name="Google Shape;793;p10"/>
              <p:cNvSpPr/>
              <p:nvPr/>
            </p:nvSpPr>
            <p:spPr>
              <a:xfrm>
                <a:off x="1805642" y="3901305"/>
                <a:ext cx="19" cy="442445"/>
              </a:xfrm>
              <a:custGeom>
                <a:avLst/>
                <a:gdLst/>
                <a:ahLst/>
                <a:cxnLst/>
                <a:rect l="l" t="t" r="r" b="b"/>
                <a:pathLst>
                  <a:path w="1" h="22830" extrusionOk="0">
                    <a:moveTo>
                      <a:pt x="0" y="22830"/>
                    </a:moveTo>
                    <a:lnTo>
                      <a:pt x="0" y="1"/>
                    </a:lnTo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94" name="Google Shape;794;p10"/>
              <p:cNvSpPr/>
              <p:nvPr/>
            </p:nvSpPr>
            <p:spPr>
              <a:xfrm>
                <a:off x="1805642" y="3901305"/>
                <a:ext cx="19" cy="442445"/>
              </a:xfrm>
              <a:custGeom>
                <a:avLst/>
                <a:gdLst/>
                <a:ahLst/>
                <a:cxnLst/>
                <a:rect l="l" t="t" r="r" b="b"/>
                <a:pathLst>
                  <a:path w="1" h="22830" fill="none" extrusionOk="0">
                    <a:moveTo>
                      <a:pt x="0" y="22830"/>
                    </a:moveTo>
                    <a:lnTo>
                      <a:pt x="0" y="1"/>
                    </a:lnTo>
                  </a:path>
                </a:pathLst>
              </a:custGeom>
              <a:noFill/>
              <a:ln w="10575" cap="rnd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95" name="Google Shape;795;p10"/>
              <p:cNvSpPr/>
              <p:nvPr/>
            </p:nvSpPr>
            <p:spPr>
              <a:xfrm>
                <a:off x="1805642" y="4010976"/>
                <a:ext cx="54225" cy="47287"/>
              </a:xfrm>
              <a:custGeom>
                <a:avLst/>
                <a:gdLst/>
                <a:ahLst/>
                <a:cxnLst/>
                <a:rect l="l" t="t" r="r" b="b"/>
                <a:pathLst>
                  <a:path w="2798" h="2440" extrusionOk="0">
                    <a:moveTo>
                      <a:pt x="0" y="2439"/>
                    </a:moveTo>
                    <a:lnTo>
                      <a:pt x="2797" y="0"/>
                    </a:lnTo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96" name="Google Shape;796;p10"/>
              <p:cNvSpPr/>
              <p:nvPr/>
            </p:nvSpPr>
            <p:spPr>
              <a:xfrm>
                <a:off x="1805642" y="4010976"/>
                <a:ext cx="54225" cy="47287"/>
              </a:xfrm>
              <a:custGeom>
                <a:avLst/>
                <a:gdLst/>
                <a:ahLst/>
                <a:cxnLst/>
                <a:rect l="l" t="t" r="r" b="b"/>
                <a:pathLst>
                  <a:path w="2798" h="2440" fill="none" extrusionOk="0">
                    <a:moveTo>
                      <a:pt x="0" y="2439"/>
                    </a:moveTo>
                    <a:lnTo>
                      <a:pt x="2797" y="0"/>
                    </a:lnTo>
                  </a:path>
                </a:pathLst>
              </a:custGeom>
              <a:noFill/>
              <a:ln w="10575" cap="rnd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97" name="Google Shape;797;p10"/>
              <p:cNvSpPr/>
              <p:nvPr/>
            </p:nvSpPr>
            <p:spPr>
              <a:xfrm>
                <a:off x="1737580" y="4034291"/>
                <a:ext cx="67442" cy="97074"/>
              </a:xfrm>
              <a:custGeom>
                <a:avLst/>
                <a:gdLst/>
                <a:ahLst/>
                <a:cxnLst/>
                <a:rect l="l" t="t" r="r" b="b"/>
                <a:pathLst>
                  <a:path w="3480" h="5009" extrusionOk="0">
                    <a:moveTo>
                      <a:pt x="3480" y="5008"/>
                    </a:moveTo>
                    <a:lnTo>
                      <a:pt x="0" y="0"/>
                    </a:lnTo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98" name="Google Shape;798;p10"/>
              <p:cNvSpPr/>
              <p:nvPr/>
            </p:nvSpPr>
            <p:spPr>
              <a:xfrm>
                <a:off x="1737580" y="4034291"/>
                <a:ext cx="67442" cy="97074"/>
              </a:xfrm>
              <a:custGeom>
                <a:avLst/>
                <a:gdLst/>
                <a:ahLst/>
                <a:cxnLst/>
                <a:rect l="l" t="t" r="r" b="b"/>
                <a:pathLst>
                  <a:path w="3480" h="5009" fill="none" extrusionOk="0">
                    <a:moveTo>
                      <a:pt x="3480" y="5008"/>
                    </a:moveTo>
                    <a:lnTo>
                      <a:pt x="0" y="0"/>
                    </a:lnTo>
                  </a:path>
                </a:pathLst>
              </a:custGeom>
              <a:noFill/>
              <a:ln w="10575" cap="rnd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99" name="Google Shape;799;p10"/>
              <p:cNvSpPr/>
              <p:nvPr/>
            </p:nvSpPr>
            <p:spPr>
              <a:xfrm>
                <a:off x="1805642" y="4102353"/>
                <a:ext cx="80059" cy="71241"/>
              </a:xfrm>
              <a:custGeom>
                <a:avLst/>
                <a:gdLst/>
                <a:ahLst/>
                <a:cxnLst/>
                <a:rect l="l" t="t" r="r" b="b"/>
                <a:pathLst>
                  <a:path w="4131" h="3676" extrusionOk="0">
                    <a:moveTo>
                      <a:pt x="0" y="3675"/>
                    </a:moveTo>
                    <a:lnTo>
                      <a:pt x="4130" y="1"/>
                    </a:lnTo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00" name="Google Shape;800;p10"/>
              <p:cNvSpPr/>
              <p:nvPr/>
            </p:nvSpPr>
            <p:spPr>
              <a:xfrm>
                <a:off x="1805642" y="4102353"/>
                <a:ext cx="80059" cy="71241"/>
              </a:xfrm>
              <a:custGeom>
                <a:avLst/>
                <a:gdLst/>
                <a:ahLst/>
                <a:cxnLst/>
                <a:rect l="l" t="t" r="r" b="b"/>
                <a:pathLst>
                  <a:path w="4131" h="3676" fill="none" extrusionOk="0">
                    <a:moveTo>
                      <a:pt x="0" y="3675"/>
                    </a:moveTo>
                    <a:lnTo>
                      <a:pt x="4130" y="1"/>
                    </a:lnTo>
                  </a:path>
                </a:pathLst>
              </a:custGeom>
              <a:noFill/>
              <a:ln w="10575" cap="rnd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01" name="Google Shape;801;p10"/>
              <p:cNvSpPr/>
              <p:nvPr/>
            </p:nvSpPr>
            <p:spPr>
              <a:xfrm>
                <a:off x="1725603" y="4160338"/>
                <a:ext cx="79419" cy="69962"/>
              </a:xfrm>
              <a:custGeom>
                <a:avLst/>
                <a:gdLst/>
                <a:ahLst/>
                <a:cxnLst/>
                <a:rect l="l" t="t" r="r" b="b"/>
                <a:pathLst>
                  <a:path w="4098" h="3610" extrusionOk="0">
                    <a:moveTo>
                      <a:pt x="4098" y="3610"/>
                    </a:moveTo>
                    <a:lnTo>
                      <a:pt x="0" y="0"/>
                    </a:lnTo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02" name="Google Shape;802;p10"/>
              <p:cNvSpPr/>
              <p:nvPr/>
            </p:nvSpPr>
            <p:spPr>
              <a:xfrm>
                <a:off x="1725603" y="4160338"/>
                <a:ext cx="79419" cy="69962"/>
              </a:xfrm>
              <a:custGeom>
                <a:avLst/>
                <a:gdLst/>
                <a:ahLst/>
                <a:cxnLst/>
                <a:rect l="l" t="t" r="r" b="b"/>
                <a:pathLst>
                  <a:path w="4098" h="3610" fill="none" extrusionOk="0">
                    <a:moveTo>
                      <a:pt x="4098" y="3610"/>
                    </a:moveTo>
                    <a:lnTo>
                      <a:pt x="0" y="0"/>
                    </a:lnTo>
                  </a:path>
                </a:pathLst>
              </a:custGeom>
              <a:noFill/>
              <a:ln w="10575" cap="rnd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03" name="Google Shape;803;p10"/>
              <p:cNvSpPr/>
              <p:nvPr/>
            </p:nvSpPr>
            <p:spPr>
              <a:xfrm>
                <a:off x="1805003" y="4230281"/>
                <a:ext cx="61783" cy="49186"/>
              </a:xfrm>
              <a:custGeom>
                <a:avLst/>
                <a:gdLst/>
                <a:ahLst/>
                <a:cxnLst/>
                <a:rect l="l" t="t" r="r" b="b"/>
                <a:pathLst>
                  <a:path w="3188" h="2538" extrusionOk="0">
                    <a:moveTo>
                      <a:pt x="1" y="2538"/>
                    </a:moveTo>
                    <a:lnTo>
                      <a:pt x="3188" y="1"/>
                    </a:lnTo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04" name="Google Shape;804;p10"/>
              <p:cNvSpPr/>
              <p:nvPr/>
            </p:nvSpPr>
            <p:spPr>
              <a:xfrm>
                <a:off x="1805003" y="4230281"/>
                <a:ext cx="61783" cy="49186"/>
              </a:xfrm>
              <a:custGeom>
                <a:avLst/>
                <a:gdLst/>
                <a:ahLst/>
                <a:cxnLst/>
                <a:rect l="l" t="t" r="r" b="b"/>
                <a:pathLst>
                  <a:path w="3188" h="2538" fill="none" extrusionOk="0">
                    <a:moveTo>
                      <a:pt x="1" y="2538"/>
                    </a:moveTo>
                    <a:lnTo>
                      <a:pt x="3188" y="1"/>
                    </a:lnTo>
                  </a:path>
                </a:pathLst>
              </a:custGeom>
              <a:noFill/>
              <a:ln w="10575" cap="rnd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05" name="Google Shape;805;p10"/>
              <p:cNvSpPr/>
              <p:nvPr/>
            </p:nvSpPr>
            <p:spPr>
              <a:xfrm>
                <a:off x="1838414" y="4177974"/>
                <a:ext cx="177734" cy="191610"/>
              </a:xfrm>
              <a:custGeom>
                <a:avLst/>
                <a:gdLst/>
                <a:ahLst/>
                <a:cxnLst/>
                <a:rect l="l" t="t" r="r" b="b"/>
                <a:pathLst>
                  <a:path w="9171" h="9887" extrusionOk="0">
                    <a:moveTo>
                      <a:pt x="8976" y="1"/>
                    </a:moveTo>
                    <a:cubicBezTo>
                      <a:pt x="8976" y="1"/>
                      <a:pt x="4846" y="294"/>
                      <a:pt x="2439" y="3025"/>
                    </a:cubicBezTo>
                    <a:cubicBezTo>
                      <a:pt x="0" y="5757"/>
                      <a:pt x="195" y="9887"/>
                      <a:pt x="195" y="9887"/>
                    </a:cubicBezTo>
                    <a:cubicBezTo>
                      <a:pt x="195" y="9887"/>
                      <a:pt x="4325" y="9594"/>
                      <a:pt x="6764" y="6862"/>
                    </a:cubicBezTo>
                    <a:cubicBezTo>
                      <a:pt x="9171" y="4131"/>
                      <a:pt x="8976" y="1"/>
                      <a:pt x="8976" y="1"/>
                    </a:cubicBezTo>
                    <a:close/>
                  </a:path>
                </a:pathLst>
              </a:custGeom>
              <a:solidFill>
                <a:srgbClr val="F78A8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06" name="Google Shape;806;p10"/>
              <p:cNvSpPr/>
              <p:nvPr/>
            </p:nvSpPr>
            <p:spPr>
              <a:xfrm>
                <a:off x="1842193" y="4177974"/>
                <a:ext cx="170176" cy="191610"/>
              </a:xfrm>
              <a:custGeom>
                <a:avLst/>
                <a:gdLst/>
                <a:ahLst/>
                <a:cxnLst/>
                <a:rect l="l" t="t" r="r" b="b"/>
                <a:pathLst>
                  <a:path w="8781" h="9887" extrusionOk="0">
                    <a:moveTo>
                      <a:pt x="0" y="9887"/>
                    </a:moveTo>
                    <a:lnTo>
                      <a:pt x="8781" y="1"/>
                    </a:lnTo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07" name="Google Shape;807;p10"/>
              <p:cNvSpPr/>
              <p:nvPr/>
            </p:nvSpPr>
            <p:spPr>
              <a:xfrm>
                <a:off x="1842193" y="4177974"/>
                <a:ext cx="170176" cy="191610"/>
              </a:xfrm>
              <a:custGeom>
                <a:avLst/>
                <a:gdLst/>
                <a:ahLst/>
                <a:cxnLst/>
                <a:rect l="l" t="t" r="r" b="b"/>
                <a:pathLst>
                  <a:path w="8781" h="9887" fill="none" extrusionOk="0">
                    <a:moveTo>
                      <a:pt x="0" y="9887"/>
                    </a:moveTo>
                    <a:lnTo>
                      <a:pt x="8781" y="1"/>
                    </a:lnTo>
                  </a:path>
                </a:pathLst>
              </a:custGeom>
              <a:noFill/>
              <a:ln w="10575" cap="rnd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08" name="Google Shape;808;p10"/>
              <p:cNvSpPr/>
              <p:nvPr/>
            </p:nvSpPr>
            <p:spPr>
              <a:xfrm>
                <a:off x="1951845" y="4246036"/>
                <a:ext cx="42248" cy="19"/>
              </a:xfrm>
              <a:custGeom>
                <a:avLst/>
                <a:gdLst/>
                <a:ahLst/>
                <a:cxnLst/>
                <a:rect l="l" t="t" r="r" b="b"/>
                <a:pathLst>
                  <a:path w="2180" h="1" extrusionOk="0">
                    <a:moveTo>
                      <a:pt x="1" y="1"/>
                    </a:moveTo>
                    <a:lnTo>
                      <a:pt x="2180" y="1"/>
                    </a:lnTo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09" name="Google Shape;809;p10"/>
              <p:cNvSpPr/>
              <p:nvPr/>
            </p:nvSpPr>
            <p:spPr>
              <a:xfrm>
                <a:off x="1951845" y="4246036"/>
                <a:ext cx="42248" cy="19"/>
              </a:xfrm>
              <a:custGeom>
                <a:avLst/>
                <a:gdLst/>
                <a:ahLst/>
                <a:cxnLst/>
                <a:rect l="l" t="t" r="r" b="b"/>
                <a:pathLst>
                  <a:path w="2180" h="1" fill="none" extrusionOk="0">
                    <a:moveTo>
                      <a:pt x="1" y="1"/>
                    </a:moveTo>
                    <a:lnTo>
                      <a:pt x="2180" y="1"/>
                    </a:lnTo>
                  </a:path>
                </a:pathLst>
              </a:custGeom>
              <a:noFill/>
              <a:ln w="10575" cap="rnd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10" name="Google Shape;810;p10"/>
              <p:cNvSpPr/>
              <p:nvPr/>
            </p:nvSpPr>
            <p:spPr>
              <a:xfrm>
                <a:off x="1923492" y="4209486"/>
                <a:ext cx="8217" cy="68082"/>
              </a:xfrm>
              <a:custGeom>
                <a:avLst/>
                <a:gdLst/>
                <a:ahLst/>
                <a:cxnLst/>
                <a:rect l="l" t="t" r="r" b="b"/>
                <a:pathLst>
                  <a:path w="424" h="3513" extrusionOk="0">
                    <a:moveTo>
                      <a:pt x="1" y="3513"/>
                    </a:moveTo>
                    <a:lnTo>
                      <a:pt x="423" y="1"/>
                    </a:lnTo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11" name="Google Shape;811;p10"/>
              <p:cNvSpPr/>
              <p:nvPr/>
            </p:nvSpPr>
            <p:spPr>
              <a:xfrm>
                <a:off x="1923492" y="4209486"/>
                <a:ext cx="8217" cy="68082"/>
              </a:xfrm>
              <a:custGeom>
                <a:avLst/>
                <a:gdLst/>
                <a:ahLst/>
                <a:cxnLst/>
                <a:rect l="l" t="t" r="r" b="b"/>
                <a:pathLst>
                  <a:path w="424" h="3513" fill="none" extrusionOk="0">
                    <a:moveTo>
                      <a:pt x="1" y="3513"/>
                    </a:moveTo>
                    <a:lnTo>
                      <a:pt x="423" y="1"/>
                    </a:lnTo>
                  </a:path>
                </a:pathLst>
              </a:custGeom>
              <a:noFill/>
              <a:ln w="10575" cap="rnd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12" name="Google Shape;812;p10"/>
              <p:cNvSpPr/>
              <p:nvPr/>
            </p:nvSpPr>
            <p:spPr>
              <a:xfrm>
                <a:off x="1907736" y="4295843"/>
                <a:ext cx="62404" cy="19"/>
              </a:xfrm>
              <a:custGeom>
                <a:avLst/>
                <a:gdLst/>
                <a:ahLst/>
                <a:cxnLst/>
                <a:rect l="l" t="t" r="r" b="b"/>
                <a:pathLst>
                  <a:path w="3220" h="1" extrusionOk="0">
                    <a:moveTo>
                      <a:pt x="1" y="0"/>
                    </a:moveTo>
                    <a:lnTo>
                      <a:pt x="3220" y="0"/>
                    </a:lnTo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13" name="Google Shape;813;p10"/>
              <p:cNvSpPr/>
              <p:nvPr/>
            </p:nvSpPr>
            <p:spPr>
              <a:xfrm>
                <a:off x="1907736" y="4295843"/>
                <a:ext cx="62404" cy="19"/>
              </a:xfrm>
              <a:custGeom>
                <a:avLst/>
                <a:gdLst/>
                <a:ahLst/>
                <a:cxnLst/>
                <a:rect l="l" t="t" r="r" b="b"/>
                <a:pathLst>
                  <a:path w="3220" h="1" fill="none" extrusionOk="0">
                    <a:moveTo>
                      <a:pt x="1" y="0"/>
                    </a:moveTo>
                    <a:lnTo>
                      <a:pt x="3220" y="0"/>
                    </a:lnTo>
                  </a:path>
                </a:pathLst>
              </a:custGeom>
              <a:noFill/>
              <a:ln w="10575" cap="rnd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14" name="Google Shape;814;p10"/>
              <p:cNvSpPr/>
              <p:nvPr/>
            </p:nvSpPr>
            <p:spPr>
              <a:xfrm>
                <a:off x="1878124" y="4259273"/>
                <a:ext cx="7578" cy="61163"/>
              </a:xfrm>
              <a:custGeom>
                <a:avLst/>
                <a:gdLst/>
                <a:ahLst/>
                <a:cxnLst/>
                <a:rect l="l" t="t" r="r" b="b"/>
                <a:pathLst>
                  <a:path w="391" h="3156" extrusionOk="0">
                    <a:moveTo>
                      <a:pt x="390" y="3155"/>
                    </a:moveTo>
                    <a:lnTo>
                      <a:pt x="0" y="1"/>
                    </a:lnTo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15" name="Google Shape;815;p10"/>
              <p:cNvSpPr/>
              <p:nvPr/>
            </p:nvSpPr>
            <p:spPr>
              <a:xfrm>
                <a:off x="1878124" y="4259273"/>
                <a:ext cx="7578" cy="61163"/>
              </a:xfrm>
              <a:custGeom>
                <a:avLst/>
                <a:gdLst/>
                <a:ahLst/>
                <a:cxnLst/>
                <a:rect l="l" t="t" r="r" b="b"/>
                <a:pathLst>
                  <a:path w="391" h="3156" fill="none" extrusionOk="0">
                    <a:moveTo>
                      <a:pt x="390" y="3155"/>
                    </a:moveTo>
                    <a:lnTo>
                      <a:pt x="0" y="1"/>
                    </a:lnTo>
                  </a:path>
                </a:pathLst>
              </a:custGeom>
              <a:noFill/>
              <a:ln w="10575" cap="rnd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16" name="Google Shape;816;p10"/>
              <p:cNvSpPr/>
              <p:nvPr/>
            </p:nvSpPr>
            <p:spPr>
              <a:xfrm>
                <a:off x="1866767" y="4341212"/>
                <a:ext cx="45407" cy="3178"/>
              </a:xfrm>
              <a:custGeom>
                <a:avLst/>
                <a:gdLst/>
                <a:ahLst/>
                <a:cxnLst/>
                <a:rect l="l" t="t" r="r" b="b"/>
                <a:pathLst>
                  <a:path w="2343" h="164" extrusionOk="0">
                    <a:moveTo>
                      <a:pt x="1" y="0"/>
                    </a:moveTo>
                    <a:lnTo>
                      <a:pt x="2342" y="163"/>
                    </a:lnTo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17" name="Google Shape;817;p10"/>
              <p:cNvSpPr/>
              <p:nvPr/>
            </p:nvSpPr>
            <p:spPr>
              <a:xfrm>
                <a:off x="1866767" y="4341212"/>
                <a:ext cx="45407" cy="3178"/>
              </a:xfrm>
              <a:custGeom>
                <a:avLst/>
                <a:gdLst/>
                <a:ahLst/>
                <a:cxnLst/>
                <a:rect l="l" t="t" r="r" b="b"/>
                <a:pathLst>
                  <a:path w="2343" h="164" fill="none" extrusionOk="0">
                    <a:moveTo>
                      <a:pt x="1" y="0"/>
                    </a:moveTo>
                    <a:lnTo>
                      <a:pt x="2342" y="163"/>
                    </a:lnTo>
                  </a:path>
                </a:pathLst>
              </a:custGeom>
              <a:noFill/>
              <a:ln w="10575" cap="rnd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18" name="Google Shape;818;p10"/>
              <p:cNvSpPr/>
              <p:nvPr/>
            </p:nvSpPr>
            <p:spPr>
              <a:xfrm>
                <a:off x="1592617" y="4181753"/>
                <a:ext cx="179633" cy="184052"/>
              </a:xfrm>
              <a:custGeom>
                <a:avLst/>
                <a:gdLst/>
                <a:ahLst/>
                <a:cxnLst/>
                <a:rect l="l" t="t" r="r" b="b"/>
                <a:pathLst>
                  <a:path w="9269" h="9497" extrusionOk="0">
                    <a:moveTo>
                      <a:pt x="33" y="1"/>
                    </a:moveTo>
                    <a:cubicBezTo>
                      <a:pt x="33" y="1"/>
                      <a:pt x="1" y="4131"/>
                      <a:pt x="2570" y="6765"/>
                    </a:cubicBezTo>
                    <a:cubicBezTo>
                      <a:pt x="5106" y="9399"/>
                      <a:pt x="9236" y="9497"/>
                      <a:pt x="9236" y="9497"/>
                    </a:cubicBezTo>
                    <a:cubicBezTo>
                      <a:pt x="9236" y="9497"/>
                      <a:pt x="9269" y="5367"/>
                      <a:pt x="6732" y="2733"/>
                    </a:cubicBezTo>
                    <a:cubicBezTo>
                      <a:pt x="4163" y="99"/>
                      <a:pt x="33" y="1"/>
                      <a:pt x="33" y="1"/>
                    </a:cubicBezTo>
                    <a:close/>
                  </a:path>
                </a:pathLst>
              </a:custGeom>
              <a:solidFill>
                <a:srgbClr val="F78A8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19" name="Google Shape;819;p10"/>
              <p:cNvSpPr/>
              <p:nvPr/>
            </p:nvSpPr>
            <p:spPr>
              <a:xfrm>
                <a:off x="1593257" y="4181753"/>
                <a:ext cx="178374" cy="184052"/>
              </a:xfrm>
              <a:custGeom>
                <a:avLst/>
                <a:gdLst/>
                <a:ahLst/>
                <a:cxnLst/>
                <a:rect l="l" t="t" r="r" b="b"/>
                <a:pathLst>
                  <a:path w="9204" h="9497" extrusionOk="0">
                    <a:moveTo>
                      <a:pt x="9203" y="9497"/>
                    </a:moveTo>
                    <a:lnTo>
                      <a:pt x="0" y="1"/>
                    </a:lnTo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20" name="Google Shape;820;p10"/>
              <p:cNvSpPr/>
              <p:nvPr/>
            </p:nvSpPr>
            <p:spPr>
              <a:xfrm>
                <a:off x="1593257" y="4181753"/>
                <a:ext cx="178374" cy="184052"/>
              </a:xfrm>
              <a:custGeom>
                <a:avLst/>
                <a:gdLst/>
                <a:ahLst/>
                <a:cxnLst/>
                <a:rect l="l" t="t" r="r" b="b"/>
                <a:pathLst>
                  <a:path w="9204" h="9497" fill="none" extrusionOk="0">
                    <a:moveTo>
                      <a:pt x="9203" y="9497"/>
                    </a:moveTo>
                    <a:lnTo>
                      <a:pt x="0" y="1"/>
                    </a:lnTo>
                  </a:path>
                </a:pathLst>
              </a:custGeom>
              <a:noFill/>
              <a:ln w="10575" cap="rnd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21" name="Google Shape;821;p10"/>
              <p:cNvSpPr/>
              <p:nvPr/>
            </p:nvSpPr>
            <p:spPr>
              <a:xfrm>
                <a:off x="1656901" y="4205707"/>
                <a:ext cx="3178" cy="41609"/>
              </a:xfrm>
              <a:custGeom>
                <a:avLst/>
                <a:gdLst/>
                <a:ahLst/>
                <a:cxnLst/>
                <a:rect l="l" t="t" r="r" b="b"/>
                <a:pathLst>
                  <a:path w="164" h="2147" extrusionOk="0">
                    <a:moveTo>
                      <a:pt x="1" y="2147"/>
                    </a:moveTo>
                    <a:lnTo>
                      <a:pt x="163" y="1"/>
                    </a:lnTo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22" name="Google Shape;822;p10"/>
              <p:cNvSpPr/>
              <p:nvPr/>
            </p:nvSpPr>
            <p:spPr>
              <a:xfrm>
                <a:off x="1656901" y="4205707"/>
                <a:ext cx="3178" cy="41609"/>
              </a:xfrm>
              <a:custGeom>
                <a:avLst/>
                <a:gdLst/>
                <a:ahLst/>
                <a:cxnLst/>
                <a:rect l="l" t="t" r="r" b="b"/>
                <a:pathLst>
                  <a:path w="164" h="2147" fill="none" extrusionOk="0">
                    <a:moveTo>
                      <a:pt x="1" y="2147"/>
                    </a:moveTo>
                    <a:lnTo>
                      <a:pt x="163" y="1"/>
                    </a:lnTo>
                  </a:path>
                </a:pathLst>
              </a:custGeom>
              <a:noFill/>
              <a:ln w="10575" cap="rnd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23" name="Google Shape;823;p10"/>
              <p:cNvSpPr/>
              <p:nvPr/>
            </p:nvSpPr>
            <p:spPr>
              <a:xfrm>
                <a:off x="1618470" y="4264331"/>
                <a:ext cx="67442" cy="13876"/>
              </a:xfrm>
              <a:custGeom>
                <a:avLst/>
                <a:gdLst/>
                <a:ahLst/>
                <a:cxnLst/>
                <a:rect l="l" t="t" r="r" b="b"/>
                <a:pathLst>
                  <a:path w="3480" h="716" extrusionOk="0">
                    <a:moveTo>
                      <a:pt x="3480" y="715"/>
                    </a:moveTo>
                    <a:lnTo>
                      <a:pt x="0" y="0"/>
                    </a:lnTo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24" name="Google Shape;824;p10"/>
              <p:cNvSpPr/>
              <p:nvPr/>
            </p:nvSpPr>
            <p:spPr>
              <a:xfrm>
                <a:off x="1618470" y="4264331"/>
                <a:ext cx="67442" cy="13876"/>
              </a:xfrm>
              <a:custGeom>
                <a:avLst/>
                <a:gdLst/>
                <a:ahLst/>
                <a:cxnLst/>
                <a:rect l="l" t="t" r="r" b="b"/>
                <a:pathLst>
                  <a:path w="3480" h="716" fill="none" extrusionOk="0">
                    <a:moveTo>
                      <a:pt x="3480" y="715"/>
                    </a:moveTo>
                    <a:lnTo>
                      <a:pt x="0" y="0"/>
                    </a:lnTo>
                  </a:path>
                </a:pathLst>
              </a:custGeom>
              <a:noFill/>
              <a:ln w="10575" cap="rnd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25" name="Google Shape;825;p10"/>
              <p:cNvSpPr/>
              <p:nvPr/>
            </p:nvSpPr>
            <p:spPr>
              <a:xfrm>
                <a:off x="1702909" y="4232819"/>
                <a:ext cx="4438" cy="62404"/>
              </a:xfrm>
              <a:custGeom>
                <a:avLst/>
                <a:gdLst/>
                <a:ahLst/>
                <a:cxnLst/>
                <a:rect l="l" t="t" r="r" b="b"/>
                <a:pathLst>
                  <a:path w="229" h="3220" extrusionOk="0">
                    <a:moveTo>
                      <a:pt x="1" y="3219"/>
                    </a:moveTo>
                    <a:lnTo>
                      <a:pt x="228" y="0"/>
                    </a:lnTo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26" name="Google Shape;826;p10"/>
              <p:cNvSpPr/>
              <p:nvPr/>
            </p:nvSpPr>
            <p:spPr>
              <a:xfrm>
                <a:off x="1702909" y="4232819"/>
                <a:ext cx="4438" cy="62404"/>
              </a:xfrm>
              <a:custGeom>
                <a:avLst/>
                <a:gdLst/>
                <a:ahLst/>
                <a:cxnLst/>
                <a:rect l="l" t="t" r="r" b="b"/>
                <a:pathLst>
                  <a:path w="229" h="3220" fill="none" extrusionOk="0">
                    <a:moveTo>
                      <a:pt x="1" y="3219"/>
                    </a:moveTo>
                    <a:lnTo>
                      <a:pt x="228" y="0"/>
                    </a:lnTo>
                  </a:path>
                </a:pathLst>
              </a:custGeom>
              <a:noFill/>
              <a:ln w="10575" cap="rnd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27" name="Google Shape;827;p10"/>
              <p:cNvSpPr/>
              <p:nvPr/>
            </p:nvSpPr>
            <p:spPr>
              <a:xfrm>
                <a:off x="1745758" y="4293944"/>
                <a:ext cx="5698" cy="45388"/>
              </a:xfrm>
              <a:custGeom>
                <a:avLst/>
                <a:gdLst/>
                <a:ahLst/>
                <a:cxnLst/>
                <a:rect l="l" t="t" r="r" b="b"/>
                <a:pathLst>
                  <a:path w="294" h="2342" extrusionOk="0">
                    <a:moveTo>
                      <a:pt x="1" y="2342"/>
                    </a:moveTo>
                    <a:lnTo>
                      <a:pt x="294" y="0"/>
                    </a:lnTo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28" name="Google Shape;828;p10"/>
              <p:cNvSpPr/>
              <p:nvPr/>
            </p:nvSpPr>
            <p:spPr>
              <a:xfrm>
                <a:off x="1745758" y="4293944"/>
                <a:ext cx="5698" cy="45388"/>
              </a:xfrm>
              <a:custGeom>
                <a:avLst/>
                <a:gdLst/>
                <a:ahLst/>
                <a:cxnLst/>
                <a:rect l="l" t="t" r="r" b="b"/>
                <a:pathLst>
                  <a:path w="294" h="2342" fill="none" extrusionOk="0">
                    <a:moveTo>
                      <a:pt x="1" y="2342"/>
                    </a:moveTo>
                    <a:lnTo>
                      <a:pt x="294" y="0"/>
                    </a:lnTo>
                  </a:path>
                </a:pathLst>
              </a:custGeom>
              <a:noFill/>
              <a:ln w="10575" cap="rnd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29" name="Google Shape;829;p10"/>
              <p:cNvSpPr/>
              <p:nvPr/>
            </p:nvSpPr>
            <p:spPr>
              <a:xfrm>
                <a:off x="1805642" y="3901305"/>
                <a:ext cx="19" cy="442445"/>
              </a:xfrm>
              <a:custGeom>
                <a:avLst/>
                <a:gdLst/>
                <a:ahLst/>
                <a:cxnLst/>
                <a:rect l="l" t="t" r="r" b="b"/>
                <a:pathLst>
                  <a:path w="1" h="22830" extrusionOk="0">
                    <a:moveTo>
                      <a:pt x="0" y="22830"/>
                    </a:moveTo>
                    <a:lnTo>
                      <a:pt x="0" y="1"/>
                    </a:lnTo>
                  </a:path>
                </a:pathLst>
              </a:custGeom>
              <a:solidFill>
                <a:srgbClr val="F78A8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30" name="Google Shape;830;p10"/>
              <p:cNvSpPr/>
              <p:nvPr/>
            </p:nvSpPr>
            <p:spPr>
              <a:xfrm>
                <a:off x="1805642" y="3901305"/>
                <a:ext cx="19" cy="442445"/>
              </a:xfrm>
              <a:custGeom>
                <a:avLst/>
                <a:gdLst/>
                <a:ahLst/>
                <a:cxnLst/>
                <a:rect l="l" t="t" r="r" b="b"/>
                <a:pathLst>
                  <a:path w="1" h="22830" fill="none" extrusionOk="0">
                    <a:moveTo>
                      <a:pt x="0" y="22830"/>
                    </a:moveTo>
                    <a:lnTo>
                      <a:pt x="0" y="1"/>
                    </a:lnTo>
                  </a:path>
                </a:pathLst>
              </a:custGeom>
              <a:noFill/>
              <a:ln w="10575" cap="rnd" cmpd="sng">
                <a:solidFill>
                  <a:srgbClr val="F78A8A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31" name="Google Shape;831;p10"/>
              <p:cNvSpPr/>
              <p:nvPr/>
            </p:nvSpPr>
            <p:spPr>
              <a:xfrm>
                <a:off x="1805642" y="4010976"/>
                <a:ext cx="54225" cy="47287"/>
              </a:xfrm>
              <a:custGeom>
                <a:avLst/>
                <a:gdLst/>
                <a:ahLst/>
                <a:cxnLst/>
                <a:rect l="l" t="t" r="r" b="b"/>
                <a:pathLst>
                  <a:path w="2798" h="2440" extrusionOk="0">
                    <a:moveTo>
                      <a:pt x="0" y="2439"/>
                    </a:moveTo>
                    <a:lnTo>
                      <a:pt x="2797" y="0"/>
                    </a:lnTo>
                  </a:path>
                </a:pathLst>
              </a:custGeom>
              <a:solidFill>
                <a:srgbClr val="F78A8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32" name="Google Shape;832;p10"/>
              <p:cNvSpPr/>
              <p:nvPr/>
            </p:nvSpPr>
            <p:spPr>
              <a:xfrm>
                <a:off x="1805642" y="4010976"/>
                <a:ext cx="54225" cy="47287"/>
              </a:xfrm>
              <a:custGeom>
                <a:avLst/>
                <a:gdLst/>
                <a:ahLst/>
                <a:cxnLst/>
                <a:rect l="l" t="t" r="r" b="b"/>
                <a:pathLst>
                  <a:path w="2798" h="2440" fill="none" extrusionOk="0">
                    <a:moveTo>
                      <a:pt x="0" y="2439"/>
                    </a:moveTo>
                    <a:lnTo>
                      <a:pt x="2797" y="0"/>
                    </a:lnTo>
                  </a:path>
                </a:pathLst>
              </a:custGeom>
              <a:noFill/>
              <a:ln w="10575" cap="rnd" cmpd="sng">
                <a:solidFill>
                  <a:srgbClr val="F78A8A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33" name="Google Shape;833;p10"/>
              <p:cNvSpPr/>
              <p:nvPr/>
            </p:nvSpPr>
            <p:spPr>
              <a:xfrm>
                <a:off x="1737580" y="4034291"/>
                <a:ext cx="67442" cy="97074"/>
              </a:xfrm>
              <a:custGeom>
                <a:avLst/>
                <a:gdLst/>
                <a:ahLst/>
                <a:cxnLst/>
                <a:rect l="l" t="t" r="r" b="b"/>
                <a:pathLst>
                  <a:path w="3480" h="5009" extrusionOk="0">
                    <a:moveTo>
                      <a:pt x="3480" y="5008"/>
                    </a:moveTo>
                    <a:lnTo>
                      <a:pt x="0" y="0"/>
                    </a:lnTo>
                  </a:path>
                </a:pathLst>
              </a:custGeom>
              <a:solidFill>
                <a:srgbClr val="F78A8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34" name="Google Shape;834;p10"/>
              <p:cNvSpPr/>
              <p:nvPr/>
            </p:nvSpPr>
            <p:spPr>
              <a:xfrm>
                <a:off x="1737580" y="4034291"/>
                <a:ext cx="67442" cy="97074"/>
              </a:xfrm>
              <a:custGeom>
                <a:avLst/>
                <a:gdLst/>
                <a:ahLst/>
                <a:cxnLst/>
                <a:rect l="l" t="t" r="r" b="b"/>
                <a:pathLst>
                  <a:path w="3480" h="5009" fill="none" extrusionOk="0">
                    <a:moveTo>
                      <a:pt x="3480" y="5008"/>
                    </a:moveTo>
                    <a:lnTo>
                      <a:pt x="0" y="0"/>
                    </a:lnTo>
                  </a:path>
                </a:pathLst>
              </a:custGeom>
              <a:noFill/>
              <a:ln w="10575" cap="rnd" cmpd="sng">
                <a:solidFill>
                  <a:srgbClr val="F78A8A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35" name="Google Shape;835;p10"/>
              <p:cNvSpPr/>
              <p:nvPr/>
            </p:nvSpPr>
            <p:spPr>
              <a:xfrm>
                <a:off x="1805642" y="4102353"/>
                <a:ext cx="80059" cy="71241"/>
              </a:xfrm>
              <a:custGeom>
                <a:avLst/>
                <a:gdLst/>
                <a:ahLst/>
                <a:cxnLst/>
                <a:rect l="l" t="t" r="r" b="b"/>
                <a:pathLst>
                  <a:path w="4131" h="3676" extrusionOk="0">
                    <a:moveTo>
                      <a:pt x="0" y="3675"/>
                    </a:moveTo>
                    <a:lnTo>
                      <a:pt x="4130" y="1"/>
                    </a:lnTo>
                  </a:path>
                </a:pathLst>
              </a:custGeom>
              <a:solidFill>
                <a:srgbClr val="F78A8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36" name="Google Shape;836;p10"/>
              <p:cNvSpPr/>
              <p:nvPr/>
            </p:nvSpPr>
            <p:spPr>
              <a:xfrm>
                <a:off x="1805642" y="4102353"/>
                <a:ext cx="80059" cy="71241"/>
              </a:xfrm>
              <a:custGeom>
                <a:avLst/>
                <a:gdLst/>
                <a:ahLst/>
                <a:cxnLst/>
                <a:rect l="l" t="t" r="r" b="b"/>
                <a:pathLst>
                  <a:path w="4131" h="3676" fill="none" extrusionOk="0">
                    <a:moveTo>
                      <a:pt x="0" y="3675"/>
                    </a:moveTo>
                    <a:lnTo>
                      <a:pt x="4130" y="1"/>
                    </a:lnTo>
                  </a:path>
                </a:pathLst>
              </a:custGeom>
              <a:noFill/>
              <a:ln w="10575" cap="rnd" cmpd="sng">
                <a:solidFill>
                  <a:srgbClr val="F78A8A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37" name="Google Shape;837;p10"/>
              <p:cNvSpPr/>
              <p:nvPr/>
            </p:nvSpPr>
            <p:spPr>
              <a:xfrm>
                <a:off x="1725603" y="4160338"/>
                <a:ext cx="79419" cy="69962"/>
              </a:xfrm>
              <a:custGeom>
                <a:avLst/>
                <a:gdLst/>
                <a:ahLst/>
                <a:cxnLst/>
                <a:rect l="l" t="t" r="r" b="b"/>
                <a:pathLst>
                  <a:path w="4098" h="3610" extrusionOk="0">
                    <a:moveTo>
                      <a:pt x="4098" y="3610"/>
                    </a:moveTo>
                    <a:lnTo>
                      <a:pt x="0" y="0"/>
                    </a:lnTo>
                  </a:path>
                </a:pathLst>
              </a:custGeom>
              <a:solidFill>
                <a:srgbClr val="F78A8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38" name="Google Shape;838;p10"/>
              <p:cNvSpPr/>
              <p:nvPr/>
            </p:nvSpPr>
            <p:spPr>
              <a:xfrm>
                <a:off x="1725603" y="4160338"/>
                <a:ext cx="79419" cy="69962"/>
              </a:xfrm>
              <a:custGeom>
                <a:avLst/>
                <a:gdLst/>
                <a:ahLst/>
                <a:cxnLst/>
                <a:rect l="l" t="t" r="r" b="b"/>
                <a:pathLst>
                  <a:path w="4098" h="3610" fill="none" extrusionOk="0">
                    <a:moveTo>
                      <a:pt x="4098" y="3610"/>
                    </a:moveTo>
                    <a:lnTo>
                      <a:pt x="0" y="0"/>
                    </a:lnTo>
                  </a:path>
                </a:pathLst>
              </a:custGeom>
              <a:noFill/>
              <a:ln w="10575" cap="rnd" cmpd="sng">
                <a:solidFill>
                  <a:srgbClr val="F78A8A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39" name="Google Shape;839;p10"/>
              <p:cNvSpPr/>
              <p:nvPr/>
            </p:nvSpPr>
            <p:spPr>
              <a:xfrm>
                <a:off x="1805003" y="4230281"/>
                <a:ext cx="61783" cy="49186"/>
              </a:xfrm>
              <a:custGeom>
                <a:avLst/>
                <a:gdLst/>
                <a:ahLst/>
                <a:cxnLst/>
                <a:rect l="l" t="t" r="r" b="b"/>
                <a:pathLst>
                  <a:path w="3188" h="2538" extrusionOk="0">
                    <a:moveTo>
                      <a:pt x="1" y="2538"/>
                    </a:moveTo>
                    <a:lnTo>
                      <a:pt x="3188" y="1"/>
                    </a:lnTo>
                  </a:path>
                </a:pathLst>
              </a:custGeom>
              <a:solidFill>
                <a:srgbClr val="F78A8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40" name="Google Shape;840;p10"/>
              <p:cNvSpPr/>
              <p:nvPr/>
            </p:nvSpPr>
            <p:spPr>
              <a:xfrm>
                <a:off x="1805003" y="4230281"/>
                <a:ext cx="61783" cy="49186"/>
              </a:xfrm>
              <a:custGeom>
                <a:avLst/>
                <a:gdLst/>
                <a:ahLst/>
                <a:cxnLst/>
                <a:rect l="l" t="t" r="r" b="b"/>
                <a:pathLst>
                  <a:path w="3188" h="2538" fill="none" extrusionOk="0">
                    <a:moveTo>
                      <a:pt x="1" y="2538"/>
                    </a:moveTo>
                    <a:lnTo>
                      <a:pt x="3188" y="1"/>
                    </a:lnTo>
                  </a:path>
                </a:pathLst>
              </a:custGeom>
              <a:noFill/>
              <a:ln w="10575" cap="rnd" cmpd="sng">
                <a:solidFill>
                  <a:srgbClr val="F78A8A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41" name="Google Shape;841;p10"/>
              <p:cNvSpPr/>
              <p:nvPr/>
            </p:nvSpPr>
            <p:spPr>
              <a:xfrm>
                <a:off x="1805642" y="3901305"/>
                <a:ext cx="19" cy="442445"/>
              </a:xfrm>
              <a:custGeom>
                <a:avLst/>
                <a:gdLst/>
                <a:ahLst/>
                <a:cxnLst/>
                <a:rect l="l" t="t" r="r" b="b"/>
                <a:pathLst>
                  <a:path w="1" h="22830" extrusionOk="0">
                    <a:moveTo>
                      <a:pt x="0" y="22830"/>
                    </a:moveTo>
                    <a:lnTo>
                      <a:pt x="0" y="1"/>
                    </a:lnTo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42" name="Google Shape;842;p10"/>
              <p:cNvSpPr/>
              <p:nvPr/>
            </p:nvSpPr>
            <p:spPr>
              <a:xfrm>
                <a:off x="1805642" y="3901305"/>
                <a:ext cx="19" cy="442445"/>
              </a:xfrm>
              <a:custGeom>
                <a:avLst/>
                <a:gdLst/>
                <a:ahLst/>
                <a:cxnLst/>
                <a:rect l="l" t="t" r="r" b="b"/>
                <a:pathLst>
                  <a:path w="1" h="22830" fill="none" extrusionOk="0">
                    <a:moveTo>
                      <a:pt x="0" y="22830"/>
                    </a:moveTo>
                    <a:lnTo>
                      <a:pt x="0" y="1"/>
                    </a:lnTo>
                  </a:path>
                </a:pathLst>
              </a:custGeom>
              <a:noFill/>
              <a:ln w="10575" cap="rnd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43" name="Google Shape;843;p10"/>
              <p:cNvSpPr/>
              <p:nvPr/>
            </p:nvSpPr>
            <p:spPr>
              <a:xfrm>
                <a:off x="1805642" y="4010976"/>
                <a:ext cx="54225" cy="47287"/>
              </a:xfrm>
              <a:custGeom>
                <a:avLst/>
                <a:gdLst/>
                <a:ahLst/>
                <a:cxnLst/>
                <a:rect l="l" t="t" r="r" b="b"/>
                <a:pathLst>
                  <a:path w="2798" h="2440" extrusionOk="0">
                    <a:moveTo>
                      <a:pt x="0" y="2439"/>
                    </a:moveTo>
                    <a:lnTo>
                      <a:pt x="2797" y="0"/>
                    </a:lnTo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44" name="Google Shape;844;p10"/>
              <p:cNvSpPr/>
              <p:nvPr/>
            </p:nvSpPr>
            <p:spPr>
              <a:xfrm>
                <a:off x="1805642" y="4010976"/>
                <a:ext cx="54225" cy="47287"/>
              </a:xfrm>
              <a:custGeom>
                <a:avLst/>
                <a:gdLst/>
                <a:ahLst/>
                <a:cxnLst/>
                <a:rect l="l" t="t" r="r" b="b"/>
                <a:pathLst>
                  <a:path w="2798" h="2440" fill="none" extrusionOk="0">
                    <a:moveTo>
                      <a:pt x="0" y="2439"/>
                    </a:moveTo>
                    <a:lnTo>
                      <a:pt x="2797" y="0"/>
                    </a:lnTo>
                  </a:path>
                </a:pathLst>
              </a:custGeom>
              <a:noFill/>
              <a:ln w="10575" cap="rnd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45" name="Google Shape;845;p10"/>
              <p:cNvSpPr/>
              <p:nvPr/>
            </p:nvSpPr>
            <p:spPr>
              <a:xfrm>
                <a:off x="1737580" y="4034291"/>
                <a:ext cx="67442" cy="97074"/>
              </a:xfrm>
              <a:custGeom>
                <a:avLst/>
                <a:gdLst/>
                <a:ahLst/>
                <a:cxnLst/>
                <a:rect l="l" t="t" r="r" b="b"/>
                <a:pathLst>
                  <a:path w="3480" h="5009" extrusionOk="0">
                    <a:moveTo>
                      <a:pt x="3480" y="5008"/>
                    </a:moveTo>
                    <a:lnTo>
                      <a:pt x="0" y="0"/>
                    </a:lnTo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46" name="Google Shape;846;p10"/>
              <p:cNvSpPr/>
              <p:nvPr/>
            </p:nvSpPr>
            <p:spPr>
              <a:xfrm>
                <a:off x="1737580" y="4034291"/>
                <a:ext cx="67442" cy="97074"/>
              </a:xfrm>
              <a:custGeom>
                <a:avLst/>
                <a:gdLst/>
                <a:ahLst/>
                <a:cxnLst/>
                <a:rect l="l" t="t" r="r" b="b"/>
                <a:pathLst>
                  <a:path w="3480" h="5009" fill="none" extrusionOk="0">
                    <a:moveTo>
                      <a:pt x="3480" y="5008"/>
                    </a:moveTo>
                    <a:lnTo>
                      <a:pt x="0" y="0"/>
                    </a:lnTo>
                  </a:path>
                </a:pathLst>
              </a:custGeom>
              <a:noFill/>
              <a:ln w="10575" cap="rnd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47" name="Google Shape;847;p10"/>
              <p:cNvSpPr/>
              <p:nvPr/>
            </p:nvSpPr>
            <p:spPr>
              <a:xfrm>
                <a:off x="1805642" y="4102353"/>
                <a:ext cx="80059" cy="71241"/>
              </a:xfrm>
              <a:custGeom>
                <a:avLst/>
                <a:gdLst/>
                <a:ahLst/>
                <a:cxnLst/>
                <a:rect l="l" t="t" r="r" b="b"/>
                <a:pathLst>
                  <a:path w="4131" h="3676" extrusionOk="0">
                    <a:moveTo>
                      <a:pt x="0" y="3675"/>
                    </a:moveTo>
                    <a:lnTo>
                      <a:pt x="4130" y="1"/>
                    </a:lnTo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48" name="Google Shape;848;p10"/>
              <p:cNvSpPr/>
              <p:nvPr/>
            </p:nvSpPr>
            <p:spPr>
              <a:xfrm>
                <a:off x="1805642" y="4102353"/>
                <a:ext cx="80059" cy="71241"/>
              </a:xfrm>
              <a:custGeom>
                <a:avLst/>
                <a:gdLst/>
                <a:ahLst/>
                <a:cxnLst/>
                <a:rect l="l" t="t" r="r" b="b"/>
                <a:pathLst>
                  <a:path w="4131" h="3676" fill="none" extrusionOk="0">
                    <a:moveTo>
                      <a:pt x="0" y="3675"/>
                    </a:moveTo>
                    <a:lnTo>
                      <a:pt x="4130" y="1"/>
                    </a:lnTo>
                  </a:path>
                </a:pathLst>
              </a:custGeom>
              <a:noFill/>
              <a:ln w="10575" cap="rnd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49" name="Google Shape;849;p10"/>
              <p:cNvSpPr/>
              <p:nvPr/>
            </p:nvSpPr>
            <p:spPr>
              <a:xfrm>
                <a:off x="1725603" y="4160338"/>
                <a:ext cx="79419" cy="69962"/>
              </a:xfrm>
              <a:custGeom>
                <a:avLst/>
                <a:gdLst/>
                <a:ahLst/>
                <a:cxnLst/>
                <a:rect l="l" t="t" r="r" b="b"/>
                <a:pathLst>
                  <a:path w="4098" h="3610" extrusionOk="0">
                    <a:moveTo>
                      <a:pt x="4098" y="3610"/>
                    </a:moveTo>
                    <a:lnTo>
                      <a:pt x="0" y="0"/>
                    </a:lnTo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50" name="Google Shape;850;p10"/>
              <p:cNvSpPr/>
              <p:nvPr/>
            </p:nvSpPr>
            <p:spPr>
              <a:xfrm>
                <a:off x="1725603" y="4160338"/>
                <a:ext cx="79419" cy="69962"/>
              </a:xfrm>
              <a:custGeom>
                <a:avLst/>
                <a:gdLst/>
                <a:ahLst/>
                <a:cxnLst/>
                <a:rect l="l" t="t" r="r" b="b"/>
                <a:pathLst>
                  <a:path w="4098" h="3610" fill="none" extrusionOk="0">
                    <a:moveTo>
                      <a:pt x="4098" y="3610"/>
                    </a:moveTo>
                    <a:lnTo>
                      <a:pt x="0" y="0"/>
                    </a:lnTo>
                  </a:path>
                </a:pathLst>
              </a:custGeom>
              <a:noFill/>
              <a:ln w="10575" cap="rnd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51" name="Google Shape;851;p10"/>
              <p:cNvSpPr/>
              <p:nvPr/>
            </p:nvSpPr>
            <p:spPr>
              <a:xfrm>
                <a:off x="1805003" y="4230281"/>
                <a:ext cx="61783" cy="49186"/>
              </a:xfrm>
              <a:custGeom>
                <a:avLst/>
                <a:gdLst/>
                <a:ahLst/>
                <a:cxnLst/>
                <a:rect l="l" t="t" r="r" b="b"/>
                <a:pathLst>
                  <a:path w="3188" h="2538" extrusionOk="0">
                    <a:moveTo>
                      <a:pt x="1" y="2538"/>
                    </a:moveTo>
                    <a:lnTo>
                      <a:pt x="3188" y="1"/>
                    </a:lnTo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52" name="Google Shape;852;p10"/>
              <p:cNvSpPr/>
              <p:nvPr/>
            </p:nvSpPr>
            <p:spPr>
              <a:xfrm>
                <a:off x="1805003" y="4230281"/>
                <a:ext cx="61783" cy="49186"/>
              </a:xfrm>
              <a:custGeom>
                <a:avLst/>
                <a:gdLst/>
                <a:ahLst/>
                <a:cxnLst/>
                <a:rect l="l" t="t" r="r" b="b"/>
                <a:pathLst>
                  <a:path w="3188" h="2538" fill="none" extrusionOk="0">
                    <a:moveTo>
                      <a:pt x="1" y="2538"/>
                    </a:moveTo>
                    <a:lnTo>
                      <a:pt x="3188" y="1"/>
                    </a:lnTo>
                  </a:path>
                </a:pathLst>
              </a:custGeom>
              <a:noFill/>
              <a:ln w="10575" cap="rnd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53" name="Google Shape;853;p10"/>
              <p:cNvSpPr/>
              <p:nvPr/>
            </p:nvSpPr>
            <p:spPr>
              <a:xfrm>
                <a:off x="1842193" y="4177974"/>
                <a:ext cx="170176" cy="191610"/>
              </a:xfrm>
              <a:custGeom>
                <a:avLst/>
                <a:gdLst/>
                <a:ahLst/>
                <a:cxnLst/>
                <a:rect l="l" t="t" r="r" b="b"/>
                <a:pathLst>
                  <a:path w="8781" h="9887" extrusionOk="0">
                    <a:moveTo>
                      <a:pt x="0" y="9887"/>
                    </a:moveTo>
                    <a:lnTo>
                      <a:pt x="8781" y="1"/>
                    </a:lnTo>
                  </a:path>
                </a:pathLst>
              </a:custGeom>
              <a:solidFill>
                <a:srgbClr val="F78A8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54" name="Google Shape;854;p10"/>
              <p:cNvSpPr/>
              <p:nvPr/>
            </p:nvSpPr>
            <p:spPr>
              <a:xfrm>
                <a:off x="1842193" y="4177974"/>
                <a:ext cx="170176" cy="191610"/>
              </a:xfrm>
              <a:custGeom>
                <a:avLst/>
                <a:gdLst/>
                <a:ahLst/>
                <a:cxnLst/>
                <a:rect l="l" t="t" r="r" b="b"/>
                <a:pathLst>
                  <a:path w="8781" h="9887" fill="none" extrusionOk="0">
                    <a:moveTo>
                      <a:pt x="0" y="9887"/>
                    </a:moveTo>
                    <a:lnTo>
                      <a:pt x="8781" y="1"/>
                    </a:lnTo>
                  </a:path>
                </a:pathLst>
              </a:custGeom>
              <a:noFill/>
              <a:ln w="10575" cap="rnd" cmpd="sng">
                <a:solidFill>
                  <a:srgbClr val="F78A8A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55" name="Google Shape;855;p10"/>
              <p:cNvSpPr/>
              <p:nvPr/>
            </p:nvSpPr>
            <p:spPr>
              <a:xfrm>
                <a:off x="1951845" y="4246036"/>
                <a:ext cx="42248" cy="19"/>
              </a:xfrm>
              <a:custGeom>
                <a:avLst/>
                <a:gdLst/>
                <a:ahLst/>
                <a:cxnLst/>
                <a:rect l="l" t="t" r="r" b="b"/>
                <a:pathLst>
                  <a:path w="2180" h="1" extrusionOk="0">
                    <a:moveTo>
                      <a:pt x="1" y="1"/>
                    </a:moveTo>
                    <a:lnTo>
                      <a:pt x="2180" y="1"/>
                    </a:lnTo>
                  </a:path>
                </a:pathLst>
              </a:custGeom>
              <a:solidFill>
                <a:srgbClr val="F78A8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56" name="Google Shape;856;p10"/>
              <p:cNvSpPr/>
              <p:nvPr/>
            </p:nvSpPr>
            <p:spPr>
              <a:xfrm>
                <a:off x="1951845" y="4246036"/>
                <a:ext cx="42248" cy="19"/>
              </a:xfrm>
              <a:custGeom>
                <a:avLst/>
                <a:gdLst/>
                <a:ahLst/>
                <a:cxnLst/>
                <a:rect l="l" t="t" r="r" b="b"/>
                <a:pathLst>
                  <a:path w="2180" h="1" fill="none" extrusionOk="0">
                    <a:moveTo>
                      <a:pt x="1" y="1"/>
                    </a:moveTo>
                    <a:lnTo>
                      <a:pt x="2180" y="1"/>
                    </a:lnTo>
                  </a:path>
                </a:pathLst>
              </a:custGeom>
              <a:noFill/>
              <a:ln w="10575" cap="rnd" cmpd="sng">
                <a:solidFill>
                  <a:srgbClr val="F78A8A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57" name="Google Shape;857;p10"/>
              <p:cNvSpPr/>
              <p:nvPr/>
            </p:nvSpPr>
            <p:spPr>
              <a:xfrm>
                <a:off x="1923492" y="4209486"/>
                <a:ext cx="8217" cy="68082"/>
              </a:xfrm>
              <a:custGeom>
                <a:avLst/>
                <a:gdLst/>
                <a:ahLst/>
                <a:cxnLst/>
                <a:rect l="l" t="t" r="r" b="b"/>
                <a:pathLst>
                  <a:path w="424" h="3513" extrusionOk="0">
                    <a:moveTo>
                      <a:pt x="1" y="3513"/>
                    </a:moveTo>
                    <a:lnTo>
                      <a:pt x="423" y="1"/>
                    </a:lnTo>
                  </a:path>
                </a:pathLst>
              </a:custGeom>
              <a:solidFill>
                <a:srgbClr val="F78A8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58" name="Google Shape;858;p10"/>
              <p:cNvSpPr/>
              <p:nvPr/>
            </p:nvSpPr>
            <p:spPr>
              <a:xfrm>
                <a:off x="1923492" y="4209486"/>
                <a:ext cx="8217" cy="68082"/>
              </a:xfrm>
              <a:custGeom>
                <a:avLst/>
                <a:gdLst/>
                <a:ahLst/>
                <a:cxnLst/>
                <a:rect l="l" t="t" r="r" b="b"/>
                <a:pathLst>
                  <a:path w="424" h="3513" fill="none" extrusionOk="0">
                    <a:moveTo>
                      <a:pt x="1" y="3513"/>
                    </a:moveTo>
                    <a:lnTo>
                      <a:pt x="423" y="1"/>
                    </a:lnTo>
                  </a:path>
                </a:pathLst>
              </a:custGeom>
              <a:noFill/>
              <a:ln w="10575" cap="rnd" cmpd="sng">
                <a:solidFill>
                  <a:srgbClr val="F78A8A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59" name="Google Shape;859;p10"/>
              <p:cNvSpPr/>
              <p:nvPr/>
            </p:nvSpPr>
            <p:spPr>
              <a:xfrm>
                <a:off x="1907736" y="4295843"/>
                <a:ext cx="62404" cy="19"/>
              </a:xfrm>
              <a:custGeom>
                <a:avLst/>
                <a:gdLst/>
                <a:ahLst/>
                <a:cxnLst/>
                <a:rect l="l" t="t" r="r" b="b"/>
                <a:pathLst>
                  <a:path w="3220" h="1" extrusionOk="0">
                    <a:moveTo>
                      <a:pt x="1" y="0"/>
                    </a:moveTo>
                    <a:lnTo>
                      <a:pt x="3220" y="0"/>
                    </a:lnTo>
                  </a:path>
                </a:pathLst>
              </a:custGeom>
              <a:solidFill>
                <a:srgbClr val="F78A8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60" name="Google Shape;860;p10"/>
              <p:cNvSpPr/>
              <p:nvPr/>
            </p:nvSpPr>
            <p:spPr>
              <a:xfrm>
                <a:off x="1907736" y="4295843"/>
                <a:ext cx="62404" cy="19"/>
              </a:xfrm>
              <a:custGeom>
                <a:avLst/>
                <a:gdLst/>
                <a:ahLst/>
                <a:cxnLst/>
                <a:rect l="l" t="t" r="r" b="b"/>
                <a:pathLst>
                  <a:path w="3220" h="1" fill="none" extrusionOk="0">
                    <a:moveTo>
                      <a:pt x="1" y="0"/>
                    </a:moveTo>
                    <a:lnTo>
                      <a:pt x="3220" y="0"/>
                    </a:lnTo>
                  </a:path>
                </a:pathLst>
              </a:custGeom>
              <a:noFill/>
              <a:ln w="10575" cap="rnd" cmpd="sng">
                <a:solidFill>
                  <a:srgbClr val="F78A8A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61" name="Google Shape;861;p10"/>
              <p:cNvSpPr/>
              <p:nvPr/>
            </p:nvSpPr>
            <p:spPr>
              <a:xfrm>
                <a:off x="1878124" y="4259273"/>
                <a:ext cx="7578" cy="61163"/>
              </a:xfrm>
              <a:custGeom>
                <a:avLst/>
                <a:gdLst/>
                <a:ahLst/>
                <a:cxnLst/>
                <a:rect l="l" t="t" r="r" b="b"/>
                <a:pathLst>
                  <a:path w="391" h="3156" extrusionOk="0">
                    <a:moveTo>
                      <a:pt x="390" y="3155"/>
                    </a:moveTo>
                    <a:lnTo>
                      <a:pt x="0" y="1"/>
                    </a:lnTo>
                  </a:path>
                </a:pathLst>
              </a:custGeom>
              <a:solidFill>
                <a:srgbClr val="F78A8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62" name="Google Shape;862;p10"/>
              <p:cNvSpPr/>
              <p:nvPr/>
            </p:nvSpPr>
            <p:spPr>
              <a:xfrm>
                <a:off x="1878124" y="4259273"/>
                <a:ext cx="7578" cy="61163"/>
              </a:xfrm>
              <a:custGeom>
                <a:avLst/>
                <a:gdLst/>
                <a:ahLst/>
                <a:cxnLst/>
                <a:rect l="l" t="t" r="r" b="b"/>
                <a:pathLst>
                  <a:path w="391" h="3156" fill="none" extrusionOk="0">
                    <a:moveTo>
                      <a:pt x="390" y="3155"/>
                    </a:moveTo>
                    <a:lnTo>
                      <a:pt x="0" y="1"/>
                    </a:lnTo>
                  </a:path>
                </a:pathLst>
              </a:custGeom>
              <a:noFill/>
              <a:ln w="10575" cap="rnd" cmpd="sng">
                <a:solidFill>
                  <a:srgbClr val="F78A8A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63" name="Google Shape;863;p10"/>
              <p:cNvSpPr/>
              <p:nvPr/>
            </p:nvSpPr>
            <p:spPr>
              <a:xfrm>
                <a:off x="1866767" y="4341212"/>
                <a:ext cx="45407" cy="3178"/>
              </a:xfrm>
              <a:custGeom>
                <a:avLst/>
                <a:gdLst/>
                <a:ahLst/>
                <a:cxnLst/>
                <a:rect l="l" t="t" r="r" b="b"/>
                <a:pathLst>
                  <a:path w="2343" h="164" extrusionOk="0">
                    <a:moveTo>
                      <a:pt x="1" y="0"/>
                    </a:moveTo>
                    <a:lnTo>
                      <a:pt x="2342" y="163"/>
                    </a:lnTo>
                  </a:path>
                </a:pathLst>
              </a:custGeom>
              <a:solidFill>
                <a:srgbClr val="F78A8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64" name="Google Shape;864;p10"/>
              <p:cNvSpPr/>
              <p:nvPr/>
            </p:nvSpPr>
            <p:spPr>
              <a:xfrm>
                <a:off x="1866767" y="4341212"/>
                <a:ext cx="45407" cy="3178"/>
              </a:xfrm>
              <a:custGeom>
                <a:avLst/>
                <a:gdLst/>
                <a:ahLst/>
                <a:cxnLst/>
                <a:rect l="l" t="t" r="r" b="b"/>
                <a:pathLst>
                  <a:path w="2343" h="164" fill="none" extrusionOk="0">
                    <a:moveTo>
                      <a:pt x="1" y="0"/>
                    </a:moveTo>
                    <a:lnTo>
                      <a:pt x="2342" y="163"/>
                    </a:lnTo>
                  </a:path>
                </a:pathLst>
              </a:custGeom>
              <a:noFill/>
              <a:ln w="10575" cap="rnd" cmpd="sng">
                <a:solidFill>
                  <a:srgbClr val="F78A8A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65" name="Google Shape;865;p10"/>
              <p:cNvSpPr/>
              <p:nvPr/>
            </p:nvSpPr>
            <p:spPr>
              <a:xfrm>
                <a:off x="1842193" y="4177974"/>
                <a:ext cx="170176" cy="191610"/>
              </a:xfrm>
              <a:custGeom>
                <a:avLst/>
                <a:gdLst/>
                <a:ahLst/>
                <a:cxnLst/>
                <a:rect l="l" t="t" r="r" b="b"/>
                <a:pathLst>
                  <a:path w="8781" h="9887" extrusionOk="0">
                    <a:moveTo>
                      <a:pt x="0" y="9887"/>
                    </a:moveTo>
                    <a:lnTo>
                      <a:pt x="8781" y="1"/>
                    </a:lnTo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66" name="Google Shape;866;p10"/>
              <p:cNvSpPr/>
              <p:nvPr/>
            </p:nvSpPr>
            <p:spPr>
              <a:xfrm>
                <a:off x="1842193" y="4177974"/>
                <a:ext cx="170176" cy="191610"/>
              </a:xfrm>
              <a:custGeom>
                <a:avLst/>
                <a:gdLst/>
                <a:ahLst/>
                <a:cxnLst/>
                <a:rect l="l" t="t" r="r" b="b"/>
                <a:pathLst>
                  <a:path w="8781" h="9887" fill="none" extrusionOk="0">
                    <a:moveTo>
                      <a:pt x="0" y="9887"/>
                    </a:moveTo>
                    <a:lnTo>
                      <a:pt x="8781" y="1"/>
                    </a:lnTo>
                  </a:path>
                </a:pathLst>
              </a:custGeom>
              <a:noFill/>
              <a:ln w="10575" cap="rnd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67" name="Google Shape;867;p10"/>
              <p:cNvSpPr/>
              <p:nvPr/>
            </p:nvSpPr>
            <p:spPr>
              <a:xfrm>
                <a:off x="1951845" y="4246036"/>
                <a:ext cx="42248" cy="19"/>
              </a:xfrm>
              <a:custGeom>
                <a:avLst/>
                <a:gdLst/>
                <a:ahLst/>
                <a:cxnLst/>
                <a:rect l="l" t="t" r="r" b="b"/>
                <a:pathLst>
                  <a:path w="2180" h="1" extrusionOk="0">
                    <a:moveTo>
                      <a:pt x="1" y="1"/>
                    </a:moveTo>
                    <a:lnTo>
                      <a:pt x="2180" y="1"/>
                    </a:lnTo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68" name="Google Shape;868;p10"/>
              <p:cNvSpPr/>
              <p:nvPr/>
            </p:nvSpPr>
            <p:spPr>
              <a:xfrm>
                <a:off x="1951845" y="4246036"/>
                <a:ext cx="42248" cy="19"/>
              </a:xfrm>
              <a:custGeom>
                <a:avLst/>
                <a:gdLst/>
                <a:ahLst/>
                <a:cxnLst/>
                <a:rect l="l" t="t" r="r" b="b"/>
                <a:pathLst>
                  <a:path w="2180" h="1" fill="none" extrusionOk="0">
                    <a:moveTo>
                      <a:pt x="1" y="1"/>
                    </a:moveTo>
                    <a:lnTo>
                      <a:pt x="2180" y="1"/>
                    </a:lnTo>
                  </a:path>
                </a:pathLst>
              </a:custGeom>
              <a:noFill/>
              <a:ln w="10575" cap="rnd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69" name="Google Shape;869;p10"/>
              <p:cNvSpPr/>
              <p:nvPr/>
            </p:nvSpPr>
            <p:spPr>
              <a:xfrm>
                <a:off x="1923492" y="4209486"/>
                <a:ext cx="8217" cy="68082"/>
              </a:xfrm>
              <a:custGeom>
                <a:avLst/>
                <a:gdLst/>
                <a:ahLst/>
                <a:cxnLst/>
                <a:rect l="l" t="t" r="r" b="b"/>
                <a:pathLst>
                  <a:path w="424" h="3513" extrusionOk="0">
                    <a:moveTo>
                      <a:pt x="1" y="3513"/>
                    </a:moveTo>
                    <a:lnTo>
                      <a:pt x="423" y="1"/>
                    </a:lnTo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70" name="Google Shape;870;p10"/>
              <p:cNvSpPr/>
              <p:nvPr/>
            </p:nvSpPr>
            <p:spPr>
              <a:xfrm>
                <a:off x="1923492" y="4209486"/>
                <a:ext cx="8217" cy="68082"/>
              </a:xfrm>
              <a:custGeom>
                <a:avLst/>
                <a:gdLst/>
                <a:ahLst/>
                <a:cxnLst/>
                <a:rect l="l" t="t" r="r" b="b"/>
                <a:pathLst>
                  <a:path w="424" h="3513" fill="none" extrusionOk="0">
                    <a:moveTo>
                      <a:pt x="1" y="3513"/>
                    </a:moveTo>
                    <a:lnTo>
                      <a:pt x="423" y="1"/>
                    </a:lnTo>
                  </a:path>
                </a:pathLst>
              </a:custGeom>
              <a:noFill/>
              <a:ln w="10575" cap="rnd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71" name="Google Shape;871;p10"/>
              <p:cNvSpPr/>
              <p:nvPr/>
            </p:nvSpPr>
            <p:spPr>
              <a:xfrm>
                <a:off x="1907736" y="4295843"/>
                <a:ext cx="62404" cy="19"/>
              </a:xfrm>
              <a:custGeom>
                <a:avLst/>
                <a:gdLst/>
                <a:ahLst/>
                <a:cxnLst/>
                <a:rect l="l" t="t" r="r" b="b"/>
                <a:pathLst>
                  <a:path w="3220" h="1" extrusionOk="0">
                    <a:moveTo>
                      <a:pt x="1" y="0"/>
                    </a:moveTo>
                    <a:lnTo>
                      <a:pt x="3220" y="0"/>
                    </a:lnTo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72" name="Google Shape;872;p10"/>
              <p:cNvSpPr/>
              <p:nvPr/>
            </p:nvSpPr>
            <p:spPr>
              <a:xfrm>
                <a:off x="1907736" y="4295843"/>
                <a:ext cx="62404" cy="19"/>
              </a:xfrm>
              <a:custGeom>
                <a:avLst/>
                <a:gdLst/>
                <a:ahLst/>
                <a:cxnLst/>
                <a:rect l="l" t="t" r="r" b="b"/>
                <a:pathLst>
                  <a:path w="3220" h="1" fill="none" extrusionOk="0">
                    <a:moveTo>
                      <a:pt x="1" y="0"/>
                    </a:moveTo>
                    <a:lnTo>
                      <a:pt x="3220" y="0"/>
                    </a:lnTo>
                  </a:path>
                </a:pathLst>
              </a:custGeom>
              <a:noFill/>
              <a:ln w="10575" cap="rnd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73" name="Google Shape;873;p10"/>
              <p:cNvSpPr/>
              <p:nvPr/>
            </p:nvSpPr>
            <p:spPr>
              <a:xfrm>
                <a:off x="1878124" y="4259273"/>
                <a:ext cx="7578" cy="61163"/>
              </a:xfrm>
              <a:custGeom>
                <a:avLst/>
                <a:gdLst/>
                <a:ahLst/>
                <a:cxnLst/>
                <a:rect l="l" t="t" r="r" b="b"/>
                <a:pathLst>
                  <a:path w="391" h="3156" extrusionOk="0">
                    <a:moveTo>
                      <a:pt x="390" y="3155"/>
                    </a:moveTo>
                    <a:lnTo>
                      <a:pt x="0" y="1"/>
                    </a:lnTo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74" name="Google Shape;874;p10"/>
              <p:cNvSpPr/>
              <p:nvPr/>
            </p:nvSpPr>
            <p:spPr>
              <a:xfrm>
                <a:off x="1878124" y="4259273"/>
                <a:ext cx="7578" cy="61163"/>
              </a:xfrm>
              <a:custGeom>
                <a:avLst/>
                <a:gdLst/>
                <a:ahLst/>
                <a:cxnLst/>
                <a:rect l="l" t="t" r="r" b="b"/>
                <a:pathLst>
                  <a:path w="391" h="3156" fill="none" extrusionOk="0">
                    <a:moveTo>
                      <a:pt x="390" y="3155"/>
                    </a:moveTo>
                    <a:lnTo>
                      <a:pt x="0" y="1"/>
                    </a:lnTo>
                  </a:path>
                </a:pathLst>
              </a:custGeom>
              <a:noFill/>
              <a:ln w="10575" cap="rnd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75" name="Google Shape;875;p10"/>
              <p:cNvSpPr/>
              <p:nvPr/>
            </p:nvSpPr>
            <p:spPr>
              <a:xfrm>
                <a:off x="1866767" y="4341212"/>
                <a:ext cx="45407" cy="3178"/>
              </a:xfrm>
              <a:custGeom>
                <a:avLst/>
                <a:gdLst/>
                <a:ahLst/>
                <a:cxnLst/>
                <a:rect l="l" t="t" r="r" b="b"/>
                <a:pathLst>
                  <a:path w="2343" h="164" extrusionOk="0">
                    <a:moveTo>
                      <a:pt x="1" y="0"/>
                    </a:moveTo>
                    <a:lnTo>
                      <a:pt x="2342" y="163"/>
                    </a:lnTo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76" name="Google Shape;876;p10"/>
              <p:cNvSpPr/>
              <p:nvPr/>
            </p:nvSpPr>
            <p:spPr>
              <a:xfrm>
                <a:off x="1866767" y="4341212"/>
                <a:ext cx="45407" cy="3178"/>
              </a:xfrm>
              <a:custGeom>
                <a:avLst/>
                <a:gdLst/>
                <a:ahLst/>
                <a:cxnLst/>
                <a:rect l="l" t="t" r="r" b="b"/>
                <a:pathLst>
                  <a:path w="2343" h="164" fill="none" extrusionOk="0">
                    <a:moveTo>
                      <a:pt x="1" y="0"/>
                    </a:moveTo>
                    <a:lnTo>
                      <a:pt x="2342" y="163"/>
                    </a:lnTo>
                  </a:path>
                </a:pathLst>
              </a:custGeom>
              <a:noFill/>
              <a:ln w="10575" cap="rnd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77" name="Google Shape;877;p10"/>
              <p:cNvSpPr/>
              <p:nvPr/>
            </p:nvSpPr>
            <p:spPr>
              <a:xfrm>
                <a:off x="1593257" y="4181753"/>
                <a:ext cx="178374" cy="184052"/>
              </a:xfrm>
              <a:custGeom>
                <a:avLst/>
                <a:gdLst/>
                <a:ahLst/>
                <a:cxnLst/>
                <a:rect l="l" t="t" r="r" b="b"/>
                <a:pathLst>
                  <a:path w="9204" h="9497" extrusionOk="0">
                    <a:moveTo>
                      <a:pt x="9203" y="9497"/>
                    </a:moveTo>
                    <a:lnTo>
                      <a:pt x="0" y="1"/>
                    </a:lnTo>
                  </a:path>
                </a:pathLst>
              </a:custGeom>
              <a:solidFill>
                <a:srgbClr val="F78A8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78" name="Google Shape;878;p10"/>
              <p:cNvSpPr/>
              <p:nvPr/>
            </p:nvSpPr>
            <p:spPr>
              <a:xfrm>
                <a:off x="1593257" y="4181753"/>
                <a:ext cx="178374" cy="184052"/>
              </a:xfrm>
              <a:custGeom>
                <a:avLst/>
                <a:gdLst/>
                <a:ahLst/>
                <a:cxnLst/>
                <a:rect l="l" t="t" r="r" b="b"/>
                <a:pathLst>
                  <a:path w="9204" h="9497" fill="none" extrusionOk="0">
                    <a:moveTo>
                      <a:pt x="9203" y="9497"/>
                    </a:moveTo>
                    <a:lnTo>
                      <a:pt x="0" y="1"/>
                    </a:lnTo>
                  </a:path>
                </a:pathLst>
              </a:custGeom>
              <a:noFill/>
              <a:ln w="10575" cap="rnd" cmpd="sng">
                <a:solidFill>
                  <a:srgbClr val="F78A8A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79" name="Google Shape;879;p10"/>
              <p:cNvSpPr/>
              <p:nvPr/>
            </p:nvSpPr>
            <p:spPr>
              <a:xfrm>
                <a:off x="1656901" y="4205707"/>
                <a:ext cx="3178" cy="41609"/>
              </a:xfrm>
              <a:custGeom>
                <a:avLst/>
                <a:gdLst/>
                <a:ahLst/>
                <a:cxnLst/>
                <a:rect l="l" t="t" r="r" b="b"/>
                <a:pathLst>
                  <a:path w="164" h="2147" extrusionOk="0">
                    <a:moveTo>
                      <a:pt x="1" y="2147"/>
                    </a:moveTo>
                    <a:lnTo>
                      <a:pt x="163" y="1"/>
                    </a:lnTo>
                  </a:path>
                </a:pathLst>
              </a:custGeom>
              <a:solidFill>
                <a:srgbClr val="F78A8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80" name="Google Shape;880;p10"/>
              <p:cNvSpPr/>
              <p:nvPr/>
            </p:nvSpPr>
            <p:spPr>
              <a:xfrm>
                <a:off x="1656901" y="4205707"/>
                <a:ext cx="3178" cy="41609"/>
              </a:xfrm>
              <a:custGeom>
                <a:avLst/>
                <a:gdLst/>
                <a:ahLst/>
                <a:cxnLst/>
                <a:rect l="l" t="t" r="r" b="b"/>
                <a:pathLst>
                  <a:path w="164" h="2147" fill="none" extrusionOk="0">
                    <a:moveTo>
                      <a:pt x="1" y="2147"/>
                    </a:moveTo>
                    <a:lnTo>
                      <a:pt x="163" y="1"/>
                    </a:lnTo>
                  </a:path>
                </a:pathLst>
              </a:custGeom>
              <a:noFill/>
              <a:ln w="10575" cap="rnd" cmpd="sng">
                <a:solidFill>
                  <a:srgbClr val="F78A8A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81" name="Google Shape;881;p10"/>
              <p:cNvSpPr/>
              <p:nvPr/>
            </p:nvSpPr>
            <p:spPr>
              <a:xfrm>
                <a:off x="1618470" y="4264331"/>
                <a:ext cx="67442" cy="13876"/>
              </a:xfrm>
              <a:custGeom>
                <a:avLst/>
                <a:gdLst/>
                <a:ahLst/>
                <a:cxnLst/>
                <a:rect l="l" t="t" r="r" b="b"/>
                <a:pathLst>
                  <a:path w="3480" h="716" extrusionOk="0">
                    <a:moveTo>
                      <a:pt x="3480" y="715"/>
                    </a:moveTo>
                    <a:lnTo>
                      <a:pt x="0" y="0"/>
                    </a:lnTo>
                  </a:path>
                </a:pathLst>
              </a:custGeom>
              <a:solidFill>
                <a:srgbClr val="F78A8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82" name="Google Shape;882;p10"/>
              <p:cNvSpPr/>
              <p:nvPr/>
            </p:nvSpPr>
            <p:spPr>
              <a:xfrm>
                <a:off x="1618470" y="4264331"/>
                <a:ext cx="67442" cy="13876"/>
              </a:xfrm>
              <a:custGeom>
                <a:avLst/>
                <a:gdLst/>
                <a:ahLst/>
                <a:cxnLst/>
                <a:rect l="l" t="t" r="r" b="b"/>
                <a:pathLst>
                  <a:path w="3480" h="716" fill="none" extrusionOk="0">
                    <a:moveTo>
                      <a:pt x="3480" y="715"/>
                    </a:moveTo>
                    <a:lnTo>
                      <a:pt x="0" y="0"/>
                    </a:lnTo>
                  </a:path>
                </a:pathLst>
              </a:custGeom>
              <a:noFill/>
              <a:ln w="10575" cap="rnd" cmpd="sng">
                <a:solidFill>
                  <a:srgbClr val="F78A8A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83" name="Google Shape;883;p10"/>
              <p:cNvSpPr/>
              <p:nvPr/>
            </p:nvSpPr>
            <p:spPr>
              <a:xfrm>
                <a:off x="1702909" y="4232819"/>
                <a:ext cx="4438" cy="62404"/>
              </a:xfrm>
              <a:custGeom>
                <a:avLst/>
                <a:gdLst/>
                <a:ahLst/>
                <a:cxnLst/>
                <a:rect l="l" t="t" r="r" b="b"/>
                <a:pathLst>
                  <a:path w="229" h="3220" extrusionOk="0">
                    <a:moveTo>
                      <a:pt x="1" y="3219"/>
                    </a:moveTo>
                    <a:lnTo>
                      <a:pt x="228" y="0"/>
                    </a:lnTo>
                  </a:path>
                </a:pathLst>
              </a:custGeom>
              <a:solidFill>
                <a:srgbClr val="F78A8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84" name="Google Shape;884;p10"/>
              <p:cNvSpPr/>
              <p:nvPr/>
            </p:nvSpPr>
            <p:spPr>
              <a:xfrm>
                <a:off x="1702909" y="4232819"/>
                <a:ext cx="4438" cy="62404"/>
              </a:xfrm>
              <a:custGeom>
                <a:avLst/>
                <a:gdLst/>
                <a:ahLst/>
                <a:cxnLst/>
                <a:rect l="l" t="t" r="r" b="b"/>
                <a:pathLst>
                  <a:path w="229" h="3220" fill="none" extrusionOk="0">
                    <a:moveTo>
                      <a:pt x="1" y="3219"/>
                    </a:moveTo>
                    <a:lnTo>
                      <a:pt x="228" y="0"/>
                    </a:lnTo>
                  </a:path>
                </a:pathLst>
              </a:custGeom>
              <a:noFill/>
              <a:ln w="10575" cap="rnd" cmpd="sng">
                <a:solidFill>
                  <a:srgbClr val="F78A8A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85" name="Google Shape;885;p10"/>
              <p:cNvSpPr/>
              <p:nvPr/>
            </p:nvSpPr>
            <p:spPr>
              <a:xfrm>
                <a:off x="1745758" y="4293944"/>
                <a:ext cx="5698" cy="45388"/>
              </a:xfrm>
              <a:custGeom>
                <a:avLst/>
                <a:gdLst/>
                <a:ahLst/>
                <a:cxnLst/>
                <a:rect l="l" t="t" r="r" b="b"/>
                <a:pathLst>
                  <a:path w="294" h="2342" extrusionOk="0">
                    <a:moveTo>
                      <a:pt x="1" y="2342"/>
                    </a:moveTo>
                    <a:lnTo>
                      <a:pt x="294" y="0"/>
                    </a:lnTo>
                  </a:path>
                </a:pathLst>
              </a:custGeom>
              <a:solidFill>
                <a:srgbClr val="F78A8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86" name="Google Shape;886;p10"/>
              <p:cNvSpPr/>
              <p:nvPr/>
            </p:nvSpPr>
            <p:spPr>
              <a:xfrm>
                <a:off x="1745758" y="4293944"/>
                <a:ext cx="5698" cy="45388"/>
              </a:xfrm>
              <a:custGeom>
                <a:avLst/>
                <a:gdLst/>
                <a:ahLst/>
                <a:cxnLst/>
                <a:rect l="l" t="t" r="r" b="b"/>
                <a:pathLst>
                  <a:path w="294" h="2342" fill="none" extrusionOk="0">
                    <a:moveTo>
                      <a:pt x="1" y="2342"/>
                    </a:moveTo>
                    <a:lnTo>
                      <a:pt x="294" y="0"/>
                    </a:lnTo>
                  </a:path>
                </a:pathLst>
              </a:custGeom>
              <a:noFill/>
              <a:ln w="10575" cap="rnd" cmpd="sng">
                <a:solidFill>
                  <a:srgbClr val="F78A8A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87" name="Google Shape;887;p10"/>
              <p:cNvSpPr/>
              <p:nvPr/>
            </p:nvSpPr>
            <p:spPr>
              <a:xfrm>
                <a:off x="1593257" y="4181753"/>
                <a:ext cx="178374" cy="184052"/>
              </a:xfrm>
              <a:custGeom>
                <a:avLst/>
                <a:gdLst/>
                <a:ahLst/>
                <a:cxnLst/>
                <a:rect l="l" t="t" r="r" b="b"/>
                <a:pathLst>
                  <a:path w="9204" h="9497" extrusionOk="0">
                    <a:moveTo>
                      <a:pt x="9203" y="9497"/>
                    </a:moveTo>
                    <a:lnTo>
                      <a:pt x="0" y="1"/>
                    </a:lnTo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88" name="Google Shape;888;p10"/>
              <p:cNvSpPr/>
              <p:nvPr/>
            </p:nvSpPr>
            <p:spPr>
              <a:xfrm>
                <a:off x="1593257" y="4181753"/>
                <a:ext cx="178374" cy="184052"/>
              </a:xfrm>
              <a:custGeom>
                <a:avLst/>
                <a:gdLst/>
                <a:ahLst/>
                <a:cxnLst/>
                <a:rect l="l" t="t" r="r" b="b"/>
                <a:pathLst>
                  <a:path w="9204" h="9497" fill="none" extrusionOk="0">
                    <a:moveTo>
                      <a:pt x="9203" y="9497"/>
                    </a:moveTo>
                    <a:lnTo>
                      <a:pt x="0" y="1"/>
                    </a:lnTo>
                  </a:path>
                </a:pathLst>
              </a:custGeom>
              <a:noFill/>
              <a:ln w="10575" cap="rnd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89" name="Google Shape;889;p10"/>
              <p:cNvSpPr/>
              <p:nvPr/>
            </p:nvSpPr>
            <p:spPr>
              <a:xfrm>
                <a:off x="1656901" y="4205707"/>
                <a:ext cx="3178" cy="41609"/>
              </a:xfrm>
              <a:custGeom>
                <a:avLst/>
                <a:gdLst/>
                <a:ahLst/>
                <a:cxnLst/>
                <a:rect l="l" t="t" r="r" b="b"/>
                <a:pathLst>
                  <a:path w="164" h="2147" extrusionOk="0">
                    <a:moveTo>
                      <a:pt x="1" y="2147"/>
                    </a:moveTo>
                    <a:lnTo>
                      <a:pt x="163" y="1"/>
                    </a:lnTo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90" name="Google Shape;890;p10"/>
              <p:cNvSpPr/>
              <p:nvPr/>
            </p:nvSpPr>
            <p:spPr>
              <a:xfrm>
                <a:off x="1656901" y="4205707"/>
                <a:ext cx="3178" cy="41609"/>
              </a:xfrm>
              <a:custGeom>
                <a:avLst/>
                <a:gdLst/>
                <a:ahLst/>
                <a:cxnLst/>
                <a:rect l="l" t="t" r="r" b="b"/>
                <a:pathLst>
                  <a:path w="164" h="2147" fill="none" extrusionOk="0">
                    <a:moveTo>
                      <a:pt x="1" y="2147"/>
                    </a:moveTo>
                    <a:lnTo>
                      <a:pt x="163" y="1"/>
                    </a:lnTo>
                  </a:path>
                </a:pathLst>
              </a:custGeom>
              <a:noFill/>
              <a:ln w="10575" cap="rnd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91" name="Google Shape;891;p10"/>
              <p:cNvSpPr/>
              <p:nvPr/>
            </p:nvSpPr>
            <p:spPr>
              <a:xfrm>
                <a:off x="1618470" y="4264331"/>
                <a:ext cx="67442" cy="13876"/>
              </a:xfrm>
              <a:custGeom>
                <a:avLst/>
                <a:gdLst/>
                <a:ahLst/>
                <a:cxnLst/>
                <a:rect l="l" t="t" r="r" b="b"/>
                <a:pathLst>
                  <a:path w="3480" h="716" extrusionOk="0">
                    <a:moveTo>
                      <a:pt x="3480" y="715"/>
                    </a:moveTo>
                    <a:lnTo>
                      <a:pt x="0" y="0"/>
                    </a:lnTo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92" name="Google Shape;892;p10"/>
              <p:cNvSpPr/>
              <p:nvPr/>
            </p:nvSpPr>
            <p:spPr>
              <a:xfrm>
                <a:off x="1618470" y="4264331"/>
                <a:ext cx="67442" cy="13876"/>
              </a:xfrm>
              <a:custGeom>
                <a:avLst/>
                <a:gdLst/>
                <a:ahLst/>
                <a:cxnLst/>
                <a:rect l="l" t="t" r="r" b="b"/>
                <a:pathLst>
                  <a:path w="3480" h="716" fill="none" extrusionOk="0">
                    <a:moveTo>
                      <a:pt x="3480" y="715"/>
                    </a:moveTo>
                    <a:lnTo>
                      <a:pt x="0" y="0"/>
                    </a:lnTo>
                  </a:path>
                </a:pathLst>
              </a:custGeom>
              <a:noFill/>
              <a:ln w="10575" cap="rnd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93" name="Google Shape;893;p10"/>
              <p:cNvSpPr/>
              <p:nvPr/>
            </p:nvSpPr>
            <p:spPr>
              <a:xfrm>
                <a:off x="1702909" y="4232819"/>
                <a:ext cx="4438" cy="62404"/>
              </a:xfrm>
              <a:custGeom>
                <a:avLst/>
                <a:gdLst/>
                <a:ahLst/>
                <a:cxnLst/>
                <a:rect l="l" t="t" r="r" b="b"/>
                <a:pathLst>
                  <a:path w="229" h="3220" extrusionOk="0">
                    <a:moveTo>
                      <a:pt x="1" y="3219"/>
                    </a:moveTo>
                    <a:lnTo>
                      <a:pt x="228" y="0"/>
                    </a:lnTo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94" name="Google Shape;894;p10"/>
              <p:cNvSpPr/>
              <p:nvPr/>
            </p:nvSpPr>
            <p:spPr>
              <a:xfrm>
                <a:off x="1702909" y="4232819"/>
                <a:ext cx="4438" cy="62404"/>
              </a:xfrm>
              <a:custGeom>
                <a:avLst/>
                <a:gdLst/>
                <a:ahLst/>
                <a:cxnLst/>
                <a:rect l="l" t="t" r="r" b="b"/>
                <a:pathLst>
                  <a:path w="229" h="3220" fill="none" extrusionOk="0">
                    <a:moveTo>
                      <a:pt x="1" y="3219"/>
                    </a:moveTo>
                    <a:lnTo>
                      <a:pt x="228" y="0"/>
                    </a:lnTo>
                  </a:path>
                </a:pathLst>
              </a:custGeom>
              <a:noFill/>
              <a:ln w="10575" cap="rnd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95" name="Google Shape;895;p10"/>
              <p:cNvSpPr/>
              <p:nvPr/>
            </p:nvSpPr>
            <p:spPr>
              <a:xfrm>
                <a:off x="1745758" y="4293944"/>
                <a:ext cx="5698" cy="45388"/>
              </a:xfrm>
              <a:custGeom>
                <a:avLst/>
                <a:gdLst/>
                <a:ahLst/>
                <a:cxnLst/>
                <a:rect l="l" t="t" r="r" b="b"/>
                <a:pathLst>
                  <a:path w="294" h="2342" extrusionOk="0">
                    <a:moveTo>
                      <a:pt x="1" y="2342"/>
                    </a:moveTo>
                    <a:lnTo>
                      <a:pt x="294" y="0"/>
                    </a:lnTo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96" name="Google Shape;896;p10"/>
              <p:cNvSpPr/>
              <p:nvPr/>
            </p:nvSpPr>
            <p:spPr>
              <a:xfrm>
                <a:off x="1745758" y="4293944"/>
                <a:ext cx="5698" cy="45388"/>
              </a:xfrm>
              <a:custGeom>
                <a:avLst/>
                <a:gdLst/>
                <a:ahLst/>
                <a:cxnLst/>
                <a:rect l="l" t="t" r="r" b="b"/>
                <a:pathLst>
                  <a:path w="294" h="2342" fill="none" extrusionOk="0">
                    <a:moveTo>
                      <a:pt x="1" y="2342"/>
                    </a:moveTo>
                    <a:lnTo>
                      <a:pt x="294" y="0"/>
                    </a:lnTo>
                  </a:path>
                </a:pathLst>
              </a:custGeom>
              <a:noFill/>
              <a:ln w="10575" cap="rnd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sp>
          <p:nvSpPr>
            <p:cNvPr id="897" name="Google Shape;897;p10"/>
            <p:cNvSpPr/>
            <p:nvPr/>
          </p:nvSpPr>
          <p:spPr>
            <a:xfrm>
              <a:off x="1031722" y="1797257"/>
              <a:ext cx="671846" cy="974698"/>
            </a:xfrm>
            <a:custGeom>
              <a:avLst/>
              <a:gdLst/>
              <a:ahLst/>
              <a:cxnLst/>
              <a:rect l="l" t="t" r="r" b="b"/>
              <a:pathLst>
                <a:path w="34667" h="50294" extrusionOk="0">
                  <a:moveTo>
                    <a:pt x="17614" y="0"/>
                  </a:moveTo>
                  <a:cubicBezTo>
                    <a:pt x="10966" y="0"/>
                    <a:pt x="11967" y="4766"/>
                    <a:pt x="11967" y="4766"/>
                  </a:cubicBezTo>
                  <a:lnTo>
                    <a:pt x="12065" y="5124"/>
                  </a:lnTo>
                  <a:cubicBezTo>
                    <a:pt x="12065" y="5124"/>
                    <a:pt x="7285" y="6750"/>
                    <a:pt x="8195" y="12766"/>
                  </a:cubicBezTo>
                  <a:cubicBezTo>
                    <a:pt x="9106" y="18782"/>
                    <a:pt x="11707" y="21384"/>
                    <a:pt x="11610" y="23270"/>
                  </a:cubicBezTo>
                  <a:cubicBezTo>
                    <a:pt x="11512" y="25156"/>
                    <a:pt x="8716" y="25871"/>
                    <a:pt x="4781" y="30197"/>
                  </a:cubicBezTo>
                  <a:cubicBezTo>
                    <a:pt x="813" y="34489"/>
                    <a:pt x="0" y="40961"/>
                    <a:pt x="1626" y="45188"/>
                  </a:cubicBezTo>
                  <a:cubicBezTo>
                    <a:pt x="2439" y="47269"/>
                    <a:pt x="4033" y="48993"/>
                    <a:pt x="6016" y="50294"/>
                  </a:cubicBezTo>
                  <a:lnTo>
                    <a:pt x="8260" y="39204"/>
                  </a:lnTo>
                  <a:lnTo>
                    <a:pt x="9724" y="31205"/>
                  </a:lnTo>
                  <a:lnTo>
                    <a:pt x="18992" y="27530"/>
                  </a:lnTo>
                  <a:cubicBezTo>
                    <a:pt x="18992" y="27530"/>
                    <a:pt x="19447" y="25026"/>
                    <a:pt x="19902" y="24928"/>
                  </a:cubicBezTo>
                  <a:cubicBezTo>
                    <a:pt x="20358" y="24831"/>
                    <a:pt x="20813" y="23790"/>
                    <a:pt x="20813" y="23790"/>
                  </a:cubicBezTo>
                  <a:lnTo>
                    <a:pt x="20585" y="21741"/>
                  </a:lnTo>
                  <a:cubicBezTo>
                    <a:pt x="20585" y="21741"/>
                    <a:pt x="21023" y="20058"/>
                    <a:pt x="22867" y="20058"/>
                  </a:cubicBezTo>
                  <a:cubicBezTo>
                    <a:pt x="23586" y="20058"/>
                    <a:pt x="24519" y="20314"/>
                    <a:pt x="25723" y="21026"/>
                  </a:cubicBezTo>
                  <a:cubicBezTo>
                    <a:pt x="25723" y="21026"/>
                    <a:pt x="24422" y="21872"/>
                    <a:pt x="24650" y="22229"/>
                  </a:cubicBezTo>
                  <a:cubicBezTo>
                    <a:pt x="24878" y="22587"/>
                    <a:pt x="24390" y="23725"/>
                    <a:pt x="24943" y="23725"/>
                  </a:cubicBezTo>
                  <a:cubicBezTo>
                    <a:pt x="25528" y="23725"/>
                    <a:pt x="26666" y="24473"/>
                    <a:pt x="27252" y="25026"/>
                  </a:cubicBezTo>
                  <a:cubicBezTo>
                    <a:pt x="27642" y="25481"/>
                    <a:pt x="28000" y="25937"/>
                    <a:pt x="28292" y="26457"/>
                  </a:cubicBezTo>
                  <a:lnTo>
                    <a:pt x="33105" y="26749"/>
                  </a:lnTo>
                  <a:cubicBezTo>
                    <a:pt x="33626" y="26749"/>
                    <a:pt x="34113" y="26815"/>
                    <a:pt x="34569" y="26945"/>
                  </a:cubicBezTo>
                  <a:cubicBezTo>
                    <a:pt x="34666" y="24571"/>
                    <a:pt x="34374" y="22782"/>
                    <a:pt x="33788" y="21384"/>
                  </a:cubicBezTo>
                  <a:cubicBezTo>
                    <a:pt x="31739" y="16376"/>
                    <a:pt x="27967" y="14555"/>
                    <a:pt x="27414" y="12051"/>
                  </a:cubicBezTo>
                  <a:cubicBezTo>
                    <a:pt x="26894" y="9514"/>
                    <a:pt x="27154" y="9254"/>
                    <a:pt x="27154" y="9254"/>
                  </a:cubicBezTo>
                  <a:cubicBezTo>
                    <a:pt x="28260" y="8116"/>
                    <a:pt x="28748" y="6522"/>
                    <a:pt x="28422" y="4961"/>
                  </a:cubicBezTo>
                  <a:cubicBezTo>
                    <a:pt x="27870" y="2262"/>
                    <a:pt x="25788" y="376"/>
                    <a:pt x="18341" y="18"/>
                  </a:cubicBezTo>
                  <a:cubicBezTo>
                    <a:pt x="18089" y="6"/>
                    <a:pt x="17847" y="0"/>
                    <a:pt x="17614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98" name="Google Shape;898;p10"/>
            <p:cNvSpPr/>
            <p:nvPr/>
          </p:nvSpPr>
          <p:spPr>
            <a:xfrm>
              <a:off x="1245367" y="2572787"/>
              <a:ext cx="195389" cy="249963"/>
            </a:xfrm>
            <a:custGeom>
              <a:avLst/>
              <a:gdLst/>
              <a:ahLst/>
              <a:cxnLst/>
              <a:rect l="l" t="t" r="r" b="b"/>
              <a:pathLst>
                <a:path w="10082" h="12898" extrusionOk="0">
                  <a:moveTo>
                    <a:pt x="3447" y="0"/>
                  </a:moveTo>
                  <a:lnTo>
                    <a:pt x="3447" y="1789"/>
                  </a:lnTo>
                  <a:lnTo>
                    <a:pt x="0" y="12423"/>
                  </a:lnTo>
                  <a:cubicBezTo>
                    <a:pt x="1174" y="12743"/>
                    <a:pt x="2387" y="12898"/>
                    <a:pt x="3602" y="12898"/>
                  </a:cubicBezTo>
                  <a:cubicBezTo>
                    <a:pt x="4608" y="12898"/>
                    <a:pt x="5615" y="12792"/>
                    <a:pt x="6602" y="12586"/>
                  </a:cubicBezTo>
                  <a:cubicBezTo>
                    <a:pt x="7805" y="12260"/>
                    <a:pt x="8976" y="11740"/>
                    <a:pt x="10081" y="11090"/>
                  </a:cubicBezTo>
                  <a:lnTo>
                    <a:pt x="3447" y="0"/>
                  </a:ln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99" name="Google Shape;899;p10"/>
            <p:cNvSpPr/>
            <p:nvPr/>
          </p:nvSpPr>
          <p:spPr>
            <a:xfrm>
              <a:off x="1072691" y="2039333"/>
              <a:ext cx="1135687" cy="1166230"/>
            </a:xfrm>
            <a:custGeom>
              <a:avLst/>
              <a:gdLst/>
              <a:ahLst/>
              <a:cxnLst/>
              <a:rect l="l" t="t" r="r" b="b"/>
              <a:pathLst>
                <a:path w="58601" h="60177" extrusionOk="0">
                  <a:moveTo>
                    <a:pt x="57562" y="1"/>
                  </a:moveTo>
                  <a:cubicBezTo>
                    <a:pt x="57147" y="1"/>
                    <a:pt x="56594" y="496"/>
                    <a:pt x="56064" y="1186"/>
                  </a:cubicBezTo>
                  <a:cubicBezTo>
                    <a:pt x="55576" y="1901"/>
                    <a:pt x="55153" y="2682"/>
                    <a:pt x="54796" y="3462"/>
                  </a:cubicBezTo>
                  <a:lnTo>
                    <a:pt x="54405" y="3625"/>
                  </a:lnTo>
                  <a:cubicBezTo>
                    <a:pt x="54280" y="2874"/>
                    <a:pt x="53223" y="2485"/>
                    <a:pt x="52882" y="2485"/>
                  </a:cubicBezTo>
                  <a:cubicBezTo>
                    <a:pt x="52868" y="2485"/>
                    <a:pt x="52856" y="2485"/>
                    <a:pt x="52844" y="2486"/>
                  </a:cubicBezTo>
                  <a:cubicBezTo>
                    <a:pt x="52552" y="2551"/>
                    <a:pt x="52682" y="2942"/>
                    <a:pt x="52682" y="2942"/>
                  </a:cubicBezTo>
                  <a:cubicBezTo>
                    <a:pt x="52682" y="2942"/>
                    <a:pt x="52975" y="4600"/>
                    <a:pt x="52975" y="4860"/>
                  </a:cubicBezTo>
                  <a:cubicBezTo>
                    <a:pt x="52779" y="5413"/>
                    <a:pt x="52519" y="5933"/>
                    <a:pt x="52194" y="6421"/>
                  </a:cubicBezTo>
                  <a:cubicBezTo>
                    <a:pt x="52096" y="6519"/>
                    <a:pt x="52031" y="6681"/>
                    <a:pt x="51999" y="6812"/>
                  </a:cubicBezTo>
                  <a:lnTo>
                    <a:pt x="52194" y="9771"/>
                  </a:lnTo>
                  <a:lnTo>
                    <a:pt x="52129" y="12242"/>
                  </a:lnTo>
                  <a:lnTo>
                    <a:pt x="51869" y="12242"/>
                  </a:lnTo>
                  <a:lnTo>
                    <a:pt x="51056" y="15299"/>
                  </a:lnTo>
                  <a:lnTo>
                    <a:pt x="49592" y="19006"/>
                  </a:lnTo>
                  <a:lnTo>
                    <a:pt x="46275" y="26518"/>
                  </a:lnTo>
                  <a:cubicBezTo>
                    <a:pt x="45072" y="25966"/>
                    <a:pt x="43414" y="24405"/>
                    <a:pt x="42958" y="24079"/>
                  </a:cubicBezTo>
                  <a:cubicBezTo>
                    <a:pt x="42536" y="23787"/>
                    <a:pt x="38113" y="19689"/>
                    <a:pt x="38113" y="19689"/>
                  </a:cubicBezTo>
                  <a:cubicBezTo>
                    <a:pt x="38113" y="19689"/>
                    <a:pt x="34666" y="16567"/>
                    <a:pt x="33755" y="15624"/>
                  </a:cubicBezTo>
                  <a:cubicBezTo>
                    <a:pt x="32845" y="14649"/>
                    <a:pt x="32585" y="14551"/>
                    <a:pt x="32585" y="14551"/>
                  </a:cubicBezTo>
                  <a:cubicBezTo>
                    <a:pt x="31596" y="14057"/>
                    <a:pt x="28731" y="13988"/>
                    <a:pt x="27226" y="13988"/>
                  </a:cubicBezTo>
                  <a:cubicBezTo>
                    <a:pt x="26652" y="13988"/>
                    <a:pt x="26276" y="13998"/>
                    <a:pt x="26276" y="13998"/>
                  </a:cubicBezTo>
                  <a:cubicBezTo>
                    <a:pt x="24852" y="11774"/>
                    <a:pt x="23837" y="11329"/>
                    <a:pt x="23253" y="11329"/>
                  </a:cubicBezTo>
                  <a:cubicBezTo>
                    <a:pt x="22864" y="11329"/>
                    <a:pt x="22666" y="11527"/>
                    <a:pt x="22666" y="11527"/>
                  </a:cubicBezTo>
                  <a:lnTo>
                    <a:pt x="22276" y="9673"/>
                  </a:lnTo>
                  <a:cubicBezTo>
                    <a:pt x="22012" y="9844"/>
                    <a:pt x="21658" y="9909"/>
                    <a:pt x="21273" y="9909"/>
                  </a:cubicBezTo>
                  <a:cubicBezTo>
                    <a:pt x="20048" y="9909"/>
                    <a:pt x="18504" y="9251"/>
                    <a:pt x="18504" y="9250"/>
                  </a:cubicBezTo>
                  <a:lnTo>
                    <a:pt x="18504" y="9250"/>
                  </a:lnTo>
                  <a:cubicBezTo>
                    <a:pt x="18504" y="9251"/>
                    <a:pt x="18634" y="10161"/>
                    <a:pt x="18666" y="10681"/>
                  </a:cubicBezTo>
                  <a:cubicBezTo>
                    <a:pt x="18699" y="11169"/>
                    <a:pt x="18731" y="11722"/>
                    <a:pt x="18731" y="11722"/>
                  </a:cubicBezTo>
                  <a:cubicBezTo>
                    <a:pt x="18341" y="12047"/>
                    <a:pt x="17983" y="12437"/>
                    <a:pt x="17658" y="12860"/>
                  </a:cubicBezTo>
                  <a:cubicBezTo>
                    <a:pt x="17235" y="13543"/>
                    <a:pt x="16943" y="14291"/>
                    <a:pt x="16813" y="15071"/>
                  </a:cubicBezTo>
                  <a:lnTo>
                    <a:pt x="16292" y="15494"/>
                  </a:lnTo>
                  <a:lnTo>
                    <a:pt x="7740" y="18876"/>
                  </a:lnTo>
                  <a:lnTo>
                    <a:pt x="6536" y="25055"/>
                  </a:lnTo>
                  <a:lnTo>
                    <a:pt x="5106" y="32274"/>
                  </a:lnTo>
                  <a:lnTo>
                    <a:pt x="4293" y="36242"/>
                  </a:lnTo>
                  <a:lnTo>
                    <a:pt x="3870" y="37640"/>
                  </a:lnTo>
                  <a:lnTo>
                    <a:pt x="2732" y="42746"/>
                  </a:lnTo>
                  <a:lnTo>
                    <a:pt x="2016" y="46550"/>
                  </a:lnTo>
                  <a:lnTo>
                    <a:pt x="1203" y="51168"/>
                  </a:lnTo>
                  <a:lnTo>
                    <a:pt x="553" y="55396"/>
                  </a:lnTo>
                  <a:lnTo>
                    <a:pt x="0" y="58257"/>
                  </a:lnTo>
                  <a:lnTo>
                    <a:pt x="3024" y="60176"/>
                  </a:lnTo>
                  <a:cubicBezTo>
                    <a:pt x="2764" y="59591"/>
                    <a:pt x="2602" y="58940"/>
                    <a:pt x="2537" y="58290"/>
                  </a:cubicBezTo>
                  <a:lnTo>
                    <a:pt x="3740" y="54680"/>
                  </a:lnTo>
                  <a:cubicBezTo>
                    <a:pt x="4163" y="53835"/>
                    <a:pt x="5203" y="50973"/>
                    <a:pt x="5203" y="50973"/>
                  </a:cubicBezTo>
                  <a:lnTo>
                    <a:pt x="8975" y="39754"/>
                  </a:lnTo>
                  <a:lnTo>
                    <a:pt x="11837" y="30778"/>
                  </a:lnTo>
                  <a:lnTo>
                    <a:pt x="12618" y="28144"/>
                  </a:lnTo>
                  <a:lnTo>
                    <a:pt x="12845" y="28047"/>
                  </a:lnTo>
                  <a:lnTo>
                    <a:pt x="17951" y="37120"/>
                  </a:lnTo>
                  <a:cubicBezTo>
                    <a:pt x="17951" y="37120"/>
                    <a:pt x="19349" y="39299"/>
                    <a:pt x="19447" y="39786"/>
                  </a:cubicBezTo>
                  <a:cubicBezTo>
                    <a:pt x="19512" y="40274"/>
                    <a:pt x="18699" y="42193"/>
                    <a:pt x="18699" y="42193"/>
                  </a:cubicBezTo>
                  <a:lnTo>
                    <a:pt x="15479" y="48567"/>
                  </a:lnTo>
                  <a:lnTo>
                    <a:pt x="18081" y="50095"/>
                  </a:lnTo>
                  <a:cubicBezTo>
                    <a:pt x="18081" y="50095"/>
                    <a:pt x="19711" y="50920"/>
                    <a:pt x="23132" y="50920"/>
                  </a:cubicBezTo>
                  <a:cubicBezTo>
                    <a:pt x="24167" y="50920"/>
                    <a:pt x="25365" y="50844"/>
                    <a:pt x="26731" y="50648"/>
                  </a:cubicBezTo>
                  <a:cubicBezTo>
                    <a:pt x="32617" y="49802"/>
                    <a:pt x="34601" y="48014"/>
                    <a:pt x="34601" y="48014"/>
                  </a:cubicBezTo>
                  <a:cubicBezTo>
                    <a:pt x="34406" y="47233"/>
                    <a:pt x="33463" y="41055"/>
                    <a:pt x="33300" y="39949"/>
                  </a:cubicBezTo>
                  <a:cubicBezTo>
                    <a:pt x="33203" y="39234"/>
                    <a:pt x="33170" y="38486"/>
                    <a:pt x="33268" y="37770"/>
                  </a:cubicBezTo>
                  <a:lnTo>
                    <a:pt x="33463" y="33575"/>
                  </a:lnTo>
                  <a:cubicBezTo>
                    <a:pt x="33788" y="33022"/>
                    <a:pt x="34959" y="30648"/>
                    <a:pt x="34959" y="29575"/>
                  </a:cubicBezTo>
                  <a:cubicBezTo>
                    <a:pt x="34991" y="29022"/>
                    <a:pt x="34926" y="28437"/>
                    <a:pt x="34764" y="27884"/>
                  </a:cubicBezTo>
                  <a:lnTo>
                    <a:pt x="34764" y="27884"/>
                  </a:lnTo>
                  <a:lnTo>
                    <a:pt x="35999" y="28470"/>
                  </a:lnTo>
                  <a:cubicBezTo>
                    <a:pt x="35999" y="28470"/>
                    <a:pt x="41918" y="31559"/>
                    <a:pt x="42633" y="31917"/>
                  </a:cubicBezTo>
                  <a:cubicBezTo>
                    <a:pt x="43349" y="32274"/>
                    <a:pt x="45593" y="33380"/>
                    <a:pt x="47609" y="33445"/>
                  </a:cubicBezTo>
                  <a:cubicBezTo>
                    <a:pt x="47632" y="33446"/>
                    <a:pt x="47655" y="33446"/>
                    <a:pt x="47679" y="33446"/>
                  </a:cubicBezTo>
                  <a:cubicBezTo>
                    <a:pt x="49645" y="33446"/>
                    <a:pt x="50470" y="30746"/>
                    <a:pt x="50470" y="30746"/>
                  </a:cubicBezTo>
                  <a:lnTo>
                    <a:pt x="52096" y="25901"/>
                  </a:lnTo>
                  <a:lnTo>
                    <a:pt x="53722" y="20307"/>
                  </a:lnTo>
                  <a:lnTo>
                    <a:pt x="53983" y="18909"/>
                  </a:lnTo>
                  <a:lnTo>
                    <a:pt x="54503" y="16567"/>
                  </a:lnTo>
                  <a:lnTo>
                    <a:pt x="55218" y="13478"/>
                  </a:lnTo>
                  <a:lnTo>
                    <a:pt x="54731" y="12893"/>
                  </a:lnTo>
                  <a:lnTo>
                    <a:pt x="55153" y="11332"/>
                  </a:lnTo>
                  <a:lnTo>
                    <a:pt x="56161" y="10421"/>
                  </a:lnTo>
                  <a:cubicBezTo>
                    <a:pt x="56161" y="10421"/>
                    <a:pt x="57039" y="9055"/>
                    <a:pt x="57527" y="8405"/>
                  </a:cubicBezTo>
                  <a:cubicBezTo>
                    <a:pt x="58015" y="7755"/>
                    <a:pt x="58600" y="7007"/>
                    <a:pt x="58470" y="6129"/>
                  </a:cubicBezTo>
                  <a:cubicBezTo>
                    <a:pt x="58373" y="5251"/>
                    <a:pt x="56844" y="4275"/>
                    <a:pt x="56844" y="4275"/>
                  </a:cubicBezTo>
                  <a:cubicBezTo>
                    <a:pt x="56129" y="3982"/>
                    <a:pt x="56682" y="3202"/>
                    <a:pt x="56682" y="3202"/>
                  </a:cubicBezTo>
                  <a:lnTo>
                    <a:pt x="58015" y="795"/>
                  </a:lnTo>
                  <a:cubicBezTo>
                    <a:pt x="58113" y="535"/>
                    <a:pt x="58048" y="243"/>
                    <a:pt x="57820" y="80"/>
                  </a:cubicBezTo>
                  <a:cubicBezTo>
                    <a:pt x="57742" y="26"/>
                    <a:pt x="57655" y="1"/>
                    <a:pt x="57562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00" name="Google Shape;900;p10"/>
            <p:cNvSpPr/>
            <p:nvPr/>
          </p:nvSpPr>
          <p:spPr>
            <a:xfrm>
              <a:off x="1282557" y="1842354"/>
              <a:ext cx="279828" cy="120389"/>
            </a:xfrm>
            <a:custGeom>
              <a:avLst/>
              <a:gdLst/>
              <a:ahLst/>
              <a:cxnLst/>
              <a:rect l="l" t="t" r="r" b="b"/>
              <a:pathLst>
                <a:path w="14439" h="6212" fill="none" extrusionOk="0">
                  <a:moveTo>
                    <a:pt x="0" y="3512"/>
                  </a:moveTo>
                  <a:cubicBezTo>
                    <a:pt x="0" y="3512"/>
                    <a:pt x="1594" y="0"/>
                    <a:pt x="4748" y="0"/>
                  </a:cubicBezTo>
                  <a:cubicBezTo>
                    <a:pt x="7902" y="0"/>
                    <a:pt x="14439" y="6212"/>
                    <a:pt x="14439" y="6212"/>
                  </a:cubicBezTo>
                </a:path>
              </a:pathLst>
            </a:custGeom>
            <a:noFill/>
            <a:ln w="9525" cap="rnd" cmpd="sng">
              <a:solidFill>
                <a:srgbClr val="FFFFFF"/>
              </a:solidFill>
              <a:prstDash val="solid"/>
              <a:miter lim="32519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01" name="Google Shape;901;p10"/>
            <p:cNvSpPr/>
            <p:nvPr/>
          </p:nvSpPr>
          <p:spPr>
            <a:xfrm>
              <a:off x="1308390" y="1882064"/>
              <a:ext cx="136144" cy="85098"/>
            </a:xfrm>
            <a:custGeom>
              <a:avLst/>
              <a:gdLst/>
              <a:ahLst/>
              <a:cxnLst/>
              <a:rect l="l" t="t" r="r" b="b"/>
              <a:pathLst>
                <a:path w="7025" h="4391" fill="none" extrusionOk="0">
                  <a:moveTo>
                    <a:pt x="0" y="2016"/>
                  </a:moveTo>
                  <a:cubicBezTo>
                    <a:pt x="0" y="2016"/>
                    <a:pt x="1919" y="0"/>
                    <a:pt x="4325" y="780"/>
                  </a:cubicBezTo>
                  <a:cubicBezTo>
                    <a:pt x="6699" y="1561"/>
                    <a:pt x="7025" y="4390"/>
                    <a:pt x="7025" y="4390"/>
                  </a:cubicBezTo>
                </a:path>
              </a:pathLst>
            </a:custGeom>
            <a:noFill/>
            <a:ln w="9525" cap="rnd" cmpd="sng">
              <a:solidFill>
                <a:srgbClr val="FFFFFF"/>
              </a:solidFill>
              <a:prstDash val="solid"/>
              <a:miter lim="32519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02" name="Google Shape;902;p10"/>
            <p:cNvSpPr/>
            <p:nvPr/>
          </p:nvSpPr>
          <p:spPr>
            <a:xfrm>
              <a:off x="1076470" y="1928053"/>
              <a:ext cx="240758" cy="682564"/>
            </a:xfrm>
            <a:custGeom>
              <a:avLst/>
              <a:gdLst/>
              <a:ahLst/>
              <a:cxnLst/>
              <a:rect l="l" t="t" r="r" b="b"/>
              <a:pathLst>
                <a:path w="12423" h="35220" fill="none" extrusionOk="0">
                  <a:moveTo>
                    <a:pt x="10406" y="1"/>
                  </a:moveTo>
                  <a:cubicBezTo>
                    <a:pt x="10406" y="1"/>
                    <a:pt x="7577" y="1562"/>
                    <a:pt x="7350" y="4521"/>
                  </a:cubicBezTo>
                  <a:cubicBezTo>
                    <a:pt x="7122" y="7448"/>
                    <a:pt x="11317" y="10960"/>
                    <a:pt x="11870" y="14895"/>
                  </a:cubicBezTo>
                  <a:cubicBezTo>
                    <a:pt x="12423" y="18862"/>
                    <a:pt x="9496" y="19773"/>
                    <a:pt x="4748" y="23025"/>
                  </a:cubicBezTo>
                  <a:cubicBezTo>
                    <a:pt x="0" y="26309"/>
                    <a:pt x="813" y="33659"/>
                    <a:pt x="1821" y="35220"/>
                  </a:cubicBezTo>
                </a:path>
              </a:pathLst>
            </a:custGeom>
            <a:noFill/>
            <a:ln w="9525" cap="rnd" cmpd="sng">
              <a:solidFill>
                <a:srgbClr val="FFFFFF"/>
              </a:solidFill>
              <a:prstDash val="solid"/>
              <a:miter lim="32519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03" name="Google Shape;903;p10"/>
            <p:cNvSpPr/>
            <p:nvPr/>
          </p:nvSpPr>
          <p:spPr>
            <a:xfrm>
              <a:off x="1122478" y="2628252"/>
              <a:ext cx="32791" cy="37190"/>
            </a:xfrm>
            <a:custGeom>
              <a:avLst/>
              <a:gdLst/>
              <a:ahLst/>
              <a:cxnLst/>
              <a:rect l="l" t="t" r="r" b="b"/>
              <a:pathLst>
                <a:path w="1692" h="1919" fill="none" extrusionOk="0">
                  <a:moveTo>
                    <a:pt x="0" y="0"/>
                  </a:moveTo>
                  <a:cubicBezTo>
                    <a:pt x="0" y="0"/>
                    <a:pt x="683" y="1464"/>
                    <a:pt x="1691" y="1919"/>
                  </a:cubicBezTo>
                </a:path>
              </a:pathLst>
            </a:custGeom>
            <a:noFill/>
            <a:ln w="9525" cap="rnd" cmpd="sng">
              <a:solidFill>
                <a:srgbClr val="FFFFFF"/>
              </a:solidFill>
              <a:prstDash val="solid"/>
              <a:miter lim="32519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04" name="Google Shape;904;p10"/>
            <p:cNvSpPr/>
            <p:nvPr/>
          </p:nvSpPr>
          <p:spPr>
            <a:xfrm>
              <a:off x="1279398" y="2076794"/>
              <a:ext cx="102113" cy="273549"/>
            </a:xfrm>
            <a:custGeom>
              <a:avLst/>
              <a:gdLst/>
              <a:ahLst/>
              <a:cxnLst/>
              <a:rect l="l" t="t" r="r" b="b"/>
              <a:pathLst>
                <a:path w="5269" h="14115" fill="none" extrusionOk="0">
                  <a:moveTo>
                    <a:pt x="261" y="1"/>
                  </a:moveTo>
                  <a:cubicBezTo>
                    <a:pt x="0" y="586"/>
                    <a:pt x="33" y="1269"/>
                    <a:pt x="391" y="1822"/>
                  </a:cubicBezTo>
                  <a:cubicBezTo>
                    <a:pt x="944" y="2830"/>
                    <a:pt x="5269" y="7903"/>
                    <a:pt x="4911" y="10277"/>
                  </a:cubicBezTo>
                  <a:cubicBezTo>
                    <a:pt x="4553" y="12651"/>
                    <a:pt x="2309" y="14114"/>
                    <a:pt x="2309" y="14114"/>
                  </a:cubicBezTo>
                </a:path>
              </a:pathLst>
            </a:custGeom>
            <a:noFill/>
            <a:ln w="9525" cap="rnd" cmpd="sng">
              <a:solidFill>
                <a:srgbClr val="FFFFFF"/>
              </a:solidFill>
              <a:prstDash val="solid"/>
              <a:miter lim="32519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05" name="Google Shape;905;p10"/>
            <p:cNvSpPr/>
            <p:nvPr/>
          </p:nvSpPr>
          <p:spPr>
            <a:xfrm>
              <a:off x="1275619" y="1928053"/>
              <a:ext cx="50427" cy="135524"/>
            </a:xfrm>
            <a:custGeom>
              <a:avLst/>
              <a:gdLst/>
              <a:ahLst/>
              <a:cxnLst/>
              <a:rect l="l" t="t" r="r" b="b"/>
              <a:pathLst>
                <a:path w="2602" h="6993" fill="none" extrusionOk="0">
                  <a:moveTo>
                    <a:pt x="2602" y="1"/>
                  </a:moveTo>
                  <a:cubicBezTo>
                    <a:pt x="2602" y="1"/>
                    <a:pt x="0" y="1139"/>
                    <a:pt x="130" y="3708"/>
                  </a:cubicBezTo>
                  <a:cubicBezTo>
                    <a:pt x="228" y="6310"/>
                    <a:pt x="813" y="6993"/>
                    <a:pt x="813" y="6993"/>
                  </a:cubicBezTo>
                </a:path>
              </a:pathLst>
            </a:custGeom>
            <a:noFill/>
            <a:ln w="9525" cap="rnd" cmpd="sng">
              <a:solidFill>
                <a:srgbClr val="FFFFFF"/>
              </a:solidFill>
              <a:prstDash val="solid"/>
              <a:miter lim="32519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06" name="Google Shape;906;p10"/>
            <p:cNvSpPr/>
            <p:nvPr/>
          </p:nvSpPr>
          <p:spPr>
            <a:xfrm>
              <a:off x="1562365" y="2094449"/>
              <a:ext cx="107792" cy="192870"/>
            </a:xfrm>
            <a:custGeom>
              <a:avLst/>
              <a:gdLst/>
              <a:ahLst/>
              <a:cxnLst/>
              <a:rect l="l" t="t" r="r" b="b"/>
              <a:pathLst>
                <a:path w="5562" h="9952" fill="none" extrusionOk="0">
                  <a:moveTo>
                    <a:pt x="1" y="0"/>
                  </a:moveTo>
                  <a:cubicBezTo>
                    <a:pt x="814" y="1821"/>
                    <a:pt x="1919" y="3512"/>
                    <a:pt x="3285" y="4976"/>
                  </a:cubicBezTo>
                  <a:cubicBezTo>
                    <a:pt x="5334" y="6992"/>
                    <a:pt x="5562" y="9951"/>
                    <a:pt x="5562" y="9951"/>
                  </a:cubicBezTo>
                </a:path>
              </a:pathLst>
            </a:custGeom>
            <a:noFill/>
            <a:ln w="9525" cap="rnd" cmpd="sng">
              <a:solidFill>
                <a:srgbClr val="FFFFFF"/>
              </a:solidFill>
              <a:prstDash val="solid"/>
              <a:miter lim="32519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07" name="Google Shape;907;p10"/>
            <p:cNvSpPr/>
            <p:nvPr/>
          </p:nvSpPr>
          <p:spPr>
            <a:xfrm>
              <a:off x="1608373" y="2219218"/>
              <a:ext cx="20194" cy="74400"/>
            </a:xfrm>
            <a:custGeom>
              <a:avLst/>
              <a:gdLst/>
              <a:ahLst/>
              <a:cxnLst/>
              <a:rect l="l" t="t" r="r" b="b"/>
              <a:pathLst>
                <a:path w="1042" h="3839" fill="none" extrusionOk="0">
                  <a:moveTo>
                    <a:pt x="1" y="1"/>
                  </a:moveTo>
                  <a:cubicBezTo>
                    <a:pt x="1" y="1"/>
                    <a:pt x="1041" y="2375"/>
                    <a:pt x="1041" y="3838"/>
                  </a:cubicBezTo>
                </a:path>
              </a:pathLst>
            </a:custGeom>
            <a:noFill/>
            <a:ln w="9525" cap="rnd" cmpd="sng">
              <a:solidFill>
                <a:srgbClr val="FFFFFF"/>
              </a:solidFill>
              <a:prstDash val="solid"/>
              <a:miter lim="32519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08" name="Google Shape;908;p10"/>
            <p:cNvSpPr/>
            <p:nvPr/>
          </p:nvSpPr>
          <p:spPr>
            <a:xfrm>
              <a:off x="1092846" y="2218598"/>
              <a:ext cx="406515" cy="844522"/>
            </a:xfrm>
            <a:custGeom>
              <a:avLst/>
              <a:gdLst/>
              <a:ahLst/>
              <a:cxnLst/>
              <a:rect l="l" t="t" r="r" b="b"/>
              <a:pathLst>
                <a:path w="20976" h="43577" extrusionOk="0">
                  <a:moveTo>
                    <a:pt x="17431" y="0"/>
                  </a:moveTo>
                  <a:lnTo>
                    <a:pt x="17659" y="2049"/>
                  </a:lnTo>
                  <a:cubicBezTo>
                    <a:pt x="16488" y="3155"/>
                    <a:pt x="15838" y="5789"/>
                    <a:pt x="15838" y="5789"/>
                  </a:cubicBezTo>
                  <a:cubicBezTo>
                    <a:pt x="15838" y="5789"/>
                    <a:pt x="7935" y="9008"/>
                    <a:pt x="6570" y="9464"/>
                  </a:cubicBezTo>
                  <a:lnTo>
                    <a:pt x="5139" y="16911"/>
                  </a:lnTo>
                  <a:lnTo>
                    <a:pt x="2797" y="29106"/>
                  </a:lnTo>
                  <a:lnTo>
                    <a:pt x="1" y="43577"/>
                  </a:lnTo>
                  <a:lnTo>
                    <a:pt x="1204" y="39512"/>
                  </a:lnTo>
                  <a:cubicBezTo>
                    <a:pt x="1204" y="39512"/>
                    <a:pt x="4293" y="32553"/>
                    <a:pt x="4944" y="31675"/>
                  </a:cubicBezTo>
                  <a:cubicBezTo>
                    <a:pt x="5045" y="31535"/>
                    <a:pt x="5061" y="31477"/>
                    <a:pt x="5015" y="31477"/>
                  </a:cubicBezTo>
                  <a:cubicBezTo>
                    <a:pt x="4786" y="31477"/>
                    <a:pt x="2992" y="32975"/>
                    <a:pt x="2992" y="32975"/>
                  </a:cubicBezTo>
                  <a:cubicBezTo>
                    <a:pt x="2992" y="32975"/>
                    <a:pt x="7090" y="19155"/>
                    <a:pt x="7708" y="18309"/>
                  </a:cubicBezTo>
                  <a:cubicBezTo>
                    <a:pt x="8358" y="17463"/>
                    <a:pt x="6960" y="14992"/>
                    <a:pt x="6960" y="14342"/>
                  </a:cubicBezTo>
                  <a:cubicBezTo>
                    <a:pt x="6960" y="14087"/>
                    <a:pt x="7159" y="14026"/>
                    <a:pt x="7425" y="14026"/>
                  </a:cubicBezTo>
                  <a:cubicBezTo>
                    <a:pt x="7671" y="14026"/>
                    <a:pt x="7975" y="14078"/>
                    <a:pt x="8231" y="14078"/>
                  </a:cubicBezTo>
                  <a:cubicBezTo>
                    <a:pt x="8369" y="14078"/>
                    <a:pt x="8492" y="14063"/>
                    <a:pt x="8586" y="14016"/>
                  </a:cubicBezTo>
                  <a:cubicBezTo>
                    <a:pt x="9009" y="13821"/>
                    <a:pt x="8033" y="12521"/>
                    <a:pt x="7838" y="11577"/>
                  </a:cubicBezTo>
                  <a:cubicBezTo>
                    <a:pt x="7610" y="10602"/>
                    <a:pt x="8586" y="9951"/>
                    <a:pt x="9334" y="9659"/>
                  </a:cubicBezTo>
                  <a:cubicBezTo>
                    <a:pt x="9929" y="9400"/>
                    <a:pt x="12546" y="8728"/>
                    <a:pt x="13702" y="8728"/>
                  </a:cubicBezTo>
                  <a:cubicBezTo>
                    <a:pt x="13998" y="8728"/>
                    <a:pt x="14198" y="8772"/>
                    <a:pt x="14244" y="8878"/>
                  </a:cubicBezTo>
                  <a:cubicBezTo>
                    <a:pt x="14472" y="9431"/>
                    <a:pt x="18244" y="13756"/>
                    <a:pt x="18244" y="13756"/>
                  </a:cubicBezTo>
                  <a:lnTo>
                    <a:pt x="16293" y="9854"/>
                  </a:lnTo>
                  <a:cubicBezTo>
                    <a:pt x="16293" y="9854"/>
                    <a:pt x="16163" y="7187"/>
                    <a:pt x="16813" y="5789"/>
                  </a:cubicBezTo>
                  <a:cubicBezTo>
                    <a:pt x="17464" y="4391"/>
                    <a:pt x="17789" y="3513"/>
                    <a:pt x="17789" y="3513"/>
                  </a:cubicBezTo>
                  <a:lnTo>
                    <a:pt x="20976" y="651"/>
                  </a:lnTo>
                  <a:lnTo>
                    <a:pt x="20976" y="651"/>
                  </a:lnTo>
                  <a:cubicBezTo>
                    <a:pt x="20892" y="657"/>
                    <a:pt x="20806" y="660"/>
                    <a:pt x="20716" y="660"/>
                  </a:cubicBezTo>
                  <a:cubicBezTo>
                    <a:pt x="19351" y="660"/>
                    <a:pt x="17431" y="1"/>
                    <a:pt x="17431" y="0"/>
                  </a:cubicBezTo>
                  <a:close/>
                </a:path>
              </a:pathLst>
            </a:custGeom>
            <a:solidFill>
              <a:srgbClr val="F78A8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09" name="Google Shape;909;p10"/>
            <p:cNvSpPr/>
            <p:nvPr/>
          </p:nvSpPr>
          <p:spPr>
            <a:xfrm>
              <a:off x="1092846" y="2218598"/>
              <a:ext cx="406515" cy="844522"/>
            </a:xfrm>
            <a:custGeom>
              <a:avLst/>
              <a:gdLst/>
              <a:ahLst/>
              <a:cxnLst/>
              <a:rect l="l" t="t" r="r" b="b"/>
              <a:pathLst>
                <a:path w="20976" h="43577" extrusionOk="0">
                  <a:moveTo>
                    <a:pt x="17431" y="0"/>
                  </a:moveTo>
                  <a:lnTo>
                    <a:pt x="17659" y="2504"/>
                  </a:lnTo>
                  <a:cubicBezTo>
                    <a:pt x="16033" y="3350"/>
                    <a:pt x="15838" y="5789"/>
                    <a:pt x="15838" y="5789"/>
                  </a:cubicBezTo>
                  <a:cubicBezTo>
                    <a:pt x="15838" y="5789"/>
                    <a:pt x="7935" y="9008"/>
                    <a:pt x="6570" y="9464"/>
                  </a:cubicBezTo>
                  <a:lnTo>
                    <a:pt x="5139" y="16911"/>
                  </a:lnTo>
                  <a:lnTo>
                    <a:pt x="2797" y="29106"/>
                  </a:lnTo>
                  <a:lnTo>
                    <a:pt x="1" y="43577"/>
                  </a:lnTo>
                  <a:lnTo>
                    <a:pt x="1204" y="39512"/>
                  </a:lnTo>
                  <a:cubicBezTo>
                    <a:pt x="1204" y="39512"/>
                    <a:pt x="4293" y="32553"/>
                    <a:pt x="4944" y="31675"/>
                  </a:cubicBezTo>
                  <a:cubicBezTo>
                    <a:pt x="5045" y="31535"/>
                    <a:pt x="5061" y="31477"/>
                    <a:pt x="5015" y="31477"/>
                  </a:cubicBezTo>
                  <a:cubicBezTo>
                    <a:pt x="4786" y="31477"/>
                    <a:pt x="2992" y="32975"/>
                    <a:pt x="2992" y="32975"/>
                  </a:cubicBezTo>
                  <a:cubicBezTo>
                    <a:pt x="2992" y="32975"/>
                    <a:pt x="7090" y="19155"/>
                    <a:pt x="7708" y="18309"/>
                  </a:cubicBezTo>
                  <a:cubicBezTo>
                    <a:pt x="8358" y="17463"/>
                    <a:pt x="6960" y="14992"/>
                    <a:pt x="6960" y="14342"/>
                  </a:cubicBezTo>
                  <a:cubicBezTo>
                    <a:pt x="6960" y="14087"/>
                    <a:pt x="7159" y="14026"/>
                    <a:pt x="7425" y="14026"/>
                  </a:cubicBezTo>
                  <a:cubicBezTo>
                    <a:pt x="7671" y="14026"/>
                    <a:pt x="7975" y="14078"/>
                    <a:pt x="8231" y="14078"/>
                  </a:cubicBezTo>
                  <a:cubicBezTo>
                    <a:pt x="8369" y="14078"/>
                    <a:pt x="8492" y="14063"/>
                    <a:pt x="8586" y="14016"/>
                  </a:cubicBezTo>
                  <a:cubicBezTo>
                    <a:pt x="9009" y="13821"/>
                    <a:pt x="8033" y="12521"/>
                    <a:pt x="7838" y="11577"/>
                  </a:cubicBezTo>
                  <a:cubicBezTo>
                    <a:pt x="7610" y="10602"/>
                    <a:pt x="8586" y="9951"/>
                    <a:pt x="9334" y="9659"/>
                  </a:cubicBezTo>
                  <a:cubicBezTo>
                    <a:pt x="9929" y="9400"/>
                    <a:pt x="12546" y="8728"/>
                    <a:pt x="13702" y="8728"/>
                  </a:cubicBezTo>
                  <a:cubicBezTo>
                    <a:pt x="13998" y="8728"/>
                    <a:pt x="14198" y="8772"/>
                    <a:pt x="14244" y="8878"/>
                  </a:cubicBezTo>
                  <a:cubicBezTo>
                    <a:pt x="14472" y="9431"/>
                    <a:pt x="18244" y="13756"/>
                    <a:pt x="18244" y="13756"/>
                  </a:cubicBezTo>
                  <a:lnTo>
                    <a:pt x="16293" y="9854"/>
                  </a:lnTo>
                  <a:cubicBezTo>
                    <a:pt x="16293" y="9854"/>
                    <a:pt x="16163" y="7187"/>
                    <a:pt x="16813" y="5789"/>
                  </a:cubicBezTo>
                  <a:cubicBezTo>
                    <a:pt x="17464" y="4391"/>
                    <a:pt x="17789" y="3513"/>
                    <a:pt x="17789" y="3513"/>
                  </a:cubicBezTo>
                  <a:lnTo>
                    <a:pt x="20976" y="651"/>
                  </a:lnTo>
                  <a:lnTo>
                    <a:pt x="20976" y="651"/>
                  </a:lnTo>
                  <a:cubicBezTo>
                    <a:pt x="20892" y="657"/>
                    <a:pt x="20806" y="660"/>
                    <a:pt x="20716" y="660"/>
                  </a:cubicBezTo>
                  <a:cubicBezTo>
                    <a:pt x="19351" y="660"/>
                    <a:pt x="17431" y="1"/>
                    <a:pt x="17431" y="0"/>
                  </a:cubicBezTo>
                  <a:close/>
                </a:path>
              </a:pathLst>
            </a:custGeom>
            <a:solidFill>
              <a:srgbClr val="F78A8A">
                <a:alpha val="3254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10" name="Google Shape;910;p10"/>
            <p:cNvSpPr/>
            <p:nvPr/>
          </p:nvSpPr>
          <p:spPr>
            <a:xfrm>
              <a:off x="1730022" y="2461545"/>
              <a:ext cx="302522" cy="213354"/>
            </a:xfrm>
            <a:custGeom>
              <a:avLst/>
              <a:gdLst/>
              <a:ahLst/>
              <a:cxnLst/>
              <a:rect l="l" t="t" r="r" b="b"/>
              <a:pathLst>
                <a:path w="15610" h="11009" extrusionOk="0">
                  <a:moveTo>
                    <a:pt x="2023" y="1"/>
                  </a:moveTo>
                  <a:cubicBezTo>
                    <a:pt x="1537" y="1"/>
                    <a:pt x="0" y="2554"/>
                    <a:pt x="0" y="2554"/>
                  </a:cubicBezTo>
                  <a:lnTo>
                    <a:pt x="846" y="6033"/>
                  </a:lnTo>
                  <a:lnTo>
                    <a:pt x="5236" y="8570"/>
                  </a:lnTo>
                  <a:cubicBezTo>
                    <a:pt x="5236" y="8570"/>
                    <a:pt x="10797" y="11009"/>
                    <a:pt x="12715" y="11009"/>
                  </a:cubicBezTo>
                  <a:cubicBezTo>
                    <a:pt x="14666" y="11009"/>
                    <a:pt x="15609" y="8440"/>
                    <a:pt x="14666" y="7692"/>
                  </a:cubicBezTo>
                  <a:cubicBezTo>
                    <a:pt x="14537" y="7592"/>
                    <a:pt x="14389" y="7550"/>
                    <a:pt x="14227" y="7550"/>
                  </a:cubicBezTo>
                  <a:cubicBezTo>
                    <a:pt x="13272" y="7550"/>
                    <a:pt x="11851" y="9041"/>
                    <a:pt x="11027" y="9041"/>
                  </a:cubicBezTo>
                  <a:cubicBezTo>
                    <a:pt x="10944" y="9041"/>
                    <a:pt x="10867" y="9026"/>
                    <a:pt x="10797" y="8992"/>
                  </a:cubicBezTo>
                  <a:cubicBezTo>
                    <a:pt x="9951" y="8570"/>
                    <a:pt x="2992" y="4927"/>
                    <a:pt x="2894" y="4602"/>
                  </a:cubicBezTo>
                  <a:cubicBezTo>
                    <a:pt x="2764" y="4277"/>
                    <a:pt x="3187" y="3952"/>
                    <a:pt x="3415" y="3302"/>
                  </a:cubicBezTo>
                  <a:cubicBezTo>
                    <a:pt x="3481" y="3121"/>
                    <a:pt x="3353" y="3057"/>
                    <a:pt x="3139" y="3057"/>
                  </a:cubicBezTo>
                  <a:cubicBezTo>
                    <a:pt x="2620" y="3057"/>
                    <a:pt x="1593" y="3432"/>
                    <a:pt x="1593" y="3432"/>
                  </a:cubicBezTo>
                  <a:cubicBezTo>
                    <a:pt x="1593" y="3432"/>
                    <a:pt x="2341" y="863"/>
                    <a:pt x="2146" y="115"/>
                  </a:cubicBezTo>
                  <a:cubicBezTo>
                    <a:pt x="2122" y="36"/>
                    <a:pt x="2080" y="1"/>
                    <a:pt x="2023" y="1"/>
                  </a:cubicBezTo>
                  <a:close/>
                </a:path>
              </a:pathLst>
            </a:custGeom>
            <a:solidFill>
              <a:srgbClr val="F78A8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11" name="Google Shape;911;p10"/>
            <p:cNvSpPr/>
            <p:nvPr/>
          </p:nvSpPr>
          <p:spPr>
            <a:xfrm>
              <a:off x="1730022" y="2461545"/>
              <a:ext cx="302522" cy="213354"/>
            </a:xfrm>
            <a:custGeom>
              <a:avLst/>
              <a:gdLst/>
              <a:ahLst/>
              <a:cxnLst/>
              <a:rect l="l" t="t" r="r" b="b"/>
              <a:pathLst>
                <a:path w="15610" h="11009" extrusionOk="0">
                  <a:moveTo>
                    <a:pt x="2023" y="1"/>
                  </a:moveTo>
                  <a:cubicBezTo>
                    <a:pt x="1537" y="1"/>
                    <a:pt x="0" y="2554"/>
                    <a:pt x="0" y="2554"/>
                  </a:cubicBezTo>
                  <a:lnTo>
                    <a:pt x="878" y="6033"/>
                  </a:lnTo>
                  <a:lnTo>
                    <a:pt x="5236" y="8570"/>
                  </a:lnTo>
                  <a:cubicBezTo>
                    <a:pt x="5236" y="8570"/>
                    <a:pt x="10797" y="11009"/>
                    <a:pt x="12715" y="11009"/>
                  </a:cubicBezTo>
                  <a:cubicBezTo>
                    <a:pt x="14666" y="11009"/>
                    <a:pt x="15609" y="8440"/>
                    <a:pt x="14666" y="7692"/>
                  </a:cubicBezTo>
                  <a:cubicBezTo>
                    <a:pt x="14537" y="7592"/>
                    <a:pt x="14389" y="7550"/>
                    <a:pt x="14227" y="7550"/>
                  </a:cubicBezTo>
                  <a:cubicBezTo>
                    <a:pt x="13272" y="7550"/>
                    <a:pt x="11851" y="9041"/>
                    <a:pt x="11027" y="9041"/>
                  </a:cubicBezTo>
                  <a:cubicBezTo>
                    <a:pt x="10944" y="9041"/>
                    <a:pt x="10867" y="9026"/>
                    <a:pt x="10797" y="8992"/>
                  </a:cubicBezTo>
                  <a:cubicBezTo>
                    <a:pt x="9951" y="8570"/>
                    <a:pt x="2992" y="4927"/>
                    <a:pt x="2894" y="4602"/>
                  </a:cubicBezTo>
                  <a:cubicBezTo>
                    <a:pt x="2764" y="4277"/>
                    <a:pt x="3187" y="3952"/>
                    <a:pt x="3415" y="3302"/>
                  </a:cubicBezTo>
                  <a:cubicBezTo>
                    <a:pt x="3481" y="3121"/>
                    <a:pt x="3353" y="3057"/>
                    <a:pt x="3139" y="3057"/>
                  </a:cubicBezTo>
                  <a:cubicBezTo>
                    <a:pt x="2620" y="3057"/>
                    <a:pt x="1593" y="3432"/>
                    <a:pt x="1593" y="3432"/>
                  </a:cubicBezTo>
                  <a:cubicBezTo>
                    <a:pt x="1593" y="3432"/>
                    <a:pt x="2341" y="863"/>
                    <a:pt x="2146" y="115"/>
                  </a:cubicBezTo>
                  <a:cubicBezTo>
                    <a:pt x="2122" y="36"/>
                    <a:pt x="2080" y="1"/>
                    <a:pt x="2023" y="1"/>
                  </a:cubicBezTo>
                  <a:close/>
                </a:path>
              </a:pathLst>
            </a:custGeom>
            <a:solidFill>
              <a:srgbClr val="F78A8A">
                <a:alpha val="3254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12" name="Google Shape;912;p10"/>
            <p:cNvSpPr/>
            <p:nvPr/>
          </p:nvSpPr>
          <p:spPr>
            <a:xfrm>
              <a:off x="1505659" y="2670753"/>
              <a:ext cx="209633" cy="96319"/>
            </a:xfrm>
            <a:custGeom>
              <a:avLst/>
              <a:gdLst/>
              <a:ahLst/>
              <a:cxnLst/>
              <a:rect l="l" t="t" r="r" b="b"/>
              <a:pathLst>
                <a:path w="10817" h="4970" extrusionOk="0">
                  <a:moveTo>
                    <a:pt x="10493" y="0"/>
                  </a:moveTo>
                  <a:cubicBezTo>
                    <a:pt x="8934" y="0"/>
                    <a:pt x="0" y="4734"/>
                    <a:pt x="0" y="4734"/>
                  </a:cubicBezTo>
                  <a:cubicBezTo>
                    <a:pt x="260" y="4896"/>
                    <a:pt x="635" y="4970"/>
                    <a:pt x="1090" y="4970"/>
                  </a:cubicBezTo>
                  <a:cubicBezTo>
                    <a:pt x="3650" y="4970"/>
                    <a:pt x="8765" y="2637"/>
                    <a:pt x="10504" y="539"/>
                  </a:cubicBezTo>
                  <a:cubicBezTo>
                    <a:pt x="10817" y="160"/>
                    <a:pt x="10780" y="0"/>
                    <a:pt x="10493" y="0"/>
                  </a:cubicBezTo>
                  <a:close/>
                </a:path>
              </a:pathLst>
            </a:custGeom>
            <a:solidFill>
              <a:srgbClr val="F78A8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13" name="Google Shape;913;p10"/>
            <p:cNvSpPr/>
            <p:nvPr/>
          </p:nvSpPr>
          <p:spPr>
            <a:xfrm>
              <a:off x="1505659" y="2670753"/>
              <a:ext cx="209633" cy="96319"/>
            </a:xfrm>
            <a:custGeom>
              <a:avLst/>
              <a:gdLst/>
              <a:ahLst/>
              <a:cxnLst/>
              <a:rect l="l" t="t" r="r" b="b"/>
              <a:pathLst>
                <a:path w="10817" h="4970" extrusionOk="0">
                  <a:moveTo>
                    <a:pt x="10493" y="0"/>
                  </a:moveTo>
                  <a:cubicBezTo>
                    <a:pt x="8934" y="0"/>
                    <a:pt x="0" y="4734"/>
                    <a:pt x="0" y="4734"/>
                  </a:cubicBezTo>
                  <a:cubicBezTo>
                    <a:pt x="260" y="4896"/>
                    <a:pt x="635" y="4970"/>
                    <a:pt x="1090" y="4970"/>
                  </a:cubicBezTo>
                  <a:cubicBezTo>
                    <a:pt x="3650" y="4970"/>
                    <a:pt x="8765" y="2637"/>
                    <a:pt x="10504" y="539"/>
                  </a:cubicBezTo>
                  <a:cubicBezTo>
                    <a:pt x="10817" y="160"/>
                    <a:pt x="10780" y="0"/>
                    <a:pt x="10493" y="0"/>
                  </a:cubicBezTo>
                  <a:close/>
                </a:path>
              </a:pathLst>
            </a:custGeom>
            <a:solidFill>
              <a:srgbClr val="F78A8A">
                <a:alpha val="3254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14" name="Google Shape;914;p10"/>
            <p:cNvSpPr/>
            <p:nvPr/>
          </p:nvSpPr>
          <p:spPr>
            <a:xfrm>
              <a:off x="1430659" y="2219218"/>
              <a:ext cx="116609" cy="221242"/>
            </a:xfrm>
            <a:custGeom>
              <a:avLst/>
              <a:gdLst/>
              <a:ahLst/>
              <a:cxnLst/>
              <a:rect l="l" t="t" r="r" b="b"/>
              <a:pathLst>
                <a:path w="6017" h="11416" fill="none" extrusionOk="0">
                  <a:moveTo>
                    <a:pt x="0" y="1"/>
                  </a:moveTo>
                  <a:cubicBezTo>
                    <a:pt x="0" y="1"/>
                    <a:pt x="98" y="1692"/>
                    <a:pt x="358" y="3481"/>
                  </a:cubicBezTo>
                  <a:cubicBezTo>
                    <a:pt x="651" y="5302"/>
                    <a:pt x="553" y="5302"/>
                    <a:pt x="2244" y="7448"/>
                  </a:cubicBezTo>
                  <a:cubicBezTo>
                    <a:pt x="3968" y="9594"/>
                    <a:pt x="5756" y="11415"/>
                    <a:pt x="6016" y="11058"/>
                  </a:cubicBezTo>
                </a:path>
              </a:pathLst>
            </a:custGeom>
            <a:noFill/>
            <a:ln w="10575" cap="rnd" cmpd="sng">
              <a:solidFill>
                <a:srgbClr val="263238"/>
              </a:solidFill>
              <a:prstDash val="solid"/>
              <a:miter lim="32519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15" name="Google Shape;915;p10"/>
            <p:cNvSpPr/>
            <p:nvPr/>
          </p:nvSpPr>
          <p:spPr>
            <a:xfrm>
              <a:off x="1507539" y="2229315"/>
              <a:ext cx="45388" cy="191610"/>
            </a:xfrm>
            <a:custGeom>
              <a:avLst/>
              <a:gdLst/>
              <a:ahLst/>
              <a:cxnLst/>
              <a:rect l="l" t="t" r="r" b="b"/>
              <a:pathLst>
                <a:path w="2342" h="9887" fill="none" extrusionOk="0">
                  <a:moveTo>
                    <a:pt x="2147" y="9886"/>
                  </a:moveTo>
                  <a:cubicBezTo>
                    <a:pt x="2147" y="9886"/>
                    <a:pt x="2342" y="6732"/>
                    <a:pt x="1692" y="4683"/>
                  </a:cubicBezTo>
                  <a:cubicBezTo>
                    <a:pt x="1074" y="2602"/>
                    <a:pt x="163" y="1886"/>
                    <a:pt x="163" y="1431"/>
                  </a:cubicBezTo>
                  <a:cubicBezTo>
                    <a:pt x="131" y="943"/>
                    <a:pt x="66" y="456"/>
                    <a:pt x="1" y="0"/>
                  </a:cubicBezTo>
                </a:path>
              </a:pathLst>
            </a:custGeom>
            <a:noFill/>
            <a:ln w="10575" cap="rnd" cmpd="sng">
              <a:solidFill>
                <a:srgbClr val="263238"/>
              </a:solidFill>
              <a:prstDash val="solid"/>
              <a:miter lim="32519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16" name="Google Shape;916;p10"/>
            <p:cNvSpPr/>
            <p:nvPr/>
          </p:nvSpPr>
          <p:spPr>
            <a:xfrm>
              <a:off x="1392209" y="2269645"/>
              <a:ext cx="92656" cy="216184"/>
            </a:xfrm>
            <a:custGeom>
              <a:avLst/>
              <a:gdLst/>
              <a:ahLst/>
              <a:cxnLst/>
              <a:rect l="l" t="t" r="r" b="b"/>
              <a:pathLst>
                <a:path w="4781" h="11155" fill="none" extrusionOk="0">
                  <a:moveTo>
                    <a:pt x="1984" y="1"/>
                  </a:moveTo>
                  <a:cubicBezTo>
                    <a:pt x="1269" y="651"/>
                    <a:pt x="781" y="1496"/>
                    <a:pt x="553" y="2440"/>
                  </a:cubicBezTo>
                  <a:cubicBezTo>
                    <a:pt x="293" y="3870"/>
                    <a:pt x="0" y="5561"/>
                    <a:pt x="0" y="5561"/>
                  </a:cubicBezTo>
                  <a:lnTo>
                    <a:pt x="2797" y="11155"/>
                  </a:lnTo>
                  <a:cubicBezTo>
                    <a:pt x="3025" y="10179"/>
                    <a:pt x="3415" y="9236"/>
                    <a:pt x="3870" y="8358"/>
                  </a:cubicBezTo>
                  <a:cubicBezTo>
                    <a:pt x="4098" y="7935"/>
                    <a:pt x="4423" y="7545"/>
                    <a:pt x="4781" y="7187"/>
                  </a:cubicBezTo>
                </a:path>
              </a:pathLst>
            </a:custGeom>
            <a:noFill/>
            <a:ln w="10575" cap="rnd" cmpd="sng">
              <a:solidFill>
                <a:srgbClr val="263238"/>
              </a:solidFill>
              <a:prstDash val="solid"/>
              <a:miter lim="32519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17" name="Google Shape;917;p10"/>
            <p:cNvSpPr/>
            <p:nvPr/>
          </p:nvSpPr>
          <p:spPr>
            <a:xfrm>
              <a:off x="1517617" y="2253889"/>
              <a:ext cx="108431" cy="184672"/>
            </a:xfrm>
            <a:custGeom>
              <a:avLst/>
              <a:gdLst/>
              <a:ahLst/>
              <a:cxnLst/>
              <a:rect l="l" t="t" r="r" b="b"/>
              <a:pathLst>
                <a:path w="5595" h="9529" fill="none" extrusionOk="0">
                  <a:moveTo>
                    <a:pt x="2245" y="7090"/>
                  </a:moveTo>
                  <a:cubicBezTo>
                    <a:pt x="2667" y="6992"/>
                    <a:pt x="3090" y="7057"/>
                    <a:pt x="3415" y="7285"/>
                  </a:cubicBezTo>
                  <a:cubicBezTo>
                    <a:pt x="4131" y="7643"/>
                    <a:pt x="5594" y="9529"/>
                    <a:pt x="5594" y="9529"/>
                  </a:cubicBezTo>
                  <a:cubicBezTo>
                    <a:pt x="5594" y="9529"/>
                    <a:pt x="4586" y="4846"/>
                    <a:pt x="2895" y="2440"/>
                  </a:cubicBezTo>
                  <a:cubicBezTo>
                    <a:pt x="1172" y="1"/>
                    <a:pt x="1" y="163"/>
                    <a:pt x="1" y="163"/>
                  </a:cubicBezTo>
                </a:path>
              </a:pathLst>
            </a:custGeom>
            <a:noFill/>
            <a:ln w="10575" cap="rnd" cmpd="sng">
              <a:solidFill>
                <a:srgbClr val="263238"/>
              </a:solidFill>
              <a:prstDash val="solid"/>
              <a:miter lim="32519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18" name="Google Shape;918;p10"/>
            <p:cNvSpPr/>
            <p:nvPr/>
          </p:nvSpPr>
          <p:spPr>
            <a:xfrm>
              <a:off x="1075830" y="2337707"/>
              <a:ext cx="311359" cy="833825"/>
            </a:xfrm>
            <a:custGeom>
              <a:avLst/>
              <a:gdLst/>
              <a:ahLst/>
              <a:cxnLst/>
              <a:rect l="l" t="t" r="r" b="b"/>
              <a:pathLst>
                <a:path w="16066" h="43025" fill="none" extrusionOk="0">
                  <a:moveTo>
                    <a:pt x="16065" y="1"/>
                  </a:moveTo>
                  <a:lnTo>
                    <a:pt x="7448" y="3318"/>
                  </a:lnTo>
                  <a:cubicBezTo>
                    <a:pt x="7448" y="3318"/>
                    <a:pt x="4293" y="20455"/>
                    <a:pt x="3123" y="25041"/>
                  </a:cubicBezTo>
                  <a:cubicBezTo>
                    <a:pt x="1952" y="29626"/>
                    <a:pt x="1" y="42569"/>
                    <a:pt x="1" y="42569"/>
                  </a:cubicBezTo>
                  <a:lnTo>
                    <a:pt x="2310" y="43024"/>
                  </a:lnTo>
                  <a:lnTo>
                    <a:pt x="3123" y="40683"/>
                  </a:lnTo>
                </a:path>
              </a:pathLst>
            </a:custGeom>
            <a:noFill/>
            <a:ln w="10575" cap="rnd" cmpd="sng">
              <a:solidFill>
                <a:srgbClr val="26323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19" name="Google Shape;919;p10"/>
            <p:cNvSpPr/>
            <p:nvPr/>
          </p:nvSpPr>
          <p:spPr>
            <a:xfrm>
              <a:off x="1145153" y="2586643"/>
              <a:ext cx="175854" cy="513667"/>
            </a:xfrm>
            <a:custGeom>
              <a:avLst/>
              <a:gdLst/>
              <a:ahLst/>
              <a:cxnLst/>
              <a:rect l="l" t="t" r="r" b="b"/>
              <a:pathLst>
                <a:path w="9074" h="26505" fill="none" extrusionOk="0">
                  <a:moveTo>
                    <a:pt x="1" y="26504"/>
                  </a:moveTo>
                  <a:cubicBezTo>
                    <a:pt x="1" y="26504"/>
                    <a:pt x="554" y="25691"/>
                    <a:pt x="1984" y="21204"/>
                  </a:cubicBezTo>
                  <a:cubicBezTo>
                    <a:pt x="3415" y="16748"/>
                    <a:pt x="7253" y="5757"/>
                    <a:pt x="7903" y="3611"/>
                  </a:cubicBezTo>
                  <a:cubicBezTo>
                    <a:pt x="8553" y="1432"/>
                    <a:pt x="9074" y="1"/>
                    <a:pt x="9074" y="1"/>
                  </a:cubicBezTo>
                </a:path>
              </a:pathLst>
            </a:custGeom>
            <a:noFill/>
            <a:ln w="10575" cap="rnd" cmpd="sng">
              <a:solidFill>
                <a:srgbClr val="263238"/>
              </a:solidFill>
              <a:prstDash val="solid"/>
              <a:miter lim="32519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20" name="Google Shape;920;p10"/>
            <p:cNvSpPr/>
            <p:nvPr/>
          </p:nvSpPr>
          <p:spPr>
            <a:xfrm>
              <a:off x="1291375" y="2535596"/>
              <a:ext cx="165137" cy="318917"/>
            </a:xfrm>
            <a:custGeom>
              <a:avLst/>
              <a:gdLst/>
              <a:ahLst/>
              <a:cxnLst/>
              <a:rect l="l" t="t" r="r" b="b"/>
              <a:pathLst>
                <a:path w="8521" h="16456" fill="none" extrusionOk="0">
                  <a:moveTo>
                    <a:pt x="0" y="1"/>
                  </a:moveTo>
                  <a:cubicBezTo>
                    <a:pt x="0" y="1"/>
                    <a:pt x="7285" y="13009"/>
                    <a:pt x="7903" y="13561"/>
                  </a:cubicBezTo>
                  <a:cubicBezTo>
                    <a:pt x="8520" y="14147"/>
                    <a:pt x="7642" y="15643"/>
                    <a:pt x="7447" y="16456"/>
                  </a:cubicBezTo>
                </a:path>
              </a:pathLst>
            </a:custGeom>
            <a:noFill/>
            <a:ln w="10575" cap="rnd" cmpd="sng">
              <a:solidFill>
                <a:srgbClr val="263238"/>
              </a:solidFill>
              <a:prstDash val="solid"/>
              <a:miter lim="32519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21" name="Google Shape;921;p10"/>
            <p:cNvSpPr/>
            <p:nvPr/>
          </p:nvSpPr>
          <p:spPr>
            <a:xfrm>
              <a:off x="1375193" y="2436662"/>
              <a:ext cx="378162" cy="588648"/>
            </a:xfrm>
            <a:custGeom>
              <a:avLst/>
              <a:gdLst/>
              <a:ahLst/>
              <a:cxnLst/>
              <a:rect l="l" t="t" r="r" b="b"/>
              <a:pathLst>
                <a:path w="19513" h="30374" fill="none" extrusionOk="0">
                  <a:moveTo>
                    <a:pt x="2342" y="23187"/>
                  </a:moveTo>
                  <a:lnTo>
                    <a:pt x="0" y="28032"/>
                  </a:lnTo>
                  <a:cubicBezTo>
                    <a:pt x="0" y="28032"/>
                    <a:pt x="1529" y="30374"/>
                    <a:pt x="8000" y="30374"/>
                  </a:cubicBezTo>
                  <a:cubicBezTo>
                    <a:pt x="11838" y="30374"/>
                    <a:pt x="15642" y="29463"/>
                    <a:pt x="19057" y="27674"/>
                  </a:cubicBezTo>
                  <a:cubicBezTo>
                    <a:pt x="19057" y="27674"/>
                    <a:pt x="17529" y="19577"/>
                    <a:pt x="17594" y="18146"/>
                  </a:cubicBezTo>
                  <a:cubicBezTo>
                    <a:pt x="17691" y="16715"/>
                    <a:pt x="17886" y="12943"/>
                    <a:pt x="17886" y="12943"/>
                  </a:cubicBezTo>
                  <a:cubicBezTo>
                    <a:pt x="17886" y="12943"/>
                    <a:pt x="19512" y="10504"/>
                    <a:pt x="19317" y="8618"/>
                  </a:cubicBezTo>
                  <a:cubicBezTo>
                    <a:pt x="19122" y="6764"/>
                    <a:pt x="18309" y="4586"/>
                    <a:pt x="18309" y="4228"/>
                  </a:cubicBezTo>
                  <a:cubicBezTo>
                    <a:pt x="18309" y="3870"/>
                    <a:pt x="18146" y="0"/>
                    <a:pt x="18146" y="0"/>
                  </a:cubicBezTo>
                </a:path>
              </a:pathLst>
            </a:custGeom>
            <a:noFill/>
            <a:ln w="10575" cap="rnd" cmpd="sng">
              <a:solidFill>
                <a:srgbClr val="263238"/>
              </a:solidFill>
              <a:prstDash val="solid"/>
              <a:miter lim="32519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22" name="Google Shape;922;p10"/>
            <p:cNvSpPr/>
            <p:nvPr/>
          </p:nvSpPr>
          <p:spPr>
            <a:xfrm>
              <a:off x="1529594" y="2654725"/>
              <a:ext cx="124807" cy="76260"/>
            </a:xfrm>
            <a:custGeom>
              <a:avLst/>
              <a:gdLst/>
              <a:ahLst/>
              <a:cxnLst/>
              <a:rect l="l" t="t" r="r" b="b"/>
              <a:pathLst>
                <a:path w="6440" h="3935" fill="none" extrusionOk="0">
                  <a:moveTo>
                    <a:pt x="1" y="3935"/>
                  </a:moveTo>
                  <a:lnTo>
                    <a:pt x="6440" y="0"/>
                  </a:lnTo>
                </a:path>
              </a:pathLst>
            </a:custGeom>
            <a:noFill/>
            <a:ln w="9525" cap="rnd" cmpd="sng">
              <a:solidFill>
                <a:srgbClr val="263238"/>
              </a:solidFill>
              <a:prstDash val="solid"/>
              <a:miter lim="32519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23" name="Google Shape;923;p10"/>
            <p:cNvSpPr/>
            <p:nvPr/>
          </p:nvSpPr>
          <p:spPr>
            <a:xfrm>
              <a:off x="1595776" y="2667942"/>
              <a:ext cx="67442" cy="39109"/>
            </a:xfrm>
            <a:custGeom>
              <a:avLst/>
              <a:gdLst/>
              <a:ahLst/>
              <a:cxnLst/>
              <a:rect l="l" t="t" r="r" b="b"/>
              <a:pathLst>
                <a:path w="3480" h="2018" fill="none" extrusionOk="0">
                  <a:moveTo>
                    <a:pt x="0" y="2017"/>
                  </a:moveTo>
                  <a:lnTo>
                    <a:pt x="3480" y="1"/>
                  </a:lnTo>
                </a:path>
              </a:pathLst>
            </a:custGeom>
            <a:noFill/>
            <a:ln w="9525" cap="rnd" cmpd="sng">
              <a:solidFill>
                <a:srgbClr val="263238"/>
              </a:solidFill>
              <a:prstDash val="solid"/>
              <a:miter lim="32519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24" name="Google Shape;924;p10"/>
            <p:cNvSpPr/>
            <p:nvPr/>
          </p:nvSpPr>
          <p:spPr>
            <a:xfrm>
              <a:off x="1943667" y="2555131"/>
              <a:ext cx="25213" cy="62423"/>
            </a:xfrm>
            <a:custGeom>
              <a:avLst/>
              <a:gdLst/>
              <a:ahLst/>
              <a:cxnLst/>
              <a:rect l="l" t="t" r="r" b="b"/>
              <a:pathLst>
                <a:path w="1301" h="3221" fill="none" extrusionOk="0">
                  <a:moveTo>
                    <a:pt x="1301" y="1"/>
                  </a:moveTo>
                  <a:lnTo>
                    <a:pt x="0" y="3220"/>
                  </a:lnTo>
                </a:path>
              </a:pathLst>
            </a:custGeom>
            <a:noFill/>
            <a:ln w="9525" cap="rnd" cmpd="sng">
              <a:solidFill>
                <a:srgbClr val="263238"/>
              </a:solidFill>
              <a:prstDash val="solid"/>
              <a:miter lim="32519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25" name="Google Shape;925;p10"/>
            <p:cNvSpPr/>
            <p:nvPr/>
          </p:nvSpPr>
          <p:spPr>
            <a:xfrm>
              <a:off x="1934830" y="2582244"/>
              <a:ext cx="23973" cy="23973"/>
            </a:xfrm>
            <a:custGeom>
              <a:avLst/>
              <a:gdLst/>
              <a:ahLst/>
              <a:cxnLst/>
              <a:rect l="l" t="t" r="r" b="b"/>
              <a:pathLst>
                <a:path w="1237" h="1237" fill="none" extrusionOk="0">
                  <a:moveTo>
                    <a:pt x="1237" y="0"/>
                  </a:moveTo>
                  <a:lnTo>
                    <a:pt x="1" y="1236"/>
                  </a:lnTo>
                </a:path>
              </a:pathLst>
            </a:custGeom>
            <a:noFill/>
            <a:ln w="9525" cap="rnd" cmpd="sng">
              <a:solidFill>
                <a:srgbClr val="263238"/>
              </a:solidFill>
              <a:prstDash val="solid"/>
              <a:miter lim="32519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26" name="Google Shape;926;p10"/>
            <p:cNvSpPr/>
            <p:nvPr/>
          </p:nvSpPr>
          <p:spPr>
            <a:xfrm>
              <a:off x="1177304" y="2803447"/>
              <a:ext cx="69962" cy="68082"/>
            </a:xfrm>
            <a:custGeom>
              <a:avLst/>
              <a:gdLst/>
              <a:ahLst/>
              <a:cxnLst/>
              <a:rect l="l" t="t" r="r" b="b"/>
              <a:pathLst>
                <a:path w="3610" h="3513" fill="none" extrusionOk="0">
                  <a:moveTo>
                    <a:pt x="3610" y="1"/>
                  </a:moveTo>
                  <a:cubicBezTo>
                    <a:pt x="3610" y="1"/>
                    <a:pt x="1464" y="2472"/>
                    <a:pt x="0" y="3513"/>
                  </a:cubicBezTo>
                </a:path>
              </a:pathLst>
            </a:custGeom>
            <a:noFill/>
            <a:ln w="9525" cap="rnd" cmpd="sng">
              <a:solidFill>
                <a:srgbClr val="263238"/>
              </a:solidFill>
              <a:prstDash val="solid"/>
              <a:miter lim="32519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27" name="Google Shape;927;p10"/>
            <p:cNvSpPr/>
            <p:nvPr/>
          </p:nvSpPr>
          <p:spPr>
            <a:xfrm>
              <a:off x="1133815" y="2816684"/>
              <a:ext cx="89516" cy="69981"/>
            </a:xfrm>
            <a:custGeom>
              <a:avLst/>
              <a:gdLst/>
              <a:ahLst/>
              <a:cxnLst/>
              <a:rect l="l" t="t" r="r" b="b"/>
              <a:pathLst>
                <a:path w="4619" h="3611" fill="none" extrusionOk="0">
                  <a:moveTo>
                    <a:pt x="4618" y="1"/>
                  </a:moveTo>
                  <a:cubicBezTo>
                    <a:pt x="4618" y="1"/>
                    <a:pt x="911" y="2927"/>
                    <a:pt x="0" y="3610"/>
                  </a:cubicBezTo>
                </a:path>
              </a:pathLst>
            </a:custGeom>
            <a:noFill/>
            <a:ln w="9525" cap="rnd" cmpd="sng">
              <a:solidFill>
                <a:srgbClr val="263238"/>
              </a:solidFill>
              <a:prstDash val="solid"/>
              <a:miter lim="32519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28" name="Google Shape;928;p10"/>
            <p:cNvSpPr/>
            <p:nvPr/>
          </p:nvSpPr>
          <p:spPr>
            <a:xfrm>
              <a:off x="1236549" y="2411448"/>
              <a:ext cx="58625" cy="96435"/>
            </a:xfrm>
            <a:custGeom>
              <a:avLst/>
              <a:gdLst/>
              <a:ahLst/>
              <a:cxnLst/>
              <a:rect l="l" t="t" r="r" b="b"/>
              <a:pathLst>
                <a:path w="3025" h="4976" fill="none" extrusionOk="0">
                  <a:moveTo>
                    <a:pt x="0" y="0"/>
                  </a:moveTo>
                  <a:cubicBezTo>
                    <a:pt x="1106" y="1594"/>
                    <a:pt x="2114" y="3252"/>
                    <a:pt x="3024" y="4976"/>
                  </a:cubicBezTo>
                </a:path>
              </a:pathLst>
            </a:custGeom>
            <a:noFill/>
            <a:ln w="9525" cap="rnd" cmpd="sng">
              <a:solidFill>
                <a:srgbClr val="263238"/>
              </a:solidFill>
              <a:prstDash val="solid"/>
              <a:miter lim="32519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29" name="Google Shape;929;p10"/>
            <p:cNvSpPr/>
            <p:nvPr/>
          </p:nvSpPr>
          <p:spPr>
            <a:xfrm>
              <a:off x="1302092" y="2522999"/>
              <a:ext cx="15136" cy="26492"/>
            </a:xfrm>
            <a:custGeom>
              <a:avLst/>
              <a:gdLst/>
              <a:ahLst/>
              <a:cxnLst/>
              <a:rect l="l" t="t" r="r" b="b"/>
              <a:pathLst>
                <a:path w="781" h="1367" fill="none" extrusionOk="0">
                  <a:moveTo>
                    <a:pt x="0" y="0"/>
                  </a:moveTo>
                  <a:lnTo>
                    <a:pt x="781" y="1366"/>
                  </a:lnTo>
                </a:path>
              </a:pathLst>
            </a:custGeom>
            <a:noFill/>
            <a:ln w="9525" cap="rnd" cmpd="sng">
              <a:solidFill>
                <a:srgbClr val="263238"/>
              </a:solidFill>
              <a:prstDash val="solid"/>
              <a:miter lim="32519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30" name="Google Shape;930;p10"/>
            <p:cNvSpPr/>
            <p:nvPr/>
          </p:nvSpPr>
          <p:spPr>
            <a:xfrm>
              <a:off x="1730022" y="2420906"/>
              <a:ext cx="19554" cy="97695"/>
            </a:xfrm>
            <a:custGeom>
              <a:avLst/>
              <a:gdLst/>
              <a:ahLst/>
              <a:cxnLst/>
              <a:rect l="l" t="t" r="r" b="b"/>
              <a:pathLst>
                <a:path w="1009" h="5041" fill="none" extrusionOk="0">
                  <a:moveTo>
                    <a:pt x="0" y="5041"/>
                  </a:moveTo>
                  <a:lnTo>
                    <a:pt x="1008" y="0"/>
                  </a:lnTo>
                </a:path>
              </a:pathLst>
            </a:custGeom>
            <a:noFill/>
            <a:ln w="9525" cap="rnd" cmpd="sng">
              <a:solidFill>
                <a:srgbClr val="263238"/>
              </a:solidFill>
              <a:prstDash val="solid"/>
              <a:miter lim="32519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31" name="Google Shape;931;p10"/>
            <p:cNvSpPr/>
            <p:nvPr/>
          </p:nvSpPr>
          <p:spPr>
            <a:xfrm>
              <a:off x="1737580" y="2483929"/>
              <a:ext cx="29012" cy="41609"/>
            </a:xfrm>
            <a:custGeom>
              <a:avLst/>
              <a:gdLst/>
              <a:ahLst/>
              <a:cxnLst/>
              <a:rect l="l" t="t" r="r" b="b"/>
              <a:pathLst>
                <a:path w="1497" h="2147" fill="none" extrusionOk="0">
                  <a:moveTo>
                    <a:pt x="0" y="2147"/>
                  </a:moveTo>
                  <a:lnTo>
                    <a:pt x="1496" y="0"/>
                  </a:lnTo>
                </a:path>
              </a:pathLst>
            </a:custGeom>
            <a:noFill/>
            <a:ln w="9525" cap="rnd" cmpd="sng">
              <a:solidFill>
                <a:srgbClr val="263238"/>
              </a:solidFill>
              <a:prstDash val="solid"/>
              <a:miter lim="32519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32" name="Google Shape;932;p10"/>
            <p:cNvSpPr/>
            <p:nvPr/>
          </p:nvSpPr>
          <p:spPr>
            <a:xfrm>
              <a:off x="1237169" y="2541275"/>
              <a:ext cx="83838" cy="45388"/>
            </a:xfrm>
            <a:custGeom>
              <a:avLst/>
              <a:gdLst/>
              <a:ahLst/>
              <a:cxnLst/>
              <a:rect l="l" t="t" r="r" b="b"/>
              <a:pathLst>
                <a:path w="4326" h="2342" fill="none" extrusionOk="0">
                  <a:moveTo>
                    <a:pt x="4326" y="2342"/>
                  </a:moveTo>
                  <a:lnTo>
                    <a:pt x="1" y="1"/>
                  </a:lnTo>
                </a:path>
              </a:pathLst>
            </a:custGeom>
            <a:noFill/>
            <a:ln w="9525" cap="rnd" cmpd="sng">
              <a:solidFill>
                <a:srgbClr val="263238"/>
              </a:solidFill>
              <a:prstDash val="solid"/>
              <a:miter lim="32519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33" name="Google Shape;933;p10"/>
            <p:cNvSpPr/>
            <p:nvPr/>
          </p:nvSpPr>
          <p:spPr>
            <a:xfrm>
              <a:off x="1545989" y="2441700"/>
              <a:ext cx="41609" cy="108412"/>
            </a:xfrm>
            <a:custGeom>
              <a:avLst/>
              <a:gdLst/>
              <a:ahLst/>
              <a:cxnLst/>
              <a:rect l="l" t="t" r="r" b="b"/>
              <a:pathLst>
                <a:path w="2147" h="5594" fill="none" extrusionOk="0">
                  <a:moveTo>
                    <a:pt x="0" y="0"/>
                  </a:moveTo>
                  <a:cubicBezTo>
                    <a:pt x="0" y="0"/>
                    <a:pt x="1626" y="3252"/>
                    <a:pt x="2147" y="5594"/>
                  </a:cubicBezTo>
                </a:path>
              </a:pathLst>
            </a:custGeom>
            <a:noFill/>
            <a:ln w="9525" cap="rnd" cmpd="sng">
              <a:solidFill>
                <a:srgbClr val="263238"/>
              </a:solidFill>
              <a:prstDash val="solid"/>
              <a:miter lim="32519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34" name="Google Shape;934;p10"/>
            <p:cNvSpPr/>
            <p:nvPr/>
          </p:nvSpPr>
          <p:spPr>
            <a:xfrm>
              <a:off x="1106083" y="3119186"/>
              <a:ext cx="21454" cy="8217"/>
            </a:xfrm>
            <a:custGeom>
              <a:avLst/>
              <a:gdLst/>
              <a:ahLst/>
              <a:cxnLst/>
              <a:rect l="l" t="t" r="r" b="b"/>
              <a:pathLst>
                <a:path w="1107" h="424" fill="none" extrusionOk="0">
                  <a:moveTo>
                    <a:pt x="1" y="1"/>
                  </a:moveTo>
                  <a:lnTo>
                    <a:pt x="1106" y="424"/>
                  </a:lnTo>
                </a:path>
              </a:pathLst>
            </a:custGeom>
            <a:noFill/>
            <a:ln w="9525" cap="rnd" cmpd="sng">
              <a:solidFill>
                <a:srgbClr val="263238"/>
              </a:solidFill>
              <a:prstDash val="solid"/>
              <a:miter lim="32519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35" name="Google Shape;935;p10"/>
            <p:cNvSpPr/>
            <p:nvPr/>
          </p:nvSpPr>
          <p:spPr>
            <a:xfrm>
              <a:off x="1065113" y="3165834"/>
              <a:ext cx="88896" cy="260390"/>
            </a:xfrm>
            <a:custGeom>
              <a:avLst/>
              <a:gdLst/>
              <a:ahLst/>
              <a:cxnLst/>
              <a:rect l="l" t="t" r="r" b="b"/>
              <a:pathLst>
                <a:path w="4587" h="13436" extrusionOk="0">
                  <a:moveTo>
                    <a:pt x="521" y="0"/>
                  </a:moveTo>
                  <a:cubicBezTo>
                    <a:pt x="521" y="1561"/>
                    <a:pt x="456" y="3090"/>
                    <a:pt x="261" y="4618"/>
                  </a:cubicBezTo>
                  <a:cubicBezTo>
                    <a:pt x="1" y="6504"/>
                    <a:pt x="98" y="10829"/>
                    <a:pt x="456" y="12163"/>
                  </a:cubicBezTo>
                  <a:cubicBezTo>
                    <a:pt x="679" y="13014"/>
                    <a:pt x="826" y="13436"/>
                    <a:pt x="992" y="13436"/>
                  </a:cubicBezTo>
                  <a:cubicBezTo>
                    <a:pt x="1092" y="13436"/>
                    <a:pt x="1199" y="13282"/>
                    <a:pt x="1334" y="12976"/>
                  </a:cubicBezTo>
                  <a:cubicBezTo>
                    <a:pt x="1692" y="12163"/>
                    <a:pt x="2797" y="7415"/>
                    <a:pt x="2797" y="7415"/>
                  </a:cubicBezTo>
                  <a:cubicBezTo>
                    <a:pt x="2797" y="7415"/>
                    <a:pt x="2947" y="10324"/>
                    <a:pt x="3680" y="10324"/>
                  </a:cubicBezTo>
                  <a:cubicBezTo>
                    <a:pt x="3710" y="10324"/>
                    <a:pt x="3741" y="10319"/>
                    <a:pt x="3773" y="10309"/>
                  </a:cubicBezTo>
                  <a:cubicBezTo>
                    <a:pt x="4586" y="10016"/>
                    <a:pt x="4131" y="8488"/>
                    <a:pt x="4131" y="7155"/>
                  </a:cubicBezTo>
                  <a:cubicBezTo>
                    <a:pt x="4131" y="5789"/>
                    <a:pt x="4228" y="5334"/>
                    <a:pt x="4131" y="4260"/>
                  </a:cubicBezTo>
                  <a:cubicBezTo>
                    <a:pt x="4033" y="3187"/>
                    <a:pt x="2830" y="521"/>
                    <a:pt x="2830" y="521"/>
                  </a:cubicBezTo>
                  <a:lnTo>
                    <a:pt x="52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36" name="Google Shape;936;p10"/>
            <p:cNvSpPr/>
            <p:nvPr/>
          </p:nvSpPr>
          <p:spPr>
            <a:xfrm>
              <a:off x="1065113" y="3165834"/>
              <a:ext cx="88896" cy="267231"/>
            </a:xfrm>
            <a:custGeom>
              <a:avLst/>
              <a:gdLst/>
              <a:ahLst/>
              <a:cxnLst/>
              <a:rect l="l" t="t" r="r" b="b"/>
              <a:pathLst>
                <a:path w="4587" h="13789" fill="none" extrusionOk="0">
                  <a:moveTo>
                    <a:pt x="521" y="0"/>
                  </a:moveTo>
                  <a:cubicBezTo>
                    <a:pt x="521" y="1561"/>
                    <a:pt x="456" y="3090"/>
                    <a:pt x="261" y="4618"/>
                  </a:cubicBezTo>
                  <a:cubicBezTo>
                    <a:pt x="1" y="6504"/>
                    <a:pt x="98" y="10829"/>
                    <a:pt x="456" y="12163"/>
                  </a:cubicBezTo>
                  <a:cubicBezTo>
                    <a:pt x="814" y="13529"/>
                    <a:pt x="976" y="13789"/>
                    <a:pt x="1334" y="12976"/>
                  </a:cubicBezTo>
                  <a:cubicBezTo>
                    <a:pt x="1692" y="12163"/>
                    <a:pt x="2797" y="7415"/>
                    <a:pt x="2797" y="7415"/>
                  </a:cubicBezTo>
                  <a:cubicBezTo>
                    <a:pt x="2797" y="7415"/>
                    <a:pt x="2960" y="10569"/>
                    <a:pt x="3773" y="10309"/>
                  </a:cubicBezTo>
                  <a:cubicBezTo>
                    <a:pt x="4586" y="10016"/>
                    <a:pt x="4131" y="8488"/>
                    <a:pt x="4131" y="7155"/>
                  </a:cubicBezTo>
                  <a:cubicBezTo>
                    <a:pt x="4131" y="5789"/>
                    <a:pt x="4228" y="5334"/>
                    <a:pt x="4131" y="4260"/>
                  </a:cubicBezTo>
                  <a:cubicBezTo>
                    <a:pt x="4033" y="3187"/>
                    <a:pt x="2830" y="521"/>
                    <a:pt x="2830" y="521"/>
                  </a:cubicBezTo>
                </a:path>
              </a:pathLst>
            </a:custGeom>
            <a:noFill/>
            <a:ln w="10575" cap="rnd" cmpd="sng">
              <a:solidFill>
                <a:srgbClr val="263238"/>
              </a:solidFill>
              <a:prstDash val="solid"/>
              <a:miter lim="32519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37" name="Google Shape;937;p10"/>
            <p:cNvSpPr/>
            <p:nvPr/>
          </p:nvSpPr>
          <p:spPr>
            <a:xfrm>
              <a:off x="2078532" y="2084353"/>
              <a:ext cx="56745" cy="190990"/>
            </a:xfrm>
            <a:custGeom>
              <a:avLst/>
              <a:gdLst/>
              <a:ahLst/>
              <a:cxnLst/>
              <a:rect l="l" t="t" r="r" b="b"/>
              <a:pathLst>
                <a:path w="2928" h="9855" fill="none" extrusionOk="0">
                  <a:moveTo>
                    <a:pt x="228" y="9854"/>
                  </a:moveTo>
                  <a:cubicBezTo>
                    <a:pt x="195" y="9041"/>
                    <a:pt x="195" y="8261"/>
                    <a:pt x="228" y="7448"/>
                  </a:cubicBezTo>
                  <a:cubicBezTo>
                    <a:pt x="326" y="6700"/>
                    <a:pt x="0" y="5594"/>
                    <a:pt x="98" y="4619"/>
                  </a:cubicBezTo>
                  <a:cubicBezTo>
                    <a:pt x="163" y="3643"/>
                    <a:pt x="1139" y="3253"/>
                    <a:pt x="976" y="1985"/>
                  </a:cubicBezTo>
                  <a:cubicBezTo>
                    <a:pt x="846" y="716"/>
                    <a:pt x="521" y="586"/>
                    <a:pt x="748" y="293"/>
                  </a:cubicBezTo>
                  <a:cubicBezTo>
                    <a:pt x="976" y="1"/>
                    <a:pt x="2374" y="424"/>
                    <a:pt x="2472" y="1237"/>
                  </a:cubicBezTo>
                  <a:cubicBezTo>
                    <a:pt x="2569" y="2082"/>
                    <a:pt x="2569" y="2960"/>
                    <a:pt x="2472" y="3806"/>
                  </a:cubicBezTo>
                  <a:cubicBezTo>
                    <a:pt x="2407" y="4001"/>
                    <a:pt x="2927" y="5432"/>
                    <a:pt x="2634" y="6017"/>
                  </a:cubicBezTo>
                  <a:cubicBezTo>
                    <a:pt x="2472" y="6342"/>
                    <a:pt x="2342" y="6700"/>
                    <a:pt x="2244" y="7058"/>
                  </a:cubicBezTo>
                </a:path>
              </a:pathLst>
            </a:custGeom>
            <a:noFill/>
            <a:ln w="9525" cap="rnd" cmpd="sng">
              <a:solidFill>
                <a:srgbClr val="263238"/>
              </a:solidFill>
              <a:prstDash val="solid"/>
              <a:miter lim="32519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38" name="Google Shape;938;p10"/>
            <p:cNvSpPr/>
            <p:nvPr/>
          </p:nvSpPr>
          <p:spPr>
            <a:xfrm>
              <a:off x="2132099" y="2037724"/>
              <a:ext cx="71241" cy="136144"/>
            </a:xfrm>
            <a:custGeom>
              <a:avLst/>
              <a:gdLst/>
              <a:ahLst/>
              <a:cxnLst/>
              <a:rect l="l" t="t" r="r" b="b"/>
              <a:pathLst>
                <a:path w="3676" h="7025" fill="none" extrusionOk="0">
                  <a:moveTo>
                    <a:pt x="1" y="3578"/>
                  </a:moveTo>
                  <a:cubicBezTo>
                    <a:pt x="1" y="3578"/>
                    <a:pt x="1724" y="163"/>
                    <a:pt x="2700" y="98"/>
                  </a:cubicBezTo>
                  <a:cubicBezTo>
                    <a:pt x="3675" y="0"/>
                    <a:pt x="3383" y="911"/>
                    <a:pt x="3057" y="1366"/>
                  </a:cubicBezTo>
                  <a:cubicBezTo>
                    <a:pt x="2765" y="1821"/>
                    <a:pt x="1789" y="3447"/>
                    <a:pt x="1724" y="4130"/>
                  </a:cubicBezTo>
                  <a:cubicBezTo>
                    <a:pt x="1659" y="4781"/>
                    <a:pt x="748" y="7025"/>
                    <a:pt x="748" y="7025"/>
                  </a:cubicBezTo>
                </a:path>
              </a:pathLst>
            </a:custGeom>
            <a:noFill/>
            <a:ln w="9525" cap="rnd" cmpd="sng">
              <a:solidFill>
                <a:srgbClr val="263238"/>
              </a:solidFill>
              <a:prstDash val="solid"/>
              <a:miter lim="32519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39" name="Google Shape;939;p10"/>
            <p:cNvSpPr/>
            <p:nvPr/>
          </p:nvSpPr>
          <p:spPr>
            <a:xfrm>
              <a:off x="2159192" y="2117764"/>
              <a:ext cx="57384" cy="89516"/>
            </a:xfrm>
            <a:custGeom>
              <a:avLst/>
              <a:gdLst/>
              <a:ahLst/>
              <a:cxnLst/>
              <a:rect l="l" t="t" r="r" b="b"/>
              <a:pathLst>
                <a:path w="2961" h="4619" fill="none" extrusionOk="0">
                  <a:moveTo>
                    <a:pt x="359" y="0"/>
                  </a:moveTo>
                  <a:cubicBezTo>
                    <a:pt x="359" y="0"/>
                    <a:pt x="2960" y="1561"/>
                    <a:pt x="2375" y="2830"/>
                  </a:cubicBezTo>
                  <a:cubicBezTo>
                    <a:pt x="1789" y="4098"/>
                    <a:pt x="1464" y="4618"/>
                    <a:pt x="1042" y="4456"/>
                  </a:cubicBezTo>
                  <a:cubicBezTo>
                    <a:pt x="619" y="4260"/>
                    <a:pt x="294" y="3968"/>
                    <a:pt x="1" y="3643"/>
                  </a:cubicBezTo>
                </a:path>
              </a:pathLst>
            </a:custGeom>
            <a:noFill/>
            <a:ln w="9525" cap="rnd" cmpd="sng">
              <a:solidFill>
                <a:srgbClr val="263238"/>
              </a:solidFill>
              <a:prstDash val="solid"/>
              <a:miter lim="32519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40" name="Google Shape;940;p10"/>
            <p:cNvSpPr/>
            <p:nvPr/>
          </p:nvSpPr>
          <p:spPr>
            <a:xfrm>
              <a:off x="2134618" y="2204102"/>
              <a:ext cx="49807" cy="76280"/>
            </a:xfrm>
            <a:custGeom>
              <a:avLst/>
              <a:gdLst/>
              <a:ahLst/>
              <a:cxnLst/>
              <a:rect l="l" t="t" r="r" b="b"/>
              <a:pathLst>
                <a:path w="2570" h="3936" fill="none" extrusionOk="0">
                  <a:moveTo>
                    <a:pt x="2570" y="1"/>
                  </a:moveTo>
                  <a:cubicBezTo>
                    <a:pt x="2570" y="1"/>
                    <a:pt x="1887" y="1139"/>
                    <a:pt x="1366" y="1789"/>
                  </a:cubicBezTo>
                  <a:cubicBezTo>
                    <a:pt x="1074" y="2179"/>
                    <a:pt x="716" y="2537"/>
                    <a:pt x="326" y="2830"/>
                  </a:cubicBezTo>
                  <a:lnTo>
                    <a:pt x="1" y="3935"/>
                  </a:lnTo>
                </a:path>
              </a:pathLst>
            </a:custGeom>
            <a:noFill/>
            <a:ln w="9525" cap="rnd" cmpd="sng">
              <a:solidFill>
                <a:srgbClr val="263238"/>
              </a:solidFill>
              <a:prstDash val="solid"/>
              <a:miter lim="32519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41" name="Google Shape;941;p10"/>
            <p:cNvSpPr/>
            <p:nvPr/>
          </p:nvSpPr>
          <p:spPr>
            <a:xfrm>
              <a:off x="1576862" y="2274683"/>
              <a:ext cx="564714" cy="423531"/>
            </a:xfrm>
            <a:custGeom>
              <a:avLst/>
              <a:gdLst/>
              <a:ahLst/>
              <a:cxnLst/>
              <a:rect l="l" t="t" r="r" b="b"/>
              <a:pathLst>
                <a:path w="29139" h="21854" fill="none" extrusionOk="0">
                  <a:moveTo>
                    <a:pt x="1" y="1789"/>
                  </a:moveTo>
                  <a:cubicBezTo>
                    <a:pt x="1" y="1789"/>
                    <a:pt x="6212" y="1724"/>
                    <a:pt x="7025" y="2700"/>
                  </a:cubicBezTo>
                  <a:cubicBezTo>
                    <a:pt x="7838" y="3675"/>
                    <a:pt x="17626" y="12683"/>
                    <a:pt x="18797" y="13496"/>
                  </a:cubicBezTo>
                  <a:cubicBezTo>
                    <a:pt x="20000" y="14277"/>
                    <a:pt x="20260" y="14472"/>
                    <a:pt x="20260" y="14472"/>
                  </a:cubicBezTo>
                  <a:cubicBezTo>
                    <a:pt x="20260" y="14472"/>
                    <a:pt x="25106" y="3480"/>
                    <a:pt x="25106" y="2960"/>
                  </a:cubicBezTo>
                  <a:cubicBezTo>
                    <a:pt x="25106" y="2440"/>
                    <a:pt x="25919" y="1"/>
                    <a:pt x="25919" y="1"/>
                  </a:cubicBezTo>
                  <a:cubicBezTo>
                    <a:pt x="25919" y="1"/>
                    <a:pt x="27447" y="196"/>
                    <a:pt x="27805" y="196"/>
                  </a:cubicBezTo>
                  <a:cubicBezTo>
                    <a:pt x="28163" y="196"/>
                    <a:pt x="29138" y="1367"/>
                    <a:pt x="29138" y="1367"/>
                  </a:cubicBezTo>
                  <a:cubicBezTo>
                    <a:pt x="29138" y="1367"/>
                    <a:pt x="27805" y="6830"/>
                    <a:pt x="27805" y="7448"/>
                  </a:cubicBezTo>
                  <a:cubicBezTo>
                    <a:pt x="27805" y="8066"/>
                    <a:pt x="25268" y="16618"/>
                    <a:pt x="24098" y="19252"/>
                  </a:cubicBezTo>
                  <a:cubicBezTo>
                    <a:pt x="22927" y="21854"/>
                    <a:pt x="21334" y="21496"/>
                    <a:pt x="18732" y="20683"/>
                  </a:cubicBezTo>
                  <a:cubicBezTo>
                    <a:pt x="16130" y="19870"/>
                    <a:pt x="9009" y="15838"/>
                    <a:pt x="9009" y="15838"/>
                  </a:cubicBezTo>
                </a:path>
              </a:pathLst>
            </a:custGeom>
            <a:noFill/>
            <a:ln w="10575" cap="rnd" cmpd="sng">
              <a:solidFill>
                <a:srgbClr val="263238"/>
              </a:solidFill>
              <a:prstDash val="solid"/>
              <a:miter lim="32519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42" name="Google Shape;942;p10"/>
            <p:cNvSpPr/>
            <p:nvPr/>
          </p:nvSpPr>
          <p:spPr>
            <a:xfrm>
              <a:off x="1148932" y="2972984"/>
              <a:ext cx="663029" cy="1394720"/>
            </a:xfrm>
            <a:custGeom>
              <a:avLst/>
              <a:gdLst/>
              <a:ahLst/>
              <a:cxnLst/>
              <a:rect l="l" t="t" r="r" b="b"/>
              <a:pathLst>
                <a:path w="34212" h="71967" extrusionOk="0">
                  <a:moveTo>
                    <a:pt x="30699" y="0"/>
                  </a:moveTo>
                  <a:cubicBezTo>
                    <a:pt x="30699" y="0"/>
                    <a:pt x="25352" y="2697"/>
                    <a:pt x="19578" y="2697"/>
                  </a:cubicBezTo>
                  <a:cubicBezTo>
                    <a:pt x="16868" y="2697"/>
                    <a:pt x="14064" y="2103"/>
                    <a:pt x="11675" y="358"/>
                  </a:cubicBezTo>
                  <a:cubicBezTo>
                    <a:pt x="11675" y="358"/>
                    <a:pt x="8066" y="9366"/>
                    <a:pt x="7090" y="15480"/>
                  </a:cubicBezTo>
                  <a:cubicBezTo>
                    <a:pt x="6115" y="21626"/>
                    <a:pt x="6537" y="35935"/>
                    <a:pt x="6277" y="37463"/>
                  </a:cubicBezTo>
                  <a:cubicBezTo>
                    <a:pt x="5985" y="38991"/>
                    <a:pt x="2082" y="46243"/>
                    <a:pt x="2082" y="49723"/>
                  </a:cubicBezTo>
                  <a:cubicBezTo>
                    <a:pt x="2082" y="53202"/>
                    <a:pt x="1" y="71153"/>
                    <a:pt x="1" y="71153"/>
                  </a:cubicBezTo>
                  <a:lnTo>
                    <a:pt x="1399" y="71966"/>
                  </a:lnTo>
                  <a:cubicBezTo>
                    <a:pt x="1399" y="71966"/>
                    <a:pt x="6277" y="56942"/>
                    <a:pt x="8066" y="53040"/>
                  </a:cubicBezTo>
                  <a:cubicBezTo>
                    <a:pt x="9854" y="49170"/>
                    <a:pt x="12391" y="39967"/>
                    <a:pt x="13074" y="38178"/>
                  </a:cubicBezTo>
                  <a:cubicBezTo>
                    <a:pt x="13757" y="36357"/>
                    <a:pt x="18635" y="21886"/>
                    <a:pt x="18927" y="20065"/>
                  </a:cubicBezTo>
                  <a:cubicBezTo>
                    <a:pt x="19187" y="18276"/>
                    <a:pt x="20879" y="13821"/>
                    <a:pt x="20879" y="13821"/>
                  </a:cubicBezTo>
                  <a:cubicBezTo>
                    <a:pt x="20879" y="13821"/>
                    <a:pt x="24488" y="35935"/>
                    <a:pt x="25171" y="40520"/>
                  </a:cubicBezTo>
                  <a:cubicBezTo>
                    <a:pt x="25887" y="45138"/>
                    <a:pt x="30732" y="70015"/>
                    <a:pt x="30732" y="70015"/>
                  </a:cubicBezTo>
                  <a:cubicBezTo>
                    <a:pt x="31057" y="70113"/>
                    <a:pt x="31382" y="70145"/>
                    <a:pt x="31708" y="70178"/>
                  </a:cubicBezTo>
                  <a:cubicBezTo>
                    <a:pt x="32130" y="70178"/>
                    <a:pt x="32293" y="69462"/>
                    <a:pt x="32293" y="69462"/>
                  </a:cubicBezTo>
                  <a:cubicBezTo>
                    <a:pt x="32293" y="69462"/>
                    <a:pt x="34212" y="51804"/>
                    <a:pt x="33659" y="47056"/>
                  </a:cubicBezTo>
                  <a:cubicBezTo>
                    <a:pt x="33106" y="42341"/>
                    <a:pt x="31447" y="36487"/>
                    <a:pt x="31447" y="34829"/>
                  </a:cubicBezTo>
                  <a:cubicBezTo>
                    <a:pt x="31447" y="33138"/>
                    <a:pt x="33951" y="18699"/>
                    <a:pt x="33951" y="13691"/>
                  </a:cubicBezTo>
                  <a:cubicBezTo>
                    <a:pt x="33951" y="8683"/>
                    <a:pt x="30699" y="0"/>
                    <a:pt x="30699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43" name="Google Shape;943;p10"/>
            <p:cNvSpPr/>
            <p:nvPr/>
          </p:nvSpPr>
          <p:spPr>
            <a:xfrm>
              <a:off x="1700390" y="3665605"/>
              <a:ext cx="56745" cy="157579"/>
            </a:xfrm>
            <a:custGeom>
              <a:avLst/>
              <a:gdLst/>
              <a:ahLst/>
              <a:cxnLst/>
              <a:rect l="l" t="t" r="r" b="b"/>
              <a:pathLst>
                <a:path w="2928" h="8131" fill="none" extrusionOk="0">
                  <a:moveTo>
                    <a:pt x="2927" y="0"/>
                  </a:moveTo>
                  <a:cubicBezTo>
                    <a:pt x="2927" y="0"/>
                    <a:pt x="1692" y="5301"/>
                    <a:pt x="1" y="8130"/>
                  </a:cubicBezTo>
                </a:path>
              </a:pathLst>
            </a:custGeom>
            <a:noFill/>
            <a:ln w="9525" cap="rnd" cmpd="sng">
              <a:solidFill>
                <a:srgbClr val="FFFFFF"/>
              </a:solidFill>
              <a:prstDash val="solid"/>
              <a:miter lim="32519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44" name="Google Shape;944;p10"/>
            <p:cNvSpPr/>
            <p:nvPr/>
          </p:nvSpPr>
          <p:spPr>
            <a:xfrm>
              <a:off x="1691572" y="3770858"/>
              <a:ext cx="59264" cy="109671"/>
            </a:xfrm>
            <a:custGeom>
              <a:avLst/>
              <a:gdLst/>
              <a:ahLst/>
              <a:cxnLst/>
              <a:rect l="l" t="t" r="r" b="b"/>
              <a:pathLst>
                <a:path w="3058" h="5659" fill="none" extrusionOk="0">
                  <a:moveTo>
                    <a:pt x="3057" y="0"/>
                  </a:moveTo>
                  <a:cubicBezTo>
                    <a:pt x="3057" y="0"/>
                    <a:pt x="2049" y="3838"/>
                    <a:pt x="0" y="5659"/>
                  </a:cubicBezTo>
                </a:path>
              </a:pathLst>
            </a:custGeom>
            <a:noFill/>
            <a:ln w="9525" cap="rnd" cmpd="sng">
              <a:solidFill>
                <a:srgbClr val="FFFFFF"/>
              </a:solidFill>
              <a:prstDash val="solid"/>
              <a:miter lim="32519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45" name="Google Shape;945;p10"/>
            <p:cNvSpPr/>
            <p:nvPr/>
          </p:nvSpPr>
          <p:spPr>
            <a:xfrm>
              <a:off x="1284437" y="3738087"/>
              <a:ext cx="32791" cy="126687"/>
            </a:xfrm>
            <a:custGeom>
              <a:avLst/>
              <a:gdLst/>
              <a:ahLst/>
              <a:cxnLst/>
              <a:rect l="l" t="t" r="r" b="b"/>
              <a:pathLst>
                <a:path w="1692" h="6537" fill="none" extrusionOk="0">
                  <a:moveTo>
                    <a:pt x="1" y="0"/>
                  </a:moveTo>
                  <a:cubicBezTo>
                    <a:pt x="1" y="0"/>
                    <a:pt x="814" y="4618"/>
                    <a:pt x="1692" y="6537"/>
                  </a:cubicBezTo>
                </a:path>
              </a:pathLst>
            </a:custGeom>
            <a:noFill/>
            <a:ln w="9525" cap="rnd" cmpd="sng">
              <a:solidFill>
                <a:srgbClr val="FFFFFF"/>
              </a:solidFill>
              <a:prstDash val="solid"/>
              <a:miter lim="32519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46" name="Google Shape;946;p10"/>
            <p:cNvSpPr/>
            <p:nvPr/>
          </p:nvSpPr>
          <p:spPr>
            <a:xfrm>
              <a:off x="1280018" y="3790393"/>
              <a:ext cx="37210" cy="100854"/>
            </a:xfrm>
            <a:custGeom>
              <a:avLst/>
              <a:gdLst/>
              <a:ahLst/>
              <a:cxnLst/>
              <a:rect l="l" t="t" r="r" b="b"/>
              <a:pathLst>
                <a:path w="1920" h="5204" fill="none" extrusionOk="0">
                  <a:moveTo>
                    <a:pt x="1" y="0"/>
                  </a:moveTo>
                  <a:cubicBezTo>
                    <a:pt x="1" y="0"/>
                    <a:pt x="684" y="3285"/>
                    <a:pt x="1920" y="5203"/>
                  </a:cubicBezTo>
                </a:path>
              </a:pathLst>
            </a:custGeom>
            <a:noFill/>
            <a:ln w="9525" cap="rnd" cmpd="sng">
              <a:solidFill>
                <a:srgbClr val="FFFFFF"/>
              </a:solidFill>
              <a:prstDash val="solid"/>
              <a:miter lim="32519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47" name="Google Shape;947;p10"/>
            <p:cNvSpPr/>
            <p:nvPr/>
          </p:nvSpPr>
          <p:spPr>
            <a:xfrm>
              <a:off x="1560485" y="3168993"/>
              <a:ext cx="87617" cy="71861"/>
            </a:xfrm>
            <a:custGeom>
              <a:avLst/>
              <a:gdLst/>
              <a:ahLst/>
              <a:cxnLst/>
              <a:rect l="l" t="t" r="r" b="b"/>
              <a:pathLst>
                <a:path w="4521" h="3708" fill="none" extrusionOk="0">
                  <a:moveTo>
                    <a:pt x="0" y="3707"/>
                  </a:moveTo>
                  <a:lnTo>
                    <a:pt x="4520" y="0"/>
                  </a:lnTo>
                </a:path>
              </a:pathLst>
            </a:custGeom>
            <a:noFill/>
            <a:ln w="9525" cap="rnd" cmpd="sng">
              <a:solidFill>
                <a:srgbClr val="FFFFFF"/>
              </a:solidFill>
              <a:prstDash val="solid"/>
              <a:miter lim="32519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48" name="Google Shape;948;p10"/>
            <p:cNvSpPr/>
            <p:nvPr/>
          </p:nvSpPr>
          <p:spPr>
            <a:xfrm>
              <a:off x="1602075" y="3164574"/>
              <a:ext cx="102753" cy="46028"/>
            </a:xfrm>
            <a:custGeom>
              <a:avLst/>
              <a:gdLst/>
              <a:ahLst/>
              <a:cxnLst/>
              <a:rect l="l" t="t" r="r" b="b"/>
              <a:pathLst>
                <a:path w="5302" h="2375" fill="none" extrusionOk="0">
                  <a:moveTo>
                    <a:pt x="1" y="2374"/>
                  </a:moveTo>
                  <a:lnTo>
                    <a:pt x="5301" y="0"/>
                  </a:lnTo>
                </a:path>
              </a:pathLst>
            </a:custGeom>
            <a:noFill/>
            <a:ln w="9525" cap="rnd" cmpd="sng">
              <a:solidFill>
                <a:srgbClr val="FFFFFF"/>
              </a:solidFill>
              <a:prstDash val="solid"/>
              <a:miter lim="32519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49" name="Google Shape;949;p10"/>
            <p:cNvSpPr/>
            <p:nvPr/>
          </p:nvSpPr>
          <p:spPr>
            <a:xfrm>
              <a:off x="1376453" y="3087674"/>
              <a:ext cx="107152" cy="81318"/>
            </a:xfrm>
            <a:custGeom>
              <a:avLst/>
              <a:gdLst/>
              <a:ahLst/>
              <a:cxnLst/>
              <a:rect l="l" t="t" r="r" b="b"/>
              <a:pathLst>
                <a:path w="5529" h="4196" fill="none" extrusionOk="0">
                  <a:moveTo>
                    <a:pt x="0" y="1"/>
                  </a:moveTo>
                  <a:cubicBezTo>
                    <a:pt x="0" y="1"/>
                    <a:pt x="3513" y="2277"/>
                    <a:pt x="5529" y="4196"/>
                  </a:cubicBezTo>
                </a:path>
              </a:pathLst>
            </a:custGeom>
            <a:noFill/>
            <a:ln w="9525" cap="rnd" cmpd="sng">
              <a:solidFill>
                <a:srgbClr val="FFFFFF"/>
              </a:solidFill>
              <a:prstDash val="solid"/>
              <a:miter lim="32519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50" name="Google Shape;950;p10"/>
            <p:cNvSpPr/>
            <p:nvPr/>
          </p:nvSpPr>
          <p:spPr>
            <a:xfrm>
              <a:off x="1049357" y="4351289"/>
              <a:ext cx="129226" cy="161048"/>
            </a:xfrm>
            <a:custGeom>
              <a:avLst/>
              <a:gdLst/>
              <a:ahLst/>
              <a:cxnLst/>
              <a:rect l="l" t="t" r="r" b="b"/>
              <a:pathLst>
                <a:path w="6668" h="8310" extrusionOk="0">
                  <a:moveTo>
                    <a:pt x="5301" y="1"/>
                  </a:moveTo>
                  <a:cubicBezTo>
                    <a:pt x="5301" y="1"/>
                    <a:pt x="1" y="4488"/>
                    <a:pt x="1" y="6700"/>
                  </a:cubicBezTo>
                  <a:cubicBezTo>
                    <a:pt x="1" y="7789"/>
                    <a:pt x="505" y="8310"/>
                    <a:pt x="1286" y="8310"/>
                  </a:cubicBezTo>
                  <a:cubicBezTo>
                    <a:pt x="2090" y="8310"/>
                    <a:pt x="3187" y="7756"/>
                    <a:pt x="4326" y="6700"/>
                  </a:cubicBezTo>
                  <a:cubicBezTo>
                    <a:pt x="6537" y="4619"/>
                    <a:pt x="6667" y="326"/>
                    <a:pt x="6667" y="326"/>
                  </a:cubicBezTo>
                  <a:lnTo>
                    <a:pt x="5301" y="1"/>
                  </a:lnTo>
                  <a:close/>
                </a:path>
              </a:pathLst>
            </a:custGeom>
            <a:solidFill>
              <a:srgbClr val="FFFFFF"/>
            </a:solidFill>
            <a:ln w="10575" cap="rnd" cmpd="sng">
              <a:solidFill>
                <a:srgbClr val="263238"/>
              </a:solidFill>
              <a:prstDash val="solid"/>
              <a:miter lim="32519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51" name="Google Shape;951;p10"/>
            <p:cNvSpPr/>
            <p:nvPr/>
          </p:nvSpPr>
          <p:spPr>
            <a:xfrm>
              <a:off x="1277499" y="1931968"/>
              <a:ext cx="276708" cy="299634"/>
            </a:xfrm>
            <a:custGeom>
              <a:avLst/>
              <a:gdLst/>
              <a:ahLst/>
              <a:cxnLst/>
              <a:rect l="l" t="t" r="r" b="b"/>
              <a:pathLst>
                <a:path w="14278" h="15461" extrusionOk="0">
                  <a:moveTo>
                    <a:pt x="3997" y="1"/>
                  </a:moveTo>
                  <a:cubicBezTo>
                    <a:pt x="3672" y="1"/>
                    <a:pt x="3313" y="205"/>
                    <a:pt x="3155" y="970"/>
                  </a:cubicBezTo>
                  <a:cubicBezTo>
                    <a:pt x="2798" y="2596"/>
                    <a:pt x="5302" y="3929"/>
                    <a:pt x="4489" y="5295"/>
                  </a:cubicBezTo>
                  <a:cubicBezTo>
                    <a:pt x="4001" y="6108"/>
                    <a:pt x="3220" y="6726"/>
                    <a:pt x="2342" y="7083"/>
                  </a:cubicBezTo>
                  <a:cubicBezTo>
                    <a:pt x="2180" y="7148"/>
                    <a:pt x="2050" y="7148"/>
                    <a:pt x="1887" y="7181"/>
                  </a:cubicBezTo>
                  <a:cubicBezTo>
                    <a:pt x="1172" y="7278"/>
                    <a:pt x="1" y="7181"/>
                    <a:pt x="359" y="8417"/>
                  </a:cubicBezTo>
                  <a:cubicBezTo>
                    <a:pt x="716" y="9685"/>
                    <a:pt x="1887" y="10758"/>
                    <a:pt x="2602" y="10758"/>
                  </a:cubicBezTo>
                  <a:lnTo>
                    <a:pt x="3318" y="10758"/>
                  </a:lnTo>
                  <a:cubicBezTo>
                    <a:pt x="3318" y="10758"/>
                    <a:pt x="4131" y="13197"/>
                    <a:pt x="7188" y="14530"/>
                  </a:cubicBezTo>
                  <a:cubicBezTo>
                    <a:pt x="8593" y="15143"/>
                    <a:pt x="9791" y="15460"/>
                    <a:pt x="10746" y="15460"/>
                  </a:cubicBezTo>
                  <a:cubicBezTo>
                    <a:pt x="11869" y="15460"/>
                    <a:pt x="12655" y="15021"/>
                    <a:pt x="13041" y="14108"/>
                  </a:cubicBezTo>
                  <a:cubicBezTo>
                    <a:pt x="13757" y="12384"/>
                    <a:pt x="14277" y="10953"/>
                    <a:pt x="14277" y="8709"/>
                  </a:cubicBezTo>
                  <a:cubicBezTo>
                    <a:pt x="14277" y="6465"/>
                    <a:pt x="13464" y="2693"/>
                    <a:pt x="13464" y="2693"/>
                  </a:cubicBezTo>
                  <a:cubicBezTo>
                    <a:pt x="13464" y="2693"/>
                    <a:pt x="13201" y="3052"/>
                    <a:pt x="12379" y="3052"/>
                  </a:cubicBezTo>
                  <a:cubicBezTo>
                    <a:pt x="11844" y="3052"/>
                    <a:pt x="11073" y="2900"/>
                    <a:pt x="9984" y="2401"/>
                  </a:cubicBezTo>
                  <a:cubicBezTo>
                    <a:pt x="8131" y="1588"/>
                    <a:pt x="6407" y="905"/>
                    <a:pt x="5432" y="547"/>
                  </a:cubicBezTo>
                  <a:cubicBezTo>
                    <a:pt x="5074" y="417"/>
                    <a:pt x="4749" y="254"/>
                    <a:pt x="4391" y="92"/>
                  </a:cubicBezTo>
                  <a:cubicBezTo>
                    <a:pt x="4281" y="41"/>
                    <a:pt x="4142" y="1"/>
                    <a:pt x="3997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52" name="Google Shape;952;p10"/>
            <p:cNvSpPr/>
            <p:nvPr/>
          </p:nvSpPr>
          <p:spPr>
            <a:xfrm>
              <a:off x="1273720" y="1928460"/>
              <a:ext cx="197288" cy="294576"/>
            </a:xfrm>
            <a:custGeom>
              <a:avLst/>
              <a:gdLst/>
              <a:ahLst/>
              <a:cxnLst/>
              <a:rect l="l" t="t" r="r" b="b"/>
              <a:pathLst>
                <a:path w="10180" h="15200" extrusionOk="0">
                  <a:moveTo>
                    <a:pt x="4635" y="0"/>
                  </a:moveTo>
                  <a:cubicBezTo>
                    <a:pt x="4586" y="0"/>
                    <a:pt x="4537" y="4"/>
                    <a:pt x="4488" y="12"/>
                  </a:cubicBezTo>
                  <a:cubicBezTo>
                    <a:pt x="4066" y="78"/>
                    <a:pt x="3350" y="338"/>
                    <a:pt x="3350" y="1151"/>
                  </a:cubicBezTo>
                  <a:cubicBezTo>
                    <a:pt x="3383" y="2289"/>
                    <a:pt x="4228" y="2614"/>
                    <a:pt x="4749" y="4305"/>
                  </a:cubicBezTo>
                  <a:cubicBezTo>
                    <a:pt x="5269" y="6029"/>
                    <a:pt x="3220" y="6679"/>
                    <a:pt x="2700" y="7004"/>
                  </a:cubicBezTo>
                  <a:cubicBezTo>
                    <a:pt x="1822" y="7655"/>
                    <a:pt x="1" y="6972"/>
                    <a:pt x="196" y="8240"/>
                  </a:cubicBezTo>
                  <a:cubicBezTo>
                    <a:pt x="424" y="9508"/>
                    <a:pt x="3188" y="11134"/>
                    <a:pt x="3188" y="11134"/>
                  </a:cubicBezTo>
                  <a:cubicBezTo>
                    <a:pt x="3188" y="11134"/>
                    <a:pt x="3383" y="11882"/>
                    <a:pt x="4586" y="13280"/>
                  </a:cubicBezTo>
                  <a:cubicBezTo>
                    <a:pt x="5789" y="14679"/>
                    <a:pt x="9074" y="15199"/>
                    <a:pt x="9074" y="15199"/>
                  </a:cubicBezTo>
                  <a:cubicBezTo>
                    <a:pt x="7968" y="14321"/>
                    <a:pt x="6895" y="13411"/>
                    <a:pt x="5887" y="12402"/>
                  </a:cubicBezTo>
                  <a:cubicBezTo>
                    <a:pt x="5009" y="11459"/>
                    <a:pt x="4911" y="8337"/>
                    <a:pt x="5139" y="6419"/>
                  </a:cubicBezTo>
                  <a:cubicBezTo>
                    <a:pt x="5334" y="4500"/>
                    <a:pt x="4586" y="2549"/>
                    <a:pt x="5236" y="2451"/>
                  </a:cubicBezTo>
                  <a:cubicBezTo>
                    <a:pt x="5351" y="2434"/>
                    <a:pt x="5579" y="2427"/>
                    <a:pt x="5877" y="2427"/>
                  </a:cubicBezTo>
                  <a:cubicBezTo>
                    <a:pt x="7268" y="2427"/>
                    <a:pt x="10179" y="2582"/>
                    <a:pt x="10179" y="2582"/>
                  </a:cubicBezTo>
                  <a:lnTo>
                    <a:pt x="5074" y="110"/>
                  </a:lnTo>
                  <a:cubicBezTo>
                    <a:pt x="4928" y="37"/>
                    <a:pt x="4781" y="0"/>
                    <a:pt x="4635" y="0"/>
                  </a:cubicBezTo>
                  <a:close/>
                </a:path>
              </a:pathLst>
            </a:custGeom>
            <a:solidFill>
              <a:srgbClr val="F78A8A">
                <a:alpha val="3254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53" name="Google Shape;953;p10"/>
            <p:cNvSpPr/>
            <p:nvPr/>
          </p:nvSpPr>
          <p:spPr>
            <a:xfrm>
              <a:off x="1277499" y="1929313"/>
              <a:ext cx="276708" cy="310099"/>
            </a:xfrm>
            <a:custGeom>
              <a:avLst/>
              <a:gdLst/>
              <a:ahLst/>
              <a:cxnLst/>
              <a:rect l="l" t="t" r="r" b="b"/>
              <a:pathLst>
                <a:path w="14278" h="16001" fill="none" extrusionOk="0">
                  <a:moveTo>
                    <a:pt x="5432" y="684"/>
                  </a:moveTo>
                  <a:cubicBezTo>
                    <a:pt x="5074" y="554"/>
                    <a:pt x="4749" y="391"/>
                    <a:pt x="4391" y="229"/>
                  </a:cubicBezTo>
                  <a:cubicBezTo>
                    <a:pt x="4033" y="66"/>
                    <a:pt x="3383" y="1"/>
                    <a:pt x="3155" y="1107"/>
                  </a:cubicBezTo>
                  <a:cubicBezTo>
                    <a:pt x="2798" y="2733"/>
                    <a:pt x="5302" y="4066"/>
                    <a:pt x="4489" y="5432"/>
                  </a:cubicBezTo>
                  <a:cubicBezTo>
                    <a:pt x="4001" y="6245"/>
                    <a:pt x="3220" y="6863"/>
                    <a:pt x="2342" y="7220"/>
                  </a:cubicBezTo>
                  <a:cubicBezTo>
                    <a:pt x="2180" y="7285"/>
                    <a:pt x="2050" y="7285"/>
                    <a:pt x="1887" y="7318"/>
                  </a:cubicBezTo>
                  <a:cubicBezTo>
                    <a:pt x="1172" y="7415"/>
                    <a:pt x="1" y="7318"/>
                    <a:pt x="359" y="8554"/>
                  </a:cubicBezTo>
                  <a:cubicBezTo>
                    <a:pt x="716" y="9822"/>
                    <a:pt x="1887" y="10895"/>
                    <a:pt x="2602" y="10895"/>
                  </a:cubicBezTo>
                  <a:lnTo>
                    <a:pt x="3318" y="10895"/>
                  </a:lnTo>
                  <a:cubicBezTo>
                    <a:pt x="3318" y="10895"/>
                    <a:pt x="4131" y="13334"/>
                    <a:pt x="7188" y="14667"/>
                  </a:cubicBezTo>
                  <a:cubicBezTo>
                    <a:pt x="10245" y="16001"/>
                    <a:pt x="12326" y="15936"/>
                    <a:pt x="13041" y="14245"/>
                  </a:cubicBezTo>
                  <a:cubicBezTo>
                    <a:pt x="13757" y="12521"/>
                    <a:pt x="14277" y="11090"/>
                    <a:pt x="14277" y="8846"/>
                  </a:cubicBezTo>
                  <a:cubicBezTo>
                    <a:pt x="14277" y="6602"/>
                    <a:pt x="13464" y="2830"/>
                    <a:pt x="13464" y="2830"/>
                  </a:cubicBezTo>
                  <a:cubicBezTo>
                    <a:pt x="13464" y="2830"/>
                    <a:pt x="12749" y="3806"/>
                    <a:pt x="9984" y="2538"/>
                  </a:cubicBezTo>
                  <a:cubicBezTo>
                    <a:pt x="8131" y="1725"/>
                    <a:pt x="6407" y="1042"/>
                    <a:pt x="5432" y="684"/>
                  </a:cubicBezTo>
                  <a:close/>
                </a:path>
              </a:pathLst>
            </a:custGeom>
            <a:noFill/>
            <a:ln w="10575" cap="rnd" cmpd="sng">
              <a:solidFill>
                <a:srgbClr val="263238"/>
              </a:solidFill>
              <a:prstDash val="solid"/>
              <a:miter lim="32519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54" name="Google Shape;954;p10"/>
            <p:cNvSpPr/>
            <p:nvPr/>
          </p:nvSpPr>
          <p:spPr>
            <a:xfrm>
              <a:off x="1431279" y="2034527"/>
              <a:ext cx="14516" cy="24070"/>
            </a:xfrm>
            <a:custGeom>
              <a:avLst/>
              <a:gdLst/>
              <a:ahLst/>
              <a:cxnLst/>
              <a:rect l="l" t="t" r="r" b="b"/>
              <a:pathLst>
                <a:path w="749" h="1242" extrusionOk="0">
                  <a:moveTo>
                    <a:pt x="318" y="0"/>
                  </a:moveTo>
                  <a:cubicBezTo>
                    <a:pt x="310" y="0"/>
                    <a:pt x="302" y="1"/>
                    <a:pt x="293" y="3"/>
                  </a:cubicBezTo>
                  <a:cubicBezTo>
                    <a:pt x="98" y="35"/>
                    <a:pt x="1" y="328"/>
                    <a:pt x="66" y="686"/>
                  </a:cubicBezTo>
                  <a:cubicBezTo>
                    <a:pt x="127" y="992"/>
                    <a:pt x="275" y="1241"/>
                    <a:pt x="456" y="1241"/>
                  </a:cubicBezTo>
                  <a:cubicBezTo>
                    <a:pt x="466" y="1241"/>
                    <a:pt x="477" y="1240"/>
                    <a:pt x="488" y="1239"/>
                  </a:cubicBezTo>
                  <a:cubicBezTo>
                    <a:pt x="651" y="1206"/>
                    <a:pt x="749" y="913"/>
                    <a:pt x="684" y="588"/>
                  </a:cubicBezTo>
                  <a:cubicBezTo>
                    <a:pt x="622" y="280"/>
                    <a:pt x="472" y="0"/>
                    <a:pt x="318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55" name="Google Shape;955;p10"/>
            <p:cNvSpPr/>
            <p:nvPr/>
          </p:nvSpPr>
          <p:spPr>
            <a:xfrm>
              <a:off x="1503760" y="2022550"/>
              <a:ext cx="13876" cy="24070"/>
            </a:xfrm>
            <a:custGeom>
              <a:avLst/>
              <a:gdLst/>
              <a:ahLst/>
              <a:cxnLst/>
              <a:rect l="l" t="t" r="r" b="b"/>
              <a:pathLst>
                <a:path w="716" h="1242" extrusionOk="0">
                  <a:moveTo>
                    <a:pt x="289" y="0"/>
                  </a:moveTo>
                  <a:cubicBezTo>
                    <a:pt x="279" y="0"/>
                    <a:pt x="270" y="1"/>
                    <a:pt x="261" y="3"/>
                  </a:cubicBezTo>
                  <a:cubicBezTo>
                    <a:pt x="98" y="35"/>
                    <a:pt x="0" y="328"/>
                    <a:pt x="65" y="686"/>
                  </a:cubicBezTo>
                  <a:cubicBezTo>
                    <a:pt x="96" y="993"/>
                    <a:pt x="271" y="1241"/>
                    <a:pt x="428" y="1241"/>
                  </a:cubicBezTo>
                  <a:cubicBezTo>
                    <a:pt x="437" y="1241"/>
                    <a:pt x="446" y="1240"/>
                    <a:pt x="456" y="1239"/>
                  </a:cubicBezTo>
                  <a:cubicBezTo>
                    <a:pt x="618" y="1206"/>
                    <a:pt x="716" y="913"/>
                    <a:pt x="683" y="556"/>
                  </a:cubicBezTo>
                  <a:cubicBezTo>
                    <a:pt x="622" y="249"/>
                    <a:pt x="445" y="0"/>
                    <a:pt x="289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56" name="Google Shape;956;p10"/>
            <p:cNvSpPr/>
            <p:nvPr/>
          </p:nvSpPr>
          <p:spPr>
            <a:xfrm>
              <a:off x="1402926" y="1992336"/>
              <a:ext cx="40349" cy="21454"/>
            </a:xfrm>
            <a:custGeom>
              <a:avLst/>
              <a:gdLst/>
              <a:ahLst/>
              <a:cxnLst/>
              <a:rect l="l" t="t" r="r" b="b"/>
              <a:pathLst>
                <a:path w="2082" h="1107" fill="none" extrusionOk="0">
                  <a:moveTo>
                    <a:pt x="0" y="1107"/>
                  </a:moveTo>
                  <a:cubicBezTo>
                    <a:pt x="456" y="391"/>
                    <a:pt x="1236" y="1"/>
                    <a:pt x="2082" y="1"/>
                  </a:cubicBezTo>
                </a:path>
              </a:pathLst>
            </a:custGeom>
            <a:noFill/>
            <a:ln w="10575" cap="rnd" cmpd="sng">
              <a:solidFill>
                <a:srgbClr val="263238"/>
              </a:solidFill>
              <a:prstDash val="solid"/>
              <a:miter lim="32519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57" name="Google Shape;957;p10"/>
            <p:cNvSpPr/>
            <p:nvPr/>
          </p:nvSpPr>
          <p:spPr>
            <a:xfrm>
              <a:off x="1496822" y="1992976"/>
              <a:ext cx="38469" cy="15136"/>
            </a:xfrm>
            <a:custGeom>
              <a:avLst/>
              <a:gdLst/>
              <a:ahLst/>
              <a:cxnLst/>
              <a:rect l="l" t="t" r="r" b="b"/>
              <a:pathLst>
                <a:path w="1985" h="781" fill="none" extrusionOk="0">
                  <a:moveTo>
                    <a:pt x="1" y="261"/>
                  </a:moveTo>
                  <a:cubicBezTo>
                    <a:pt x="716" y="0"/>
                    <a:pt x="1497" y="228"/>
                    <a:pt x="1984" y="781"/>
                  </a:cubicBezTo>
                </a:path>
              </a:pathLst>
            </a:custGeom>
            <a:noFill/>
            <a:ln w="10575" cap="rnd" cmpd="sng">
              <a:solidFill>
                <a:srgbClr val="263238"/>
              </a:solidFill>
              <a:prstDash val="solid"/>
              <a:miter lim="32519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58" name="Google Shape;958;p10"/>
            <p:cNvSpPr/>
            <p:nvPr/>
          </p:nvSpPr>
          <p:spPr>
            <a:xfrm>
              <a:off x="1481066" y="2027647"/>
              <a:ext cx="20814" cy="71222"/>
            </a:xfrm>
            <a:custGeom>
              <a:avLst/>
              <a:gdLst/>
              <a:ahLst/>
              <a:cxnLst/>
              <a:rect l="l" t="t" r="r" b="b"/>
              <a:pathLst>
                <a:path w="1074" h="3675" fill="none" extrusionOk="0">
                  <a:moveTo>
                    <a:pt x="456" y="0"/>
                  </a:moveTo>
                  <a:cubicBezTo>
                    <a:pt x="424" y="553"/>
                    <a:pt x="424" y="1138"/>
                    <a:pt x="456" y="1691"/>
                  </a:cubicBezTo>
                  <a:cubicBezTo>
                    <a:pt x="554" y="2406"/>
                    <a:pt x="1074" y="2602"/>
                    <a:pt x="911" y="3122"/>
                  </a:cubicBezTo>
                  <a:cubicBezTo>
                    <a:pt x="716" y="3675"/>
                    <a:pt x="1" y="3675"/>
                    <a:pt x="1" y="3675"/>
                  </a:cubicBezTo>
                </a:path>
              </a:pathLst>
            </a:custGeom>
            <a:noFill/>
            <a:ln w="10575" cap="rnd" cmpd="sng">
              <a:solidFill>
                <a:srgbClr val="263238"/>
              </a:solidFill>
              <a:prstDash val="solid"/>
              <a:miter lim="32519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59" name="Google Shape;959;p10"/>
            <p:cNvSpPr/>
            <p:nvPr/>
          </p:nvSpPr>
          <p:spPr>
            <a:xfrm>
              <a:off x="1428760" y="2133520"/>
              <a:ext cx="35310" cy="10097"/>
            </a:xfrm>
            <a:custGeom>
              <a:avLst/>
              <a:gdLst/>
              <a:ahLst/>
              <a:cxnLst/>
              <a:rect l="l" t="t" r="r" b="b"/>
              <a:pathLst>
                <a:path w="1822" h="521" fill="none" extrusionOk="0">
                  <a:moveTo>
                    <a:pt x="1822" y="358"/>
                  </a:moveTo>
                  <a:cubicBezTo>
                    <a:pt x="1171" y="521"/>
                    <a:pt x="521" y="391"/>
                    <a:pt x="1" y="0"/>
                  </a:cubicBezTo>
                </a:path>
              </a:pathLst>
            </a:custGeom>
            <a:noFill/>
            <a:ln w="10575" cap="rnd" cmpd="sng">
              <a:solidFill>
                <a:srgbClr val="263238"/>
              </a:solidFill>
              <a:prstDash val="solid"/>
              <a:miter lim="32519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60" name="Google Shape;960;p10"/>
            <p:cNvSpPr/>
            <p:nvPr/>
          </p:nvSpPr>
          <p:spPr>
            <a:xfrm flipH="1">
              <a:off x="1746436" y="4320439"/>
              <a:ext cx="129226" cy="161048"/>
            </a:xfrm>
            <a:custGeom>
              <a:avLst/>
              <a:gdLst/>
              <a:ahLst/>
              <a:cxnLst/>
              <a:rect l="l" t="t" r="r" b="b"/>
              <a:pathLst>
                <a:path w="6668" h="8310" extrusionOk="0">
                  <a:moveTo>
                    <a:pt x="5301" y="1"/>
                  </a:moveTo>
                  <a:cubicBezTo>
                    <a:pt x="5301" y="1"/>
                    <a:pt x="1" y="4488"/>
                    <a:pt x="1" y="6700"/>
                  </a:cubicBezTo>
                  <a:cubicBezTo>
                    <a:pt x="1" y="7789"/>
                    <a:pt x="505" y="8310"/>
                    <a:pt x="1286" y="8310"/>
                  </a:cubicBezTo>
                  <a:cubicBezTo>
                    <a:pt x="2090" y="8310"/>
                    <a:pt x="3187" y="7756"/>
                    <a:pt x="4326" y="6700"/>
                  </a:cubicBezTo>
                  <a:cubicBezTo>
                    <a:pt x="6537" y="4619"/>
                    <a:pt x="6667" y="326"/>
                    <a:pt x="6667" y="326"/>
                  </a:cubicBezTo>
                  <a:lnTo>
                    <a:pt x="5301" y="1"/>
                  </a:lnTo>
                  <a:close/>
                </a:path>
              </a:pathLst>
            </a:custGeom>
            <a:solidFill>
              <a:srgbClr val="FFFFFF"/>
            </a:solidFill>
            <a:ln w="10575" cap="rnd" cmpd="sng">
              <a:solidFill>
                <a:srgbClr val="263238"/>
              </a:solidFill>
              <a:prstDash val="solid"/>
              <a:miter lim="32519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961" name="Google Shape;961;p10"/>
          <p:cNvGrpSpPr/>
          <p:nvPr/>
        </p:nvGrpSpPr>
        <p:grpSpPr>
          <a:xfrm>
            <a:off x="6727197" y="1825665"/>
            <a:ext cx="1366368" cy="2874802"/>
            <a:chOff x="6727197" y="1825666"/>
            <a:chExt cx="1366368" cy="2758529"/>
          </a:xfrm>
        </p:grpSpPr>
        <p:sp>
          <p:nvSpPr>
            <p:cNvPr id="962" name="Google Shape;962;p10"/>
            <p:cNvSpPr/>
            <p:nvPr/>
          </p:nvSpPr>
          <p:spPr>
            <a:xfrm>
              <a:off x="7306388" y="2978020"/>
              <a:ext cx="787177" cy="1462492"/>
            </a:xfrm>
            <a:custGeom>
              <a:avLst/>
              <a:gdLst/>
              <a:ahLst/>
              <a:cxnLst/>
              <a:rect l="l" t="t" r="r" b="b"/>
              <a:pathLst>
                <a:path w="40618" h="75464" extrusionOk="0">
                  <a:moveTo>
                    <a:pt x="21459" y="0"/>
                  </a:moveTo>
                  <a:cubicBezTo>
                    <a:pt x="18889" y="0"/>
                    <a:pt x="16964" y="3044"/>
                    <a:pt x="16130" y="5644"/>
                  </a:cubicBezTo>
                  <a:cubicBezTo>
                    <a:pt x="13463" y="13936"/>
                    <a:pt x="14699" y="23107"/>
                    <a:pt x="14732" y="31692"/>
                  </a:cubicBezTo>
                  <a:lnTo>
                    <a:pt x="14732" y="32082"/>
                  </a:lnTo>
                  <a:cubicBezTo>
                    <a:pt x="14504" y="38424"/>
                    <a:pt x="13756" y="45253"/>
                    <a:pt x="14439" y="51561"/>
                  </a:cubicBezTo>
                  <a:lnTo>
                    <a:pt x="14439" y="51561"/>
                  </a:lnTo>
                  <a:cubicBezTo>
                    <a:pt x="14437" y="51548"/>
                    <a:pt x="13972" y="47269"/>
                    <a:pt x="11060" y="47269"/>
                  </a:cubicBezTo>
                  <a:cubicBezTo>
                    <a:pt x="10431" y="47269"/>
                    <a:pt x="9689" y="47468"/>
                    <a:pt x="8813" y="47952"/>
                  </a:cubicBezTo>
                  <a:cubicBezTo>
                    <a:pt x="3838" y="50651"/>
                    <a:pt x="11285" y="64862"/>
                    <a:pt x="11285" y="64862"/>
                  </a:cubicBezTo>
                  <a:cubicBezTo>
                    <a:pt x="11285" y="64862"/>
                    <a:pt x="8383" y="62734"/>
                    <a:pt x="5724" y="62734"/>
                  </a:cubicBezTo>
                  <a:cubicBezTo>
                    <a:pt x="4606" y="62734"/>
                    <a:pt x="3531" y="63111"/>
                    <a:pt x="2732" y="64179"/>
                  </a:cubicBezTo>
                  <a:cubicBezTo>
                    <a:pt x="0" y="67789"/>
                    <a:pt x="6114" y="71854"/>
                    <a:pt x="6114" y="71854"/>
                  </a:cubicBezTo>
                  <a:cubicBezTo>
                    <a:pt x="6114" y="71854"/>
                    <a:pt x="3599" y="71145"/>
                    <a:pt x="1923" y="71145"/>
                  </a:cubicBezTo>
                  <a:cubicBezTo>
                    <a:pt x="1084" y="71145"/>
                    <a:pt x="456" y="71323"/>
                    <a:pt x="456" y="71854"/>
                  </a:cubicBezTo>
                  <a:cubicBezTo>
                    <a:pt x="456" y="73415"/>
                    <a:pt x="2277" y="74780"/>
                    <a:pt x="7447" y="75463"/>
                  </a:cubicBezTo>
                  <a:lnTo>
                    <a:pt x="35414" y="75463"/>
                  </a:lnTo>
                  <a:cubicBezTo>
                    <a:pt x="35414" y="75463"/>
                    <a:pt x="39934" y="72959"/>
                    <a:pt x="39024" y="70260"/>
                  </a:cubicBezTo>
                  <a:cubicBezTo>
                    <a:pt x="38602" y="69009"/>
                    <a:pt x="37361" y="68673"/>
                    <a:pt x="36152" y="68673"/>
                  </a:cubicBezTo>
                  <a:cubicBezTo>
                    <a:pt x="34754" y="68673"/>
                    <a:pt x="33398" y="69122"/>
                    <a:pt x="33398" y="69122"/>
                  </a:cubicBezTo>
                  <a:cubicBezTo>
                    <a:pt x="33398" y="69122"/>
                    <a:pt x="40617" y="60342"/>
                    <a:pt x="40162" y="56504"/>
                  </a:cubicBezTo>
                  <a:cubicBezTo>
                    <a:pt x="40026" y="55361"/>
                    <a:pt x="39108" y="54960"/>
                    <a:pt x="37886" y="54960"/>
                  </a:cubicBezTo>
                  <a:cubicBezTo>
                    <a:pt x="35006" y="54960"/>
                    <a:pt x="30439" y="57187"/>
                    <a:pt x="30439" y="57187"/>
                  </a:cubicBezTo>
                  <a:cubicBezTo>
                    <a:pt x="30439" y="57187"/>
                    <a:pt x="37658" y="38911"/>
                    <a:pt x="36325" y="30781"/>
                  </a:cubicBezTo>
                  <a:cubicBezTo>
                    <a:pt x="35913" y="28338"/>
                    <a:pt x="34928" y="27472"/>
                    <a:pt x="33718" y="27472"/>
                  </a:cubicBezTo>
                  <a:cubicBezTo>
                    <a:pt x="31771" y="27472"/>
                    <a:pt x="29241" y="29713"/>
                    <a:pt x="27577" y="31237"/>
                  </a:cubicBezTo>
                  <a:cubicBezTo>
                    <a:pt x="28227" y="26977"/>
                    <a:pt x="28487" y="22684"/>
                    <a:pt x="28357" y="18391"/>
                  </a:cubicBezTo>
                  <a:cubicBezTo>
                    <a:pt x="28227" y="13318"/>
                    <a:pt x="28618" y="4636"/>
                    <a:pt x="24162" y="1091"/>
                  </a:cubicBezTo>
                  <a:cubicBezTo>
                    <a:pt x="23203" y="324"/>
                    <a:pt x="22297" y="0"/>
                    <a:pt x="21459" y="0"/>
                  </a:cubicBezTo>
                  <a:close/>
                </a:path>
              </a:pathLst>
            </a:custGeom>
            <a:solidFill>
              <a:srgbClr val="F78A8A"/>
            </a:solidFill>
            <a:ln w="105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63" name="Google Shape;963;p10"/>
            <p:cNvSpPr/>
            <p:nvPr/>
          </p:nvSpPr>
          <p:spPr>
            <a:xfrm>
              <a:off x="7306388" y="2978020"/>
              <a:ext cx="787177" cy="1462492"/>
            </a:xfrm>
            <a:custGeom>
              <a:avLst/>
              <a:gdLst/>
              <a:ahLst/>
              <a:cxnLst/>
              <a:rect l="l" t="t" r="r" b="b"/>
              <a:pathLst>
                <a:path w="40618" h="75464" extrusionOk="0">
                  <a:moveTo>
                    <a:pt x="21459" y="0"/>
                  </a:moveTo>
                  <a:cubicBezTo>
                    <a:pt x="18889" y="0"/>
                    <a:pt x="16964" y="3044"/>
                    <a:pt x="16130" y="5644"/>
                  </a:cubicBezTo>
                  <a:cubicBezTo>
                    <a:pt x="13463" y="13936"/>
                    <a:pt x="14699" y="23107"/>
                    <a:pt x="14732" y="31692"/>
                  </a:cubicBezTo>
                  <a:lnTo>
                    <a:pt x="14732" y="32082"/>
                  </a:lnTo>
                  <a:cubicBezTo>
                    <a:pt x="14504" y="38424"/>
                    <a:pt x="13756" y="45253"/>
                    <a:pt x="14439" y="51561"/>
                  </a:cubicBezTo>
                  <a:lnTo>
                    <a:pt x="14439" y="51561"/>
                  </a:lnTo>
                  <a:cubicBezTo>
                    <a:pt x="14437" y="51548"/>
                    <a:pt x="13972" y="47269"/>
                    <a:pt x="11060" y="47269"/>
                  </a:cubicBezTo>
                  <a:cubicBezTo>
                    <a:pt x="10431" y="47269"/>
                    <a:pt x="9689" y="47468"/>
                    <a:pt x="8813" y="47952"/>
                  </a:cubicBezTo>
                  <a:cubicBezTo>
                    <a:pt x="3838" y="50651"/>
                    <a:pt x="11285" y="64862"/>
                    <a:pt x="11285" y="64862"/>
                  </a:cubicBezTo>
                  <a:cubicBezTo>
                    <a:pt x="11285" y="64862"/>
                    <a:pt x="8383" y="62734"/>
                    <a:pt x="5724" y="62734"/>
                  </a:cubicBezTo>
                  <a:cubicBezTo>
                    <a:pt x="4606" y="62734"/>
                    <a:pt x="3531" y="63111"/>
                    <a:pt x="2732" y="64179"/>
                  </a:cubicBezTo>
                  <a:cubicBezTo>
                    <a:pt x="0" y="67789"/>
                    <a:pt x="6114" y="71854"/>
                    <a:pt x="6114" y="71854"/>
                  </a:cubicBezTo>
                  <a:cubicBezTo>
                    <a:pt x="6114" y="71854"/>
                    <a:pt x="3599" y="71145"/>
                    <a:pt x="1923" y="71145"/>
                  </a:cubicBezTo>
                  <a:cubicBezTo>
                    <a:pt x="1084" y="71145"/>
                    <a:pt x="456" y="71323"/>
                    <a:pt x="456" y="71854"/>
                  </a:cubicBezTo>
                  <a:cubicBezTo>
                    <a:pt x="456" y="73415"/>
                    <a:pt x="2277" y="74780"/>
                    <a:pt x="7447" y="75463"/>
                  </a:cubicBezTo>
                  <a:lnTo>
                    <a:pt x="35414" y="75463"/>
                  </a:lnTo>
                  <a:cubicBezTo>
                    <a:pt x="35414" y="75463"/>
                    <a:pt x="39934" y="72959"/>
                    <a:pt x="39024" y="70260"/>
                  </a:cubicBezTo>
                  <a:cubicBezTo>
                    <a:pt x="38602" y="69009"/>
                    <a:pt x="37361" y="68673"/>
                    <a:pt x="36152" y="68673"/>
                  </a:cubicBezTo>
                  <a:cubicBezTo>
                    <a:pt x="34754" y="68673"/>
                    <a:pt x="33398" y="69122"/>
                    <a:pt x="33398" y="69122"/>
                  </a:cubicBezTo>
                  <a:cubicBezTo>
                    <a:pt x="33398" y="69122"/>
                    <a:pt x="40617" y="60342"/>
                    <a:pt x="40162" y="56504"/>
                  </a:cubicBezTo>
                  <a:cubicBezTo>
                    <a:pt x="40026" y="55361"/>
                    <a:pt x="39108" y="54960"/>
                    <a:pt x="37886" y="54960"/>
                  </a:cubicBezTo>
                  <a:cubicBezTo>
                    <a:pt x="35006" y="54960"/>
                    <a:pt x="30439" y="57187"/>
                    <a:pt x="30439" y="57187"/>
                  </a:cubicBezTo>
                  <a:cubicBezTo>
                    <a:pt x="30439" y="57187"/>
                    <a:pt x="37658" y="38911"/>
                    <a:pt x="36325" y="30781"/>
                  </a:cubicBezTo>
                  <a:cubicBezTo>
                    <a:pt x="35913" y="28338"/>
                    <a:pt x="34928" y="27472"/>
                    <a:pt x="33718" y="27472"/>
                  </a:cubicBezTo>
                  <a:cubicBezTo>
                    <a:pt x="31771" y="27472"/>
                    <a:pt x="29241" y="29713"/>
                    <a:pt x="27577" y="31237"/>
                  </a:cubicBezTo>
                  <a:cubicBezTo>
                    <a:pt x="28227" y="26977"/>
                    <a:pt x="28487" y="22684"/>
                    <a:pt x="28357" y="18391"/>
                  </a:cubicBezTo>
                  <a:cubicBezTo>
                    <a:pt x="28227" y="13318"/>
                    <a:pt x="28618" y="4636"/>
                    <a:pt x="24162" y="1091"/>
                  </a:cubicBezTo>
                  <a:cubicBezTo>
                    <a:pt x="23203" y="324"/>
                    <a:pt x="22297" y="0"/>
                    <a:pt x="21459" y="0"/>
                  </a:cubicBezTo>
                  <a:close/>
                </a:path>
              </a:pathLst>
            </a:custGeom>
            <a:solidFill>
              <a:srgbClr val="F78A8A">
                <a:alpha val="3254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64" name="Google Shape;964;p10"/>
            <p:cNvSpPr/>
            <p:nvPr/>
          </p:nvSpPr>
          <p:spPr>
            <a:xfrm>
              <a:off x="7681991" y="3233603"/>
              <a:ext cx="39729" cy="1201870"/>
            </a:xfrm>
            <a:custGeom>
              <a:avLst/>
              <a:gdLst/>
              <a:ahLst/>
              <a:cxnLst/>
              <a:rect l="l" t="t" r="r" b="b"/>
              <a:pathLst>
                <a:path w="2050" h="62016" extrusionOk="0">
                  <a:moveTo>
                    <a:pt x="1" y="62015"/>
                  </a:moveTo>
                  <a:lnTo>
                    <a:pt x="2050" y="0"/>
                  </a:ln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65" name="Google Shape;965;p10"/>
            <p:cNvSpPr/>
            <p:nvPr/>
          </p:nvSpPr>
          <p:spPr>
            <a:xfrm>
              <a:off x="7681991" y="3233603"/>
              <a:ext cx="39729" cy="1201870"/>
            </a:xfrm>
            <a:custGeom>
              <a:avLst/>
              <a:gdLst/>
              <a:ahLst/>
              <a:cxnLst/>
              <a:rect l="l" t="t" r="r" b="b"/>
              <a:pathLst>
                <a:path w="2050" h="62016" fill="none" extrusionOk="0">
                  <a:moveTo>
                    <a:pt x="1" y="62015"/>
                  </a:moveTo>
                  <a:lnTo>
                    <a:pt x="2050" y="0"/>
                  </a:lnTo>
                </a:path>
              </a:pathLst>
            </a:custGeom>
            <a:noFill/>
            <a:ln w="105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66" name="Google Shape;966;p10"/>
            <p:cNvSpPr/>
            <p:nvPr/>
          </p:nvSpPr>
          <p:spPr>
            <a:xfrm>
              <a:off x="7704065" y="3740933"/>
              <a:ext cx="205467" cy="192250"/>
            </a:xfrm>
            <a:custGeom>
              <a:avLst/>
              <a:gdLst/>
              <a:ahLst/>
              <a:cxnLst/>
              <a:rect l="l" t="t" r="r" b="b"/>
              <a:pathLst>
                <a:path w="10602" h="9920" extrusionOk="0">
                  <a:moveTo>
                    <a:pt x="0" y="9919"/>
                  </a:moveTo>
                  <a:lnTo>
                    <a:pt x="10602" y="1"/>
                  </a:ln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67" name="Google Shape;967;p10"/>
            <p:cNvSpPr/>
            <p:nvPr/>
          </p:nvSpPr>
          <p:spPr>
            <a:xfrm>
              <a:off x="7704065" y="3740933"/>
              <a:ext cx="205467" cy="192250"/>
            </a:xfrm>
            <a:custGeom>
              <a:avLst/>
              <a:gdLst/>
              <a:ahLst/>
              <a:cxnLst/>
              <a:rect l="l" t="t" r="r" b="b"/>
              <a:pathLst>
                <a:path w="10602" h="9920" fill="none" extrusionOk="0">
                  <a:moveTo>
                    <a:pt x="0" y="9919"/>
                  </a:moveTo>
                  <a:lnTo>
                    <a:pt x="10602" y="1"/>
                  </a:lnTo>
                </a:path>
              </a:pathLst>
            </a:custGeom>
            <a:noFill/>
            <a:ln w="105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68" name="Google Shape;968;p10"/>
            <p:cNvSpPr/>
            <p:nvPr/>
          </p:nvSpPr>
          <p:spPr>
            <a:xfrm>
              <a:off x="7800481" y="3723297"/>
              <a:ext cx="43508" cy="122268"/>
            </a:xfrm>
            <a:custGeom>
              <a:avLst/>
              <a:gdLst/>
              <a:ahLst/>
              <a:cxnLst/>
              <a:rect l="l" t="t" r="r" b="b"/>
              <a:pathLst>
                <a:path w="2245" h="6309" extrusionOk="0">
                  <a:moveTo>
                    <a:pt x="1" y="6309"/>
                  </a:moveTo>
                  <a:lnTo>
                    <a:pt x="2244" y="0"/>
                  </a:ln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69" name="Google Shape;969;p10"/>
            <p:cNvSpPr/>
            <p:nvPr/>
          </p:nvSpPr>
          <p:spPr>
            <a:xfrm>
              <a:off x="7800481" y="3723297"/>
              <a:ext cx="43508" cy="122268"/>
            </a:xfrm>
            <a:custGeom>
              <a:avLst/>
              <a:gdLst/>
              <a:ahLst/>
              <a:cxnLst/>
              <a:rect l="l" t="t" r="r" b="b"/>
              <a:pathLst>
                <a:path w="2245" h="6309" fill="none" extrusionOk="0">
                  <a:moveTo>
                    <a:pt x="1" y="6309"/>
                  </a:moveTo>
                  <a:lnTo>
                    <a:pt x="2244" y="0"/>
                  </a:lnTo>
                </a:path>
              </a:pathLst>
            </a:custGeom>
            <a:noFill/>
            <a:ln w="105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70" name="Google Shape;970;p10"/>
            <p:cNvSpPr/>
            <p:nvPr/>
          </p:nvSpPr>
          <p:spPr>
            <a:xfrm>
              <a:off x="7533889" y="4081885"/>
              <a:ext cx="156959" cy="170176"/>
            </a:xfrm>
            <a:custGeom>
              <a:avLst/>
              <a:gdLst/>
              <a:ahLst/>
              <a:cxnLst/>
              <a:rect l="l" t="t" r="r" b="b"/>
              <a:pathLst>
                <a:path w="8099" h="8781" extrusionOk="0">
                  <a:moveTo>
                    <a:pt x="1" y="1"/>
                  </a:moveTo>
                  <a:lnTo>
                    <a:pt x="8098" y="8781"/>
                  </a:ln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71" name="Google Shape;971;p10"/>
            <p:cNvSpPr/>
            <p:nvPr/>
          </p:nvSpPr>
          <p:spPr>
            <a:xfrm>
              <a:off x="7533889" y="4081885"/>
              <a:ext cx="156959" cy="170176"/>
            </a:xfrm>
            <a:custGeom>
              <a:avLst/>
              <a:gdLst/>
              <a:ahLst/>
              <a:cxnLst/>
              <a:rect l="l" t="t" r="r" b="b"/>
              <a:pathLst>
                <a:path w="8099" h="8781" fill="none" extrusionOk="0">
                  <a:moveTo>
                    <a:pt x="1" y="1"/>
                  </a:moveTo>
                  <a:lnTo>
                    <a:pt x="8098" y="8781"/>
                  </a:lnTo>
                </a:path>
              </a:pathLst>
            </a:custGeom>
            <a:noFill/>
            <a:ln w="105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72" name="Google Shape;972;p10"/>
            <p:cNvSpPr/>
            <p:nvPr/>
          </p:nvSpPr>
          <p:spPr>
            <a:xfrm>
              <a:off x="7690829" y="4177681"/>
              <a:ext cx="262812" cy="135524"/>
            </a:xfrm>
            <a:custGeom>
              <a:avLst/>
              <a:gdLst/>
              <a:ahLst/>
              <a:cxnLst/>
              <a:rect l="l" t="t" r="r" b="b"/>
              <a:pathLst>
                <a:path w="13561" h="6993" extrusionOk="0">
                  <a:moveTo>
                    <a:pt x="13561" y="1"/>
                  </a:moveTo>
                  <a:lnTo>
                    <a:pt x="0" y="6992"/>
                  </a:ln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73" name="Google Shape;973;p10"/>
            <p:cNvSpPr/>
            <p:nvPr/>
          </p:nvSpPr>
          <p:spPr>
            <a:xfrm>
              <a:off x="7690829" y="4177681"/>
              <a:ext cx="262812" cy="135524"/>
            </a:xfrm>
            <a:custGeom>
              <a:avLst/>
              <a:gdLst/>
              <a:ahLst/>
              <a:cxnLst/>
              <a:rect l="l" t="t" r="r" b="b"/>
              <a:pathLst>
                <a:path w="13561" h="6993" fill="none" extrusionOk="0">
                  <a:moveTo>
                    <a:pt x="13561" y="1"/>
                  </a:moveTo>
                  <a:lnTo>
                    <a:pt x="0" y="6992"/>
                  </a:lnTo>
                </a:path>
              </a:pathLst>
            </a:custGeom>
            <a:noFill/>
            <a:ln w="105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74" name="Google Shape;974;p10"/>
            <p:cNvSpPr/>
            <p:nvPr/>
          </p:nvSpPr>
          <p:spPr>
            <a:xfrm>
              <a:off x="7813717" y="4252042"/>
              <a:ext cx="95815" cy="4438"/>
            </a:xfrm>
            <a:custGeom>
              <a:avLst/>
              <a:gdLst/>
              <a:ahLst/>
              <a:cxnLst/>
              <a:rect l="l" t="t" r="r" b="b"/>
              <a:pathLst>
                <a:path w="4944" h="229" extrusionOk="0">
                  <a:moveTo>
                    <a:pt x="1" y="229"/>
                  </a:moveTo>
                  <a:lnTo>
                    <a:pt x="4944" y="1"/>
                  </a:ln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75" name="Google Shape;975;p10"/>
            <p:cNvSpPr/>
            <p:nvPr/>
          </p:nvSpPr>
          <p:spPr>
            <a:xfrm>
              <a:off x="7813717" y="4252042"/>
              <a:ext cx="95815" cy="4438"/>
            </a:xfrm>
            <a:custGeom>
              <a:avLst/>
              <a:gdLst/>
              <a:ahLst/>
              <a:cxnLst/>
              <a:rect l="l" t="t" r="r" b="b"/>
              <a:pathLst>
                <a:path w="4944" h="229" fill="none" extrusionOk="0">
                  <a:moveTo>
                    <a:pt x="1" y="229"/>
                  </a:moveTo>
                  <a:lnTo>
                    <a:pt x="4944" y="1"/>
                  </a:lnTo>
                </a:path>
              </a:pathLst>
            </a:custGeom>
            <a:noFill/>
            <a:ln w="105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76" name="Google Shape;976;p10"/>
            <p:cNvSpPr/>
            <p:nvPr/>
          </p:nvSpPr>
          <p:spPr>
            <a:xfrm>
              <a:off x="7681991" y="3233603"/>
              <a:ext cx="39729" cy="1201870"/>
            </a:xfrm>
            <a:custGeom>
              <a:avLst/>
              <a:gdLst/>
              <a:ahLst/>
              <a:cxnLst/>
              <a:rect l="l" t="t" r="r" b="b"/>
              <a:pathLst>
                <a:path w="2050" h="62016" extrusionOk="0">
                  <a:moveTo>
                    <a:pt x="1" y="62015"/>
                  </a:moveTo>
                  <a:lnTo>
                    <a:pt x="2050" y="0"/>
                  </a:lnTo>
                </a:path>
              </a:pathLst>
            </a:custGeom>
            <a:solidFill>
              <a:srgbClr val="F78A8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77" name="Google Shape;977;p10"/>
            <p:cNvSpPr/>
            <p:nvPr/>
          </p:nvSpPr>
          <p:spPr>
            <a:xfrm>
              <a:off x="7681991" y="3233603"/>
              <a:ext cx="39729" cy="1201870"/>
            </a:xfrm>
            <a:custGeom>
              <a:avLst/>
              <a:gdLst/>
              <a:ahLst/>
              <a:cxnLst/>
              <a:rect l="l" t="t" r="r" b="b"/>
              <a:pathLst>
                <a:path w="2050" h="62016" fill="none" extrusionOk="0">
                  <a:moveTo>
                    <a:pt x="1" y="62015"/>
                  </a:moveTo>
                  <a:lnTo>
                    <a:pt x="2050" y="0"/>
                  </a:lnTo>
                </a:path>
              </a:pathLst>
            </a:custGeom>
            <a:noFill/>
            <a:ln w="10575" cap="rnd" cmpd="sng">
              <a:solidFill>
                <a:srgbClr val="F78A8A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78" name="Google Shape;978;p10"/>
            <p:cNvSpPr/>
            <p:nvPr/>
          </p:nvSpPr>
          <p:spPr>
            <a:xfrm>
              <a:off x="7704065" y="3740933"/>
              <a:ext cx="205467" cy="192250"/>
            </a:xfrm>
            <a:custGeom>
              <a:avLst/>
              <a:gdLst/>
              <a:ahLst/>
              <a:cxnLst/>
              <a:rect l="l" t="t" r="r" b="b"/>
              <a:pathLst>
                <a:path w="10602" h="9920" extrusionOk="0">
                  <a:moveTo>
                    <a:pt x="0" y="9919"/>
                  </a:moveTo>
                  <a:lnTo>
                    <a:pt x="10602" y="1"/>
                  </a:lnTo>
                </a:path>
              </a:pathLst>
            </a:custGeom>
            <a:solidFill>
              <a:srgbClr val="F78A8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79" name="Google Shape;979;p10"/>
            <p:cNvSpPr/>
            <p:nvPr/>
          </p:nvSpPr>
          <p:spPr>
            <a:xfrm>
              <a:off x="7704065" y="3740933"/>
              <a:ext cx="205467" cy="192250"/>
            </a:xfrm>
            <a:custGeom>
              <a:avLst/>
              <a:gdLst/>
              <a:ahLst/>
              <a:cxnLst/>
              <a:rect l="l" t="t" r="r" b="b"/>
              <a:pathLst>
                <a:path w="10602" h="9920" fill="none" extrusionOk="0">
                  <a:moveTo>
                    <a:pt x="0" y="9919"/>
                  </a:moveTo>
                  <a:lnTo>
                    <a:pt x="10602" y="1"/>
                  </a:lnTo>
                </a:path>
              </a:pathLst>
            </a:custGeom>
            <a:noFill/>
            <a:ln w="10575" cap="rnd" cmpd="sng">
              <a:solidFill>
                <a:srgbClr val="F78A8A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80" name="Google Shape;980;p10"/>
            <p:cNvSpPr/>
            <p:nvPr/>
          </p:nvSpPr>
          <p:spPr>
            <a:xfrm>
              <a:off x="7800481" y="3723297"/>
              <a:ext cx="43508" cy="122268"/>
            </a:xfrm>
            <a:custGeom>
              <a:avLst/>
              <a:gdLst/>
              <a:ahLst/>
              <a:cxnLst/>
              <a:rect l="l" t="t" r="r" b="b"/>
              <a:pathLst>
                <a:path w="2245" h="6309" extrusionOk="0">
                  <a:moveTo>
                    <a:pt x="1" y="6309"/>
                  </a:moveTo>
                  <a:lnTo>
                    <a:pt x="2244" y="0"/>
                  </a:lnTo>
                </a:path>
              </a:pathLst>
            </a:custGeom>
            <a:solidFill>
              <a:srgbClr val="F78A8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81" name="Google Shape;981;p10"/>
            <p:cNvSpPr/>
            <p:nvPr/>
          </p:nvSpPr>
          <p:spPr>
            <a:xfrm>
              <a:off x="7800481" y="3723297"/>
              <a:ext cx="43508" cy="122268"/>
            </a:xfrm>
            <a:custGeom>
              <a:avLst/>
              <a:gdLst/>
              <a:ahLst/>
              <a:cxnLst/>
              <a:rect l="l" t="t" r="r" b="b"/>
              <a:pathLst>
                <a:path w="2245" h="6309" fill="none" extrusionOk="0">
                  <a:moveTo>
                    <a:pt x="1" y="6309"/>
                  </a:moveTo>
                  <a:lnTo>
                    <a:pt x="2244" y="0"/>
                  </a:lnTo>
                </a:path>
              </a:pathLst>
            </a:custGeom>
            <a:noFill/>
            <a:ln w="10575" cap="rnd" cmpd="sng">
              <a:solidFill>
                <a:srgbClr val="F78A8A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82" name="Google Shape;982;p10"/>
            <p:cNvSpPr/>
            <p:nvPr/>
          </p:nvSpPr>
          <p:spPr>
            <a:xfrm>
              <a:off x="7533889" y="4081885"/>
              <a:ext cx="156959" cy="170176"/>
            </a:xfrm>
            <a:custGeom>
              <a:avLst/>
              <a:gdLst/>
              <a:ahLst/>
              <a:cxnLst/>
              <a:rect l="l" t="t" r="r" b="b"/>
              <a:pathLst>
                <a:path w="8099" h="8781" extrusionOk="0">
                  <a:moveTo>
                    <a:pt x="1" y="1"/>
                  </a:moveTo>
                  <a:lnTo>
                    <a:pt x="8098" y="8781"/>
                  </a:lnTo>
                </a:path>
              </a:pathLst>
            </a:custGeom>
            <a:solidFill>
              <a:srgbClr val="F78A8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83" name="Google Shape;983;p10"/>
            <p:cNvSpPr/>
            <p:nvPr/>
          </p:nvSpPr>
          <p:spPr>
            <a:xfrm>
              <a:off x="7533889" y="4081885"/>
              <a:ext cx="156959" cy="170176"/>
            </a:xfrm>
            <a:custGeom>
              <a:avLst/>
              <a:gdLst/>
              <a:ahLst/>
              <a:cxnLst/>
              <a:rect l="l" t="t" r="r" b="b"/>
              <a:pathLst>
                <a:path w="8099" h="8781" fill="none" extrusionOk="0">
                  <a:moveTo>
                    <a:pt x="1" y="1"/>
                  </a:moveTo>
                  <a:lnTo>
                    <a:pt x="8098" y="8781"/>
                  </a:lnTo>
                </a:path>
              </a:pathLst>
            </a:custGeom>
            <a:noFill/>
            <a:ln w="10575" cap="rnd" cmpd="sng">
              <a:solidFill>
                <a:srgbClr val="F78A8A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84" name="Google Shape;984;p10"/>
            <p:cNvSpPr/>
            <p:nvPr/>
          </p:nvSpPr>
          <p:spPr>
            <a:xfrm>
              <a:off x="7690829" y="4177681"/>
              <a:ext cx="262812" cy="135524"/>
            </a:xfrm>
            <a:custGeom>
              <a:avLst/>
              <a:gdLst/>
              <a:ahLst/>
              <a:cxnLst/>
              <a:rect l="l" t="t" r="r" b="b"/>
              <a:pathLst>
                <a:path w="13561" h="6993" extrusionOk="0">
                  <a:moveTo>
                    <a:pt x="13561" y="1"/>
                  </a:moveTo>
                  <a:lnTo>
                    <a:pt x="0" y="6992"/>
                  </a:lnTo>
                </a:path>
              </a:pathLst>
            </a:custGeom>
            <a:solidFill>
              <a:srgbClr val="F78A8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85" name="Google Shape;985;p10"/>
            <p:cNvSpPr/>
            <p:nvPr/>
          </p:nvSpPr>
          <p:spPr>
            <a:xfrm>
              <a:off x="7690829" y="4177681"/>
              <a:ext cx="262812" cy="135524"/>
            </a:xfrm>
            <a:custGeom>
              <a:avLst/>
              <a:gdLst/>
              <a:ahLst/>
              <a:cxnLst/>
              <a:rect l="l" t="t" r="r" b="b"/>
              <a:pathLst>
                <a:path w="13561" h="6993" fill="none" extrusionOk="0">
                  <a:moveTo>
                    <a:pt x="13561" y="1"/>
                  </a:moveTo>
                  <a:lnTo>
                    <a:pt x="0" y="6992"/>
                  </a:lnTo>
                </a:path>
              </a:pathLst>
            </a:custGeom>
            <a:noFill/>
            <a:ln w="10575" cap="rnd" cmpd="sng">
              <a:solidFill>
                <a:srgbClr val="F78A8A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86" name="Google Shape;986;p10"/>
            <p:cNvSpPr/>
            <p:nvPr/>
          </p:nvSpPr>
          <p:spPr>
            <a:xfrm>
              <a:off x="7813717" y="4252042"/>
              <a:ext cx="95815" cy="4438"/>
            </a:xfrm>
            <a:custGeom>
              <a:avLst/>
              <a:gdLst/>
              <a:ahLst/>
              <a:cxnLst/>
              <a:rect l="l" t="t" r="r" b="b"/>
              <a:pathLst>
                <a:path w="4944" h="229" extrusionOk="0">
                  <a:moveTo>
                    <a:pt x="1" y="229"/>
                  </a:moveTo>
                  <a:lnTo>
                    <a:pt x="4944" y="1"/>
                  </a:lnTo>
                </a:path>
              </a:pathLst>
            </a:custGeom>
            <a:solidFill>
              <a:srgbClr val="F78A8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87" name="Google Shape;987;p10"/>
            <p:cNvSpPr/>
            <p:nvPr/>
          </p:nvSpPr>
          <p:spPr>
            <a:xfrm>
              <a:off x="7813717" y="4252042"/>
              <a:ext cx="95815" cy="4438"/>
            </a:xfrm>
            <a:custGeom>
              <a:avLst/>
              <a:gdLst/>
              <a:ahLst/>
              <a:cxnLst/>
              <a:rect l="l" t="t" r="r" b="b"/>
              <a:pathLst>
                <a:path w="4944" h="229" fill="none" extrusionOk="0">
                  <a:moveTo>
                    <a:pt x="1" y="229"/>
                  </a:moveTo>
                  <a:lnTo>
                    <a:pt x="4944" y="1"/>
                  </a:lnTo>
                </a:path>
              </a:pathLst>
            </a:custGeom>
            <a:noFill/>
            <a:ln w="10575" cap="rnd" cmpd="sng">
              <a:solidFill>
                <a:srgbClr val="F78A8A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88" name="Google Shape;988;p10"/>
            <p:cNvSpPr/>
            <p:nvPr/>
          </p:nvSpPr>
          <p:spPr>
            <a:xfrm>
              <a:off x="7681991" y="3233603"/>
              <a:ext cx="39729" cy="1201870"/>
            </a:xfrm>
            <a:custGeom>
              <a:avLst/>
              <a:gdLst/>
              <a:ahLst/>
              <a:cxnLst/>
              <a:rect l="l" t="t" r="r" b="b"/>
              <a:pathLst>
                <a:path w="2050" h="62016" extrusionOk="0">
                  <a:moveTo>
                    <a:pt x="1" y="62015"/>
                  </a:moveTo>
                  <a:lnTo>
                    <a:pt x="2050" y="0"/>
                  </a:ln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89" name="Google Shape;989;p10"/>
            <p:cNvSpPr/>
            <p:nvPr/>
          </p:nvSpPr>
          <p:spPr>
            <a:xfrm>
              <a:off x="7681991" y="3233603"/>
              <a:ext cx="39729" cy="1201870"/>
            </a:xfrm>
            <a:custGeom>
              <a:avLst/>
              <a:gdLst/>
              <a:ahLst/>
              <a:cxnLst/>
              <a:rect l="l" t="t" r="r" b="b"/>
              <a:pathLst>
                <a:path w="2050" h="62016" fill="none" extrusionOk="0">
                  <a:moveTo>
                    <a:pt x="1" y="62015"/>
                  </a:moveTo>
                  <a:lnTo>
                    <a:pt x="2050" y="0"/>
                  </a:lnTo>
                </a:path>
              </a:pathLst>
            </a:custGeom>
            <a:noFill/>
            <a:ln w="105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90" name="Google Shape;990;p10"/>
            <p:cNvSpPr/>
            <p:nvPr/>
          </p:nvSpPr>
          <p:spPr>
            <a:xfrm>
              <a:off x="7704065" y="3740933"/>
              <a:ext cx="205467" cy="192250"/>
            </a:xfrm>
            <a:custGeom>
              <a:avLst/>
              <a:gdLst/>
              <a:ahLst/>
              <a:cxnLst/>
              <a:rect l="l" t="t" r="r" b="b"/>
              <a:pathLst>
                <a:path w="10602" h="9920" extrusionOk="0">
                  <a:moveTo>
                    <a:pt x="0" y="9919"/>
                  </a:moveTo>
                  <a:lnTo>
                    <a:pt x="10602" y="1"/>
                  </a:ln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91" name="Google Shape;991;p10"/>
            <p:cNvSpPr/>
            <p:nvPr/>
          </p:nvSpPr>
          <p:spPr>
            <a:xfrm>
              <a:off x="7704065" y="3740933"/>
              <a:ext cx="205467" cy="192250"/>
            </a:xfrm>
            <a:custGeom>
              <a:avLst/>
              <a:gdLst/>
              <a:ahLst/>
              <a:cxnLst/>
              <a:rect l="l" t="t" r="r" b="b"/>
              <a:pathLst>
                <a:path w="10602" h="9920" fill="none" extrusionOk="0">
                  <a:moveTo>
                    <a:pt x="0" y="9919"/>
                  </a:moveTo>
                  <a:lnTo>
                    <a:pt x="10602" y="1"/>
                  </a:lnTo>
                </a:path>
              </a:pathLst>
            </a:custGeom>
            <a:noFill/>
            <a:ln w="105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92" name="Google Shape;992;p10"/>
            <p:cNvSpPr/>
            <p:nvPr/>
          </p:nvSpPr>
          <p:spPr>
            <a:xfrm>
              <a:off x="7800481" y="3723297"/>
              <a:ext cx="43508" cy="122268"/>
            </a:xfrm>
            <a:custGeom>
              <a:avLst/>
              <a:gdLst/>
              <a:ahLst/>
              <a:cxnLst/>
              <a:rect l="l" t="t" r="r" b="b"/>
              <a:pathLst>
                <a:path w="2245" h="6309" extrusionOk="0">
                  <a:moveTo>
                    <a:pt x="1" y="6309"/>
                  </a:moveTo>
                  <a:lnTo>
                    <a:pt x="2244" y="0"/>
                  </a:ln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93" name="Google Shape;993;p10"/>
            <p:cNvSpPr/>
            <p:nvPr/>
          </p:nvSpPr>
          <p:spPr>
            <a:xfrm>
              <a:off x="7800481" y="3723297"/>
              <a:ext cx="43508" cy="122268"/>
            </a:xfrm>
            <a:custGeom>
              <a:avLst/>
              <a:gdLst/>
              <a:ahLst/>
              <a:cxnLst/>
              <a:rect l="l" t="t" r="r" b="b"/>
              <a:pathLst>
                <a:path w="2245" h="6309" fill="none" extrusionOk="0">
                  <a:moveTo>
                    <a:pt x="1" y="6309"/>
                  </a:moveTo>
                  <a:lnTo>
                    <a:pt x="2244" y="0"/>
                  </a:lnTo>
                </a:path>
              </a:pathLst>
            </a:custGeom>
            <a:noFill/>
            <a:ln w="105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94" name="Google Shape;994;p10"/>
            <p:cNvSpPr/>
            <p:nvPr/>
          </p:nvSpPr>
          <p:spPr>
            <a:xfrm>
              <a:off x="7533889" y="4081885"/>
              <a:ext cx="156959" cy="170176"/>
            </a:xfrm>
            <a:custGeom>
              <a:avLst/>
              <a:gdLst/>
              <a:ahLst/>
              <a:cxnLst/>
              <a:rect l="l" t="t" r="r" b="b"/>
              <a:pathLst>
                <a:path w="8099" h="8781" extrusionOk="0">
                  <a:moveTo>
                    <a:pt x="1" y="1"/>
                  </a:moveTo>
                  <a:lnTo>
                    <a:pt x="8098" y="8781"/>
                  </a:ln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95" name="Google Shape;995;p10"/>
            <p:cNvSpPr/>
            <p:nvPr/>
          </p:nvSpPr>
          <p:spPr>
            <a:xfrm>
              <a:off x="7533889" y="4081885"/>
              <a:ext cx="156959" cy="170176"/>
            </a:xfrm>
            <a:custGeom>
              <a:avLst/>
              <a:gdLst/>
              <a:ahLst/>
              <a:cxnLst/>
              <a:rect l="l" t="t" r="r" b="b"/>
              <a:pathLst>
                <a:path w="8099" h="8781" fill="none" extrusionOk="0">
                  <a:moveTo>
                    <a:pt x="1" y="1"/>
                  </a:moveTo>
                  <a:lnTo>
                    <a:pt x="8098" y="8781"/>
                  </a:lnTo>
                </a:path>
              </a:pathLst>
            </a:custGeom>
            <a:noFill/>
            <a:ln w="105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96" name="Google Shape;996;p10"/>
            <p:cNvSpPr/>
            <p:nvPr/>
          </p:nvSpPr>
          <p:spPr>
            <a:xfrm>
              <a:off x="7690829" y="4177681"/>
              <a:ext cx="262812" cy="135524"/>
            </a:xfrm>
            <a:custGeom>
              <a:avLst/>
              <a:gdLst/>
              <a:ahLst/>
              <a:cxnLst/>
              <a:rect l="l" t="t" r="r" b="b"/>
              <a:pathLst>
                <a:path w="13561" h="6993" extrusionOk="0">
                  <a:moveTo>
                    <a:pt x="13561" y="1"/>
                  </a:moveTo>
                  <a:lnTo>
                    <a:pt x="0" y="6992"/>
                  </a:ln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97" name="Google Shape;997;p10"/>
            <p:cNvSpPr/>
            <p:nvPr/>
          </p:nvSpPr>
          <p:spPr>
            <a:xfrm>
              <a:off x="7690829" y="4177681"/>
              <a:ext cx="262812" cy="135524"/>
            </a:xfrm>
            <a:custGeom>
              <a:avLst/>
              <a:gdLst/>
              <a:ahLst/>
              <a:cxnLst/>
              <a:rect l="l" t="t" r="r" b="b"/>
              <a:pathLst>
                <a:path w="13561" h="6993" fill="none" extrusionOk="0">
                  <a:moveTo>
                    <a:pt x="13561" y="1"/>
                  </a:moveTo>
                  <a:lnTo>
                    <a:pt x="0" y="6992"/>
                  </a:lnTo>
                </a:path>
              </a:pathLst>
            </a:custGeom>
            <a:noFill/>
            <a:ln w="105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98" name="Google Shape;998;p10"/>
            <p:cNvSpPr/>
            <p:nvPr/>
          </p:nvSpPr>
          <p:spPr>
            <a:xfrm>
              <a:off x="7813717" y="4252042"/>
              <a:ext cx="95815" cy="4438"/>
            </a:xfrm>
            <a:custGeom>
              <a:avLst/>
              <a:gdLst/>
              <a:ahLst/>
              <a:cxnLst/>
              <a:rect l="l" t="t" r="r" b="b"/>
              <a:pathLst>
                <a:path w="4944" h="229" extrusionOk="0">
                  <a:moveTo>
                    <a:pt x="1" y="229"/>
                  </a:moveTo>
                  <a:lnTo>
                    <a:pt x="4944" y="1"/>
                  </a:ln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99" name="Google Shape;999;p10"/>
            <p:cNvSpPr/>
            <p:nvPr/>
          </p:nvSpPr>
          <p:spPr>
            <a:xfrm>
              <a:off x="7813717" y="4252042"/>
              <a:ext cx="95815" cy="4438"/>
            </a:xfrm>
            <a:custGeom>
              <a:avLst/>
              <a:gdLst/>
              <a:ahLst/>
              <a:cxnLst/>
              <a:rect l="l" t="t" r="r" b="b"/>
              <a:pathLst>
                <a:path w="4944" h="229" fill="none" extrusionOk="0">
                  <a:moveTo>
                    <a:pt x="1" y="229"/>
                  </a:moveTo>
                  <a:lnTo>
                    <a:pt x="4944" y="1"/>
                  </a:lnTo>
                </a:path>
              </a:pathLst>
            </a:custGeom>
            <a:noFill/>
            <a:ln w="105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00" name="Google Shape;1000;p10"/>
            <p:cNvSpPr/>
            <p:nvPr/>
          </p:nvSpPr>
          <p:spPr>
            <a:xfrm>
              <a:off x="6931404" y="3971594"/>
              <a:ext cx="194129" cy="442445"/>
            </a:xfrm>
            <a:custGeom>
              <a:avLst/>
              <a:gdLst/>
              <a:ahLst/>
              <a:cxnLst/>
              <a:rect l="l" t="t" r="r" b="b"/>
              <a:pathLst>
                <a:path w="10017" h="22830" extrusionOk="0">
                  <a:moveTo>
                    <a:pt x="5008" y="1"/>
                  </a:moveTo>
                  <a:cubicBezTo>
                    <a:pt x="5008" y="1"/>
                    <a:pt x="0" y="5106"/>
                    <a:pt x="0" y="11415"/>
                  </a:cubicBezTo>
                  <a:cubicBezTo>
                    <a:pt x="0" y="17724"/>
                    <a:pt x="5008" y="22830"/>
                    <a:pt x="5008" y="22830"/>
                  </a:cubicBezTo>
                  <a:cubicBezTo>
                    <a:pt x="5008" y="22830"/>
                    <a:pt x="10016" y="17724"/>
                    <a:pt x="10016" y="11415"/>
                  </a:cubicBezTo>
                  <a:cubicBezTo>
                    <a:pt x="10016" y="5106"/>
                    <a:pt x="5008" y="1"/>
                    <a:pt x="5008" y="1"/>
                  </a:cubicBezTo>
                  <a:close/>
                </a:path>
              </a:pathLst>
            </a:custGeom>
            <a:solidFill>
              <a:srgbClr val="F78A8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01" name="Google Shape;1001;p10"/>
            <p:cNvSpPr/>
            <p:nvPr/>
          </p:nvSpPr>
          <p:spPr>
            <a:xfrm>
              <a:off x="6817333" y="4248263"/>
              <a:ext cx="178374" cy="191610"/>
            </a:xfrm>
            <a:custGeom>
              <a:avLst/>
              <a:gdLst/>
              <a:ahLst/>
              <a:cxnLst/>
              <a:rect l="l" t="t" r="r" b="b"/>
              <a:pathLst>
                <a:path w="9204" h="9887" extrusionOk="0">
                  <a:moveTo>
                    <a:pt x="195" y="1"/>
                  </a:moveTo>
                  <a:cubicBezTo>
                    <a:pt x="195" y="1"/>
                    <a:pt x="0" y="4131"/>
                    <a:pt x="2439" y="6862"/>
                  </a:cubicBezTo>
                  <a:cubicBezTo>
                    <a:pt x="4878" y="9594"/>
                    <a:pt x="8975" y="9887"/>
                    <a:pt x="8975" y="9887"/>
                  </a:cubicBezTo>
                  <a:cubicBezTo>
                    <a:pt x="8975" y="9887"/>
                    <a:pt x="9203" y="5757"/>
                    <a:pt x="6764" y="3025"/>
                  </a:cubicBezTo>
                  <a:cubicBezTo>
                    <a:pt x="4358" y="294"/>
                    <a:pt x="195" y="1"/>
                    <a:pt x="195" y="1"/>
                  </a:cubicBezTo>
                  <a:close/>
                </a:path>
              </a:pathLst>
            </a:custGeom>
            <a:solidFill>
              <a:srgbClr val="F78A8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02" name="Google Shape;1002;p10"/>
            <p:cNvSpPr/>
            <p:nvPr/>
          </p:nvSpPr>
          <p:spPr>
            <a:xfrm>
              <a:off x="7061851" y="4252042"/>
              <a:ext cx="179013" cy="184052"/>
            </a:xfrm>
            <a:custGeom>
              <a:avLst/>
              <a:gdLst/>
              <a:ahLst/>
              <a:cxnLst/>
              <a:rect l="l" t="t" r="r" b="b"/>
              <a:pathLst>
                <a:path w="9237" h="9497" extrusionOk="0">
                  <a:moveTo>
                    <a:pt x="9236" y="1"/>
                  </a:moveTo>
                  <a:cubicBezTo>
                    <a:pt x="9236" y="1"/>
                    <a:pt x="5106" y="99"/>
                    <a:pt x="2537" y="2733"/>
                  </a:cubicBezTo>
                  <a:cubicBezTo>
                    <a:pt x="1" y="5367"/>
                    <a:pt x="1" y="9497"/>
                    <a:pt x="1" y="9497"/>
                  </a:cubicBezTo>
                  <a:cubicBezTo>
                    <a:pt x="1" y="9497"/>
                    <a:pt x="4163" y="9399"/>
                    <a:pt x="6700" y="6765"/>
                  </a:cubicBezTo>
                  <a:cubicBezTo>
                    <a:pt x="9236" y="4131"/>
                    <a:pt x="9236" y="1"/>
                    <a:pt x="9236" y="1"/>
                  </a:cubicBezTo>
                  <a:close/>
                </a:path>
              </a:pathLst>
            </a:custGeom>
            <a:solidFill>
              <a:srgbClr val="F78A8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03" name="Google Shape;1003;p10"/>
            <p:cNvSpPr/>
            <p:nvPr/>
          </p:nvSpPr>
          <p:spPr>
            <a:xfrm>
              <a:off x="6931404" y="3971594"/>
              <a:ext cx="194129" cy="442445"/>
            </a:xfrm>
            <a:custGeom>
              <a:avLst/>
              <a:gdLst/>
              <a:ahLst/>
              <a:cxnLst/>
              <a:rect l="l" t="t" r="r" b="b"/>
              <a:pathLst>
                <a:path w="10017" h="22830" extrusionOk="0">
                  <a:moveTo>
                    <a:pt x="5008" y="1"/>
                  </a:moveTo>
                  <a:cubicBezTo>
                    <a:pt x="5008" y="1"/>
                    <a:pt x="0" y="5106"/>
                    <a:pt x="0" y="11415"/>
                  </a:cubicBezTo>
                  <a:cubicBezTo>
                    <a:pt x="0" y="17724"/>
                    <a:pt x="5008" y="22830"/>
                    <a:pt x="5008" y="22830"/>
                  </a:cubicBezTo>
                  <a:cubicBezTo>
                    <a:pt x="5008" y="22830"/>
                    <a:pt x="10016" y="17724"/>
                    <a:pt x="10016" y="11415"/>
                  </a:cubicBezTo>
                  <a:cubicBezTo>
                    <a:pt x="10016" y="5106"/>
                    <a:pt x="5008" y="1"/>
                    <a:pt x="5008" y="1"/>
                  </a:cubicBezTo>
                  <a:close/>
                </a:path>
              </a:pathLst>
            </a:custGeom>
            <a:solidFill>
              <a:srgbClr val="F78A8A">
                <a:alpha val="3254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04" name="Google Shape;1004;p10"/>
            <p:cNvSpPr/>
            <p:nvPr/>
          </p:nvSpPr>
          <p:spPr>
            <a:xfrm>
              <a:off x="7028459" y="3971594"/>
              <a:ext cx="19" cy="442445"/>
            </a:xfrm>
            <a:custGeom>
              <a:avLst/>
              <a:gdLst/>
              <a:ahLst/>
              <a:cxnLst/>
              <a:rect l="l" t="t" r="r" b="b"/>
              <a:pathLst>
                <a:path w="1" h="22830" extrusionOk="0">
                  <a:moveTo>
                    <a:pt x="0" y="22830"/>
                  </a:moveTo>
                  <a:lnTo>
                    <a:pt x="0" y="1"/>
                  </a:ln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05" name="Google Shape;1005;p10"/>
            <p:cNvSpPr/>
            <p:nvPr/>
          </p:nvSpPr>
          <p:spPr>
            <a:xfrm>
              <a:off x="7028459" y="3971594"/>
              <a:ext cx="19" cy="442445"/>
            </a:xfrm>
            <a:custGeom>
              <a:avLst/>
              <a:gdLst/>
              <a:ahLst/>
              <a:cxnLst/>
              <a:rect l="l" t="t" r="r" b="b"/>
              <a:pathLst>
                <a:path w="1" h="22830" fill="none" extrusionOk="0">
                  <a:moveTo>
                    <a:pt x="0" y="22830"/>
                  </a:moveTo>
                  <a:lnTo>
                    <a:pt x="0" y="1"/>
                  </a:lnTo>
                </a:path>
              </a:pathLst>
            </a:custGeom>
            <a:noFill/>
            <a:ln w="105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06" name="Google Shape;1006;p10"/>
            <p:cNvSpPr/>
            <p:nvPr/>
          </p:nvSpPr>
          <p:spPr>
            <a:xfrm>
              <a:off x="6974253" y="4081265"/>
              <a:ext cx="54225" cy="47287"/>
            </a:xfrm>
            <a:custGeom>
              <a:avLst/>
              <a:gdLst/>
              <a:ahLst/>
              <a:cxnLst/>
              <a:rect l="l" t="t" r="r" b="b"/>
              <a:pathLst>
                <a:path w="2798" h="2440" extrusionOk="0">
                  <a:moveTo>
                    <a:pt x="2797" y="2439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07" name="Google Shape;1007;p10"/>
            <p:cNvSpPr/>
            <p:nvPr/>
          </p:nvSpPr>
          <p:spPr>
            <a:xfrm>
              <a:off x="6974253" y="4081265"/>
              <a:ext cx="54225" cy="47287"/>
            </a:xfrm>
            <a:custGeom>
              <a:avLst/>
              <a:gdLst/>
              <a:ahLst/>
              <a:cxnLst/>
              <a:rect l="l" t="t" r="r" b="b"/>
              <a:pathLst>
                <a:path w="2798" h="2440" fill="none" extrusionOk="0">
                  <a:moveTo>
                    <a:pt x="2797" y="2439"/>
                  </a:moveTo>
                  <a:lnTo>
                    <a:pt x="0" y="0"/>
                  </a:lnTo>
                </a:path>
              </a:pathLst>
            </a:custGeom>
            <a:noFill/>
            <a:ln w="105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08" name="Google Shape;1008;p10"/>
            <p:cNvSpPr/>
            <p:nvPr/>
          </p:nvSpPr>
          <p:spPr>
            <a:xfrm>
              <a:off x="7029079" y="4104579"/>
              <a:ext cx="67462" cy="97074"/>
            </a:xfrm>
            <a:custGeom>
              <a:avLst/>
              <a:gdLst/>
              <a:ahLst/>
              <a:cxnLst/>
              <a:rect l="l" t="t" r="r" b="b"/>
              <a:pathLst>
                <a:path w="3481" h="5009" extrusionOk="0">
                  <a:moveTo>
                    <a:pt x="1" y="5008"/>
                  </a:moveTo>
                  <a:lnTo>
                    <a:pt x="3480" y="0"/>
                  </a:ln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09" name="Google Shape;1009;p10"/>
            <p:cNvSpPr/>
            <p:nvPr/>
          </p:nvSpPr>
          <p:spPr>
            <a:xfrm>
              <a:off x="7029079" y="4104579"/>
              <a:ext cx="67462" cy="97074"/>
            </a:xfrm>
            <a:custGeom>
              <a:avLst/>
              <a:gdLst/>
              <a:ahLst/>
              <a:cxnLst/>
              <a:rect l="l" t="t" r="r" b="b"/>
              <a:pathLst>
                <a:path w="3481" h="5009" fill="none" extrusionOk="0">
                  <a:moveTo>
                    <a:pt x="1" y="5008"/>
                  </a:moveTo>
                  <a:lnTo>
                    <a:pt x="3480" y="0"/>
                  </a:lnTo>
                </a:path>
              </a:pathLst>
            </a:custGeom>
            <a:noFill/>
            <a:ln w="105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10" name="Google Shape;1010;p10"/>
            <p:cNvSpPr/>
            <p:nvPr/>
          </p:nvSpPr>
          <p:spPr>
            <a:xfrm>
              <a:off x="6948420" y="4172642"/>
              <a:ext cx="80059" cy="71241"/>
            </a:xfrm>
            <a:custGeom>
              <a:avLst/>
              <a:gdLst/>
              <a:ahLst/>
              <a:cxnLst/>
              <a:rect l="l" t="t" r="r" b="b"/>
              <a:pathLst>
                <a:path w="4131" h="3676" extrusionOk="0">
                  <a:moveTo>
                    <a:pt x="4130" y="3675"/>
                  </a:moveTo>
                  <a:lnTo>
                    <a:pt x="0" y="1"/>
                  </a:ln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11" name="Google Shape;1011;p10"/>
            <p:cNvSpPr/>
            <p:nvPr/>
          </p:nvSpPr>
          <p:spPr>
            <a:xfrm>
              <a:off x="6948420" y="4172642"/>
              <a:ext cx="80059" cy="71241"/>
            </a:xfrm>
            <a:custGeom>
              <a:avLst/>
              <a:gdLst/>
              <a:ahLst/>
              <a:cxnLst/>
              <a:rect l="l" t="t" r="r" b="b"/>
              <a:pathLst>
                <a:path w="4131" h="3676" fill="none" extrusionOk="0">
                  <a:moveTo>
                    <a:pt x="4130" y="3675"/>
                  </a:moveTo>
                  <a:lnTo>
                    <a:pt x="0" y="1"/>
                  </a:lnTo>
                </a:path>
              </a:pathLst>
            </a:custGeom>
            <a:noFill/>
            <a:ln w="105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12" name="Google Shape;1012;p10"/>
            <p:cNvSpPr/>
            <p:nvPr/>
          </p:nvSpPr>
          <p:spPr>
            <a:xfrm>
              <a:off x="7029079" y="4230627"/>
              <a:ext cx="79439" cy="69962"/>
            </a:xfrm>
            <a:custGeom>
              <a:avLst/>
              <a:gdLst/>
              <a:ahLst/>
              <a:cxnLst/>
              <a:rect l="l" t="t" r="r" b="b"/>
              <a:pathLst>
                <a:path w="4099" h="3610" extrusionOk="0">
                  <a:moveTo>
                    <a:pt x="1" y="3610"/>
                  </a:moveTo>
                  <a:lnTo>
                    <a:pt x="4098" y="0"/>
                  </a:ln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13" name="Google Shape;1013;p10"/>
            <p:cNvSpPr/>
            <p:nvPr/>
          </p:nvSpPr>
          <p:spPr>
            <a:xfrm>
              <a:off x="7029079" y="4230627"/>
              <a:ext cx="79439" cy="69962"/>
            </a:xfrm>
            <a:custGeom>
              <a:avLst/>
              <a:gdLst/>
              <a:ahLst/>
              <a:cxnLst/>
              <a:rect l="l" t="t" r="r" b="b"/>
              <a:pathLst>
                <a:path w="4099" h="3610" fill="none" extrusionOk="0">
                  <a:moveTo>
                    <a:pt x="1" y="3610"/>
                  </a:moveTo>
                  <a:lnTo>
                    <a:pt x="4098" y="0"/>
                  </a:lnTo>
                </a:path>
              </a:pathLst>
            </a:custGeom>
            <a:noFill/>
            <a:ln w="105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14" name="Google Shape;1014;p10"/>
            <p:cNvSpPr/>
            <p:nvPr/>
          </p:nvSpPr>
          <p:spPr>
            <a:xfrm>
              <a:off x="6967315" y="4300569"/>
              <a:ext cx="61783" cy="49186"/>
            </a:xfrm>
            <a:custGeom>
              <a:avLst/>
              <a:gdLst/>
              <a:ahLst/>
              <a:cxnLst/>
              <a:rect l="l" t="t" r="r" b="b"/>
              <a:pathLst>
                <a:path w="3188" h="2538" extrusionOk="0">
                  <a:moveTo>
                    <a:pt x="3188" y="2538"/>
                  </a:moveTo>
                  <a:lnTo>
                    <a:pt x="1" y="1"/>
                  </a:ln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15" name="Google Shape;1015;p10"/>
            <p:cNvSpPr/>
            <p:nvPr/>
          </p:nvSpPr>
          <p:spPr>
            <a:xfrm>
              <a:off x="6967315" y="4300569"/>
              <a:ext cx="61783" cy="49186"/>
            </a:xfrm>
            <a:custGeom>
              <a:avLst/>
              <a:gdLst/>
              <a:ahLst/>
              <a:cxnLst/>
              <a:rect l="l" t="t" r="r" b="b"/>
              <a:pathLst>
                <a:path w="3188" h="2538" fill="none" extrusionOk="0">
                  <a:moveTo>
                    <a:pt x="3188" y="2538"/>
                  </a:moveTo>
                  <a:lnTo>
                    <a:pt x="1" y="1"/>
                  </a:lnTo>
                </a:path>
              </a:pathLst>
            </a:custGeom>
            <a:noFill/>
            <a:ln w="105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16" name="Google Shape;1016;p10"/>
            <p:cNvSpPr/>
            <p:nvPr/>
          </p:nvSpPr>
          <p:spPr>
            <a:xfrm>
              <a:off x="6817333" y="4248263"/>
              <a:ext cx="178374" cy="191610"/>
            </a:xfrm>
            <a:custGeom>
              <a:avLst/>
              <a:gdLst/>
              <a:ahLst/>
              <a:cxnLst/>
              <a:rect l="l" t="t" r="r" b="b"/>
              <a:pathLst>
                <a:path w="9204" h="9887" extrusionOk="0">
                  <a:moveTo>
                    <a:pt x="195" y="1"/>
                  </a:moveTo>
                  <a:cubicBezTo>
                    <a:pt x="195" y="1"/>
                    <a:pt x="0" y="4131"/>
                    <a:pt x="2439" y="6862"/>
                  </a:cubicBezTo>
                  <a:cubicBezTo>
                    <a:pt x="4878" y="9594"/>
                    <a:pt x="8975" y="9887"/>
                    <a:pt x="8975" y="9887"/>
                  </a:cubicBezTo>
                  <a:cubicBezTo>
                    <a:pt x="8975" y="9887"/>
                    <a:pt x="9203" y="5757"/>
                    <a:pt x="6764" y="3025"/>
                  </a:cubicBezTo>
                  <a:cubicBezTo>
                    <a:pt x="4358" y="294"/>
                    <a:pt x="195" y="1"/>
                    <a:pt x="195" y="1"/>
                  </a:cubicBezTo>
                  <a:close/>
                </a:path>
              </a:pathLst>
            </a:custGeom>
            <a:solidFill>
              <a:srgbClr val="F78A8A">
                <a:alpha val="3254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17" name="Google Shape;1017;p10"/>
            <p:cNvSpPr/>
            <p:nvPr/>
          </p:nvSpPr>
          <p:spPr>
            <a:xfrm>
              <a:off x="6821112" y="4248263"/>
              <a:ext cx="170796" cy="191610"/>
            </a:xfrm>
            <a:custGeom>
              <a:avLst/>
              <a:gdLst/>
              <a:ahLst/>
              <a:cxnLst/>
              <a:rect l="l" t="t" r="r" b="b"/>
              <a:pathLst>
                <a:path w="8813" h="9887" extrusionOk="0">
                  <a:moveTo>
                    <a:pt x="8813" y="9887"/>
                  </a:moveTo>
                  <a:lnTo>
                    <a:pt x="0" y="1"/>
                  </a:ln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18" name="Google Shape;1018;p10"/>
            <p:cNvSpPr/>
            <p:nvPr/>
          </p:nvSpPr>
          <p:spPr>
            <a:xfrm>
              <a:off x="6821112" y="4248263"/>
              <a:ext cx="170796" cy="191610"/>
            </a:xfrm>
            <a:custGeom>
              <a:avLst/>
              <a:gdLst/>
              <a:ahLst/>
              <a:cxnLst/>
              <a:rect l="l" t="t" r="r" b="b"/>
              <a:pathLst>
                <a:path w="8813" h="9887" fill="none" extrusionOk="0">
                  <a:moveTo>
                    <a:pt x="8813" y="9887"/>
                  </a:moveTo>
                  <a:lnTo>
                    <a:pt x="0" y="1"/>
                  </a:lnTo>
                </a:path>
              </a:pathLst>
            </a:custGeom>
            <a:noFill/>
            <a:ln w="105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19" name="Google Shape;1019;p10"/>
            <p:cNvSpPr/>
            <p:nvPr/>
          </p:nvSpPr>
          <p:spPr>
            <a:xfrm>
              <a:off x="7061851" y="4252042"/>
              <a:ext cx="179013" cy="184052"/>
            </a:xfrm>
            <a:custGeom>
              <a:avLst/>
              <a:gdLst/>
              <a:ahLst/>
              <a:cxnLst/>
              <a:rect l="l" t="t" r="r" b="b"/>
              <a:pathLst>
                <a:path w="9237" h="9497" extrusionOk="0">
                  <a:moveTo>
                    <a:pt x="9236" y="1"/>
                  </a:moveTo>
                  <a:cubicBezTo>
                    <a:pt x="9236" y="1"/>
                    <a:pt x="5106" y="99"/>
                    <a:pt x="2537" y="2733"/>
                  </a:cubicBezTo>
                  <a:cubicBezTo>
                    <a:pt x="1" y="5367"/>
                    <a:pt x="1" y="9497"/>
                    <a:pt x="1" y="9497"/>
                  </a:cubicBezTo>
                  <a:cubicBezTo>
                    <a:pt x="1" y="9497"/>
                    <a:pt x="4163" y="9399"/>
                    <a:pt x="6700" y="6765"/>
                  </a:cubicBezTo>
                  <a:cubicBezTo>
                    <a:pt x="9236" y="4131"/>
                    <a:pt x="9236" y="1"/>
                    <a:pt x="9236" y="1"/>
                  </a:cubicBezTo>
                  <a:close/>
                </a:path>
              </a:pathLst>
            </a:custGeom>
            <a:solidFill>
              <a:srgbClr val="F78A8A">
                <a:alpha val="3254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20" name="Google Shape;1020;p10"/>
            <p:cNvSpPr/>
            <p:nvPr/>
          </p:nvSpPr>
          <p:spPr>
            <a:xfrm>
              <a:off x="7061851" y="4252042"/>
              <a:ext cx="179013" cy="184052"/>
            </a:xfrm>
            <a:custGeom>
              <a:avLst/>
              <a:gdLst/>
              <a:ahLst/>
              <a:cxnLst/>
              <a:rect l="l" t="t" r="r" b="b"/>
              <a:pathLst>
                <a:path w="9237" h="9497" extrusionOk="0">
                  <a:moveTo>
                    <a:pt x="1" y="9497"/>
                  </a:moveTo>
                  <a:lnTo>
                    <a:pt x="9236" y="1"/>
                  </a:ln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21" name="Google Shape;1021;p10"/>
            <p:cNvSpPr/>
            <p:nvPr/>
          </p:nvSpPr>
          <p:spPr>
            <a:xfrm>
              <a:off x="7061851" y="4252042"/>
              <a:ext cx="179013" cy="184052"/>
            </a:xfrm>
            <a:custGeom>
              <a:avLst/>
              <a:gdLst/>
              <a:ahLst/>
              <a:cxnLst/>
              <a:rect l="l" t="t" r="r" b="b"/>
              <a:pathLst>
                <a:path w="9237" h="9497" fill="none" extrusionOk="0">
                  <a:moveTo>
                    <a:pt x="1" y="9497"/>
                  </a:moveTo>
                  <a:lnTo>
                    <a:pt x="9236" y="1"/>
                  </a:lnTo>
                </a:path>
              </a:pathLst>
            </a:custGeom>
            <a:noFill/>
            <a:ln w="105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22" name="Google Shape;1022;p10"/>
            <p:cNvSpPr/>
            <p:nvPr/>
          </p:nvSpPr>
          <p:spPr>
            <a:xfrm>
              <a:off x="7174042" y="4275995"/>
              <a:ext cx="3159" cy="41609"/>
            </a:xfrm>
            <a:custGeom>
              <a:avLst/>
              <a:gdLst/>
              <a:ahLst/>
              <a:cxnLst/>
              <a:rect l="l" t="t" r="r" b="b"/>
              <a:pathLst>
                <a:path w="163" h="2147" extrusionOk="0">
                  <a:moveTo>
                    <a:pt x="163" y="2147"/>
                  </a:moveTo>
                  <a:lnTo>
                    <a:pt x="0" y="1"/>
                  </a:ln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23" name="Google Shape;1023;p10"/>
            <p:cNvSpPr/>
            <p:nvPr/>
          </p:nvSpPr>
          <p:spPr>
            <a:xfrm>
              <a:off x="7174042" y="4275995"/>
              <a:ext cx="3159" cy="41609"/>
            </a:xfrm>
            <a:custGeom>
              <a:avLst/>
              <a:gdLst/>
              <a:ahLst/>
              <a:cxnLst/>
              <a:rect l="l" t="t" r="r" b="b"/>
              <a:pathLst>
                <a:path w="163" h="2147" fill="none" extrusionOk="0">
                  <a:moveTo>
                    <a:pt x="163" y="2147"/>
                  </a:moveTo>
                  <a:lnTo>
                    <a:pt x="0" y="1"/>
                  </a:lnTo>
                </a:path>
              </a:pathLst>
            </a:custGeom>
            <a:noFill/>
            <a:ln w="105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24" name="Google Shape;1024;p10"/>
            <p:cNvSpPr/>
            <p:nvPr/>
          </p:nvSpPr>
          <p:spPr>
            <a:xfrm>
              <a:off x="7148189" y="4334620"/>
              <a:ext cx="67462" cy="13876"/>
            </a:xfrm>
            <a:custGeom>
              <a:avLst/>
              <a:gdLst/>
              <a:ahLst/>
              <a:cxnLst/>
              <a:rect l="l" t="t" r="r" b="b"/>
              <a:pathLst>
                <a:path w="3481" h="716" extrusionOk="0">
                  <a:moveTo>
                    <a:pt x="1" y="715"/>
                  </a:moveTo>
                  <a:lnTo>
                    <a:pt x="3480" y="0"/>
                  </a:ln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25" name="Google Shape;1025;p10"/>
            <p:cNvSpPr/>
            <p:nvPr/>
          </p:nvSpPr>
          <p:spPr>
            <a:xfrm>
              <a:off x="7148189" y="4334620"/>
              <a:ext cx="67462" cy="13876"/>
            </a:xfrm>
            <a:custGeom>
              <a:avLst/>
              <a:gdLst/>
              <a:ahLst/>
              <a:cxnLst/>
              <a:rect l="l" t="t" r="r" b="b"/>
              <a:pathLst>
                <a:path w="3481" h="716" fill="none" extrusionOk="0">
                  <a:moveTo>
                    <a:pt x="1" y="715"/>
                  </a:moveTo>
                  <a:lnTo>
                    <a:pt x="3480" y="0"/>
                  </a:lnTo>
                </a:path>
              </a:pathLst>
            </a:custGeom>
            <a:noFill/>
            <a:ln w="105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26" name="Google Shape;1026;p10"/>
            <p:cNvSpPr/>
            <p:nvPr/>
          </p:nvSpPr>
          <p:spPr>
            <a:xfrm>
              <a:off x="7126134" y="4303108"/>
              <a:ext cx="4438" cy="62404"/>
            </a:xfrm>
            <a:custGeom>
              <a:avLst/>
              <a:gdLst/>
              <a:ahLst/>
              <a:cxnLst/>
              <a:rect l="l" t="t" r="r" b="b"/>
              <a:pathLst>
                <a:path w="229" h="3220" extrusionOk="0">
                  <a:moveTo>
                    <a:pt x="228" y="3219"/>
                  </a:moveTo>
                  <a:lnTo>
                    <a:pt x="1" y="0"/>
                  </a:ln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27" name="Google Shape;1027;p10"/>
            <p:cNvSpPr/>
            <p:nvPr/>
          </p:nvSpPr>
          <p:spPr>
            <a:xfrm>
              <a:off x="7126134" y="4303108"/>
              <a:ext cx="4438" cy="62404"/>
            </a:xfrm>
            <a:custGeom>
              <a:avLst/>
              <a:gdLst/>
              <a:ahLst/>
              <a:cxnLst/>
              <a:rect l="l" t="t" r="r" b="b"/>
              <a:pathLst>
                <a:path w="229" h="3220" fill="none" extrusionOk="0">
                  <a:moveTo>
                    <a:pt x="228" y="3219"/>
                  </a:moveTo>
                  <a:lnTo>
                    <a:pt x="1" y="0"/>
                  </a:lnTo>
                </a:path>
              </a:pathLst>
            </a:custGeom>
            <a:noFill/>
            <a:ln w="105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28" name="Google Shape;1028;p10"/>
            <p:cNvSpPr/>
            <p:nvPr/>
          </p:nvSpPr>
          <p:spPr>
            <a:xfrm>
              <a:off x="7107859" y="4389446"/>
              <a:ext cx="61783" cy="2539"/>
            </a:xfrm>
            <a:custGeom>
              <a:avLst/>
              <a:gdLst/>
              <a:ahLst/>
              <a:cxnLst/>
              <a:rect l="l" t="t" r="r" b="b"/>
              <a:pathLst>
                <a:path w="3188" h="131" extrusionOk="0">
                  <a:moveTo>
                    <a:pt x="1" y="0"/>
                  </a:moveTo>
                  <a:lnTo>
                    <a:pt x="3187" y="130"/>
                  </a:ln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29" name="Google Shape;1029;p10"/>
            <p:cNvSpPr/>
            <p:nvPr/>
          </p:nvSpPr>
          <p:spPr>
            <a:xfrm>
              <a:off x="7107859" y="4389446"/>
              <a:ext cx="61783" cy="2539"/>
            </a:xfrm>
            <a:custGeom>
              <a:avLst/>
              <a:gdLst/>
              <a:ahLst/>
              <a:cxnLst/>
              <a:rect l="l" t="t" r="r" b="b"/>
              <a:pathLst>
                <a:path w="3188" h="131" fill="none" extrusionOk="0">
                  <a:moveTo>
                    <a:pt x="1" y="0"/>
                  </a:moveTo>
                  <a:lnTo>
                    <a:pt x="3187" y="130"/>
                  </a:lnTo>
                </a:path>
              </a:pathLst>
            </a:custGeom>
            <a:noFill/>
            <a:ln w="105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30" name="Google Shape;1030;p10"/>
            <p:cNvSpPr/>
            <p:nvPr/>
          </p:nvSpPr>
          <p:spPr>
            <a:xfrm>
              <a:off x="7082646" y="4364233"/>
              <a:ext cx="5698" cy="45388"/>
            </a:xfrm>
            <a:custGeom>
              <a:avLst/>
              <a:gdLst/>
              <a:ahLst/>
              <a:cxnLst/>
              <a:rect l="l" t="t" r="r" b="b"/>
              <a:pathLst>
                <a:path w="294" h="2342" extrusionOk="0">
                  <a:moveTo>
                    <a:pt x="293" y="2342"/>
                  </a:moveTo>
                  <a:lnTo>
                    <a:pt x="1" y="0"/>
                  </a:ln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31" name="Google Shape;1031;p10"/>
            <p:cNvSpPr/>
            <p:nvPr/>
          </p:nvSpPr>
          <p:spPr>
            <a:xfrm>
              <a:off x="7082646" y="4364233"/>
              <a:ext cx="5698" cy="45388"/>
            </a:xfrm>
            <a:custGeom>
              <a:avLst/>
              <a:gdLst/>
              <a:ahLst/>
              <a:cxnLst/>
              <a:rect l="l" t="t" r="r" b="b"/>
              <a:pathLst>
                <a:path w="294" h="2342" fill="none" extrusionOk="0">
                  <a:moveTo>
                    <a:pt x="293" y="2342"/>
                  </a:moveTo>
                  <a:lnTo>
                    <a:pt x="1" y="0"/>
                  </a:lnTo>
                </a:path>
              </a:pathLst>
            </a:custGeom>
            <a:noFill/>
            <a:ln w="105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32" name="Google Shape;1032;p10"/>
            <p:cNvSpPr/>
            <p:nvPr/>
          </p:nvSpPr>
          <p:spPr>
            <a:xfrm>
              <a:off x="7028459" y="3971594"/>
              <a:ext cx="19" cy="442445"/>
            </a:xfrm>
            <a:custGeom>
              <a:avLst/>
              <a:gdLst/>
              <a:ahLst/>
              <a:cxnLst/>
              <a:rect l="l" t="t" r="r" b="b"/>
              <a:pathLst>
                <a:path w="1" h="22830" extrusionOk="0">
                  <a:moveTo>
                    <a:pt x="0" y="22830"/>
                  </a:moveTo>
                  <a:lnTo>
                    <a:pt x="0" y="1"/>
                  </a:lnTo>
                </a:path>
              </a:pathLst>
            </a:custGeom>
            <a:solidFill>
              <a:srgbClr val="F78A8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33" name="Google Shape;1033;p10"/>
            <p:cNvSpPr/>
            <p:nvPr/>
          </p:nvSpPr>
          <p:spPr>
            <a:xfrm>
              <a:off x="7028459" y="3971594"/>
              <a:ext cx="19" cy="442445"/>
            </a:xfrm>
            <a:custGeom>
              <a:avLst/>
              <a:gdLst/>
              <a:ahLst/>
              <a:cxnLst/>
              <a:rect l="l" t="t" r="r" b="b"/>
              <a:pathLst>
                <a:path w="1" h="22830" fill="none" extrusionOk="0">
                  <a:moveTo>
                    <a:pt x="0" y="22830"/>
                  </a:moveTo>
                  <a:lnTo>
                    <a:pt x="0" y="1"/>
                  </a:lnTo>
                </a:path>
              </a:pathLst>
            </a:custGeom>
            <a:noFill/>
            <a:ln w="10575" cap="rnd" cmpd="sng">
              <a:solidFill>
                <a:srgbClr val="F78A8A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34" name="Google Shape;1034;p10"/>
            <p:cNvSpPr/>
            <p:nvPr/>
          </p:nvSpPr>
          <p:spPr>
            <a:xfrm>
              <a:off x="6974253" y="4081265"/>
              <a:ext cx="54225" cy="47287"/>
            </a:xfrm>
            <a:custGeom>
              <a:avLst/>
              <a:gdLst/>
              <a:ahLst/>
              <a:cxnLst/>
              <a:rect l="l" t="t" r="r" b="b"/>
              <a:pathLst>
                <a:path w="2798" h="2440" extrusionOk="0">
                  <a:moveTo>
                    <a:pt x="2797" y="2439"/>
                  </a:moveTo>
                  <a:lnTo>
                    <a:pt x="0" y="0"/>
                  </a:lnTo>
                </a:path>
              </a:pathLst>
            </a:custGeom>
            <a:solidFill>
              <a:srgbClr val="F78A8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35" name="Google Shape;1035;p10"/>
            <p:cNvSpPr/>
            <p:nvPr/>
          </p:nvSpPr>
          <p:spPr>
            <a:xfrm>
              <a:off x="6974253" y="4081265"/>
              <a:ext cx="54225" cy="47287"/>
            </a:xfrm>
            <a:custGeom>
              <a:avLst/>
              <a:gdLst/>
              <a:ahLst/>
              <a:cxnLst/>
              <a:rect l="l" t="t" r="r" b="b"/>
              <a:pathLst>
                <a:path w="2798" h="2440" fill="none" extrusionOk="0">
                  <a:moveTo>
                    <a:pt x="2797" y="2439"/>
                  </a:moveTo>
                  <a:lnTo>
                    <a:pt x="0" y="0"/>
                  </a:lnTo>
                </a:path>
              </a:pathLst>
            </a:custGeom>
            <a:noFill/>
            <a:ln w="10575" cap="rnd" cmpd="sng">
              <a:solidFill>
                <a:srgbClr val="F78A8A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36" name="Google Shape;1036;p10"/>
            <p:cNvSpPr/>
            <p:nvPr/>
          </p:nvSpPr>
          <p:spPr>
            <a:xfrm>
              <a:off x="7029079" y="4104579"/>
              <a:ext cx="67462" cy="97074"/>
            </a:xfrm>
            <a:custGeom>
              <a:avLst/>
              <a:gdLst/>
              <a:ahLst/>
              <a:cxnLst/>
              <a:rect l="l" t="t" r="r" b="b"/>
              <a:pathLst>
                <a:path w="3481" h="5009" extrusionOk="0">
                  <a:moveTo>
                    <a:pt x="1" y="5008"/>
                  </a:moveTo>
                  <a:lnTo>
                    <a:pt x="3480" y="0"/>
                  </a:lnTo>
                </a:path>
              </a:pathLst>
            </a:custGeom>
            <a:solidFill>
              <a:srgbClr val="F78A8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37" name="Google Shape;1037;p10"/>
            <p:cNvSpPr/>
            <p:nvPr/>
          </p:nvSpPr>
          <p:spPr>
            <a:xfrm>
              <a:off x="7029079" y="4104579"/>
              <a:ext cx="67462" cy="97074"/>
            </a:xfrm>
            <a:custGeom>
              <a:avLst/>
              <a:gdLst/>
              <a:ahLst/>
              <a:cxnLst/>
              <a:rect l="l" t="t" r="r" b="b"/>
              <a:pathLst>
                <a:path w="3481" h="5009" fill="none" extrusionOk="0">
                  <a:moveTo>
                    <a:pt x="1" y="5008"/>
                  </a:moveTo>
                  <a:lnTo>
                    <a:pt x="3480" y="0"/>
                  </a:lnTo>
                </a:path>
              </a:pathLst>
            </a:custGeom>
            <a:noFill/>
            <a:ln w="10575" cap="rnd" cmpd="sng">
              <a:solidFill>
                <a:srgbClr val="F78A8A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38" name="Google Shape;1038;p10"/>
            <p:cNvSpPr/>
            <p:nvPr/>
          </p:nvSpPr>
          <p:spPr>
            <a:xfrm>
              <a:off x="6948420" y="4172642"/>
              <a:ext cx="80059" cy="71241"/>
            </a:xfrm>
            <a:custGeom>
              <a:avLst/>
              <a:gdLst/>
              <a:ahLst/>
              <a:cxnLst/>
              <a:rect l="l" t="t" r="r" b="b"/>
              <a:pathLst>
                <a:path w="4131" h="3676" extrusionOk="0">
                  <a:moveTo>
                    <a:pt x="4130" y="3675"/>
                  </a:moveTo>
                  <a:lnTo>
                    <a:pt x="0" y="1"/>
                  </a:lnTo>
                </a:path>
              </a:pathLst>
            </a:custGeom>
            <a:solidFill>
              <a:srgbClr val="F78A8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39" name="Google Shape;1039;p10"/>
            <p:cNvSpPr/>
            <p:nvPr/>
          </p:nvSpPr>
          <p:spPr>
            <a:xfrm>
              <a:off x="6948420" y="4172642"/>
              <a:ext cx="80059" cy="71241"/>
            </a:xfrm>
            <a:custGeom>
              <a:avLst/>
              <a:gdLst/>
              <a:ahLst/>
              <a:cxnLst/>
              <a:rect l="l" t="t" r="r" b="b"/>
              <a:pathLst>
                <a:path w="4131" h="3676" fill="none" extrusionOk="0">
                  <a:moveTo>
                    <a:pt x="4130" y="3675"/>
                  </a:moveTo>
                  <a:lnTo>
                    <a:pt x="0" y="1"/>
                  </a:lnTo>
                </a:path>
              </a:pathLst>
            </a:custGeom>
            <a:noFill/>
            <a:ln w="10575" cap="rnd" cmpd="sng">
              <a:solidFill>
                <a:srgbClr val="F78A8A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40" name="Google Shape;1040;p10"/>
            <p:cNvSpPr/>
            <p:nvPr/>
          </p:nvSpPr>
          <p:spPr>
            <a:xfrm>
              <a:off x="7029079" y="4230627"/>
              <a:ext cx="79439" cy="69962"/>
            </a:xfrm>
            <a:custGeom>
              <a:avLst/>
              <a:gdLst/>
              <a:ahLst/>
              <a:cxnLst/>
              <a:rect l="l" t="t" r="r" b="b"/>
              <a:pathLst>
                <a:path w="4099" h="3610" extrusionOk="0">
                  <a:moveTo>
                    <a:pt x="1" y="3610"/>
                  </a:moveTo>
                  <a:lnTo>
                    <a:pt x="4098" y="0"/>
                  </a:lnTo>
                </a:path>
              </a:pathLst>
            </a:custGeom>
            <a:solidFill>
              <a:srgbClr val="F78A8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41" name="Google Shape;1041;p10"/>
            <p:cNvSpPr/>
            <p:nvPr/>
          </p:nvSpPr>
          <p:spPr>
            <a:xfrm>
              <a:off x="7029079" y="4230627"/>
              <a:ext cx="79439" cy="69962"/>
            </a:xfrm>
            <a:custGeom>
              <a:avLst/>
              <a:gdLst/>
              <a:ahLst/>
              <a:cxnLst/>
              <a:rect l="l" t="t" r="r" b="b"/>
              <a:pathLst>
                <a:path w="4099" h="3610" fill="none" extrusionOk="0">
                  <a:moveTo>
                    <a:pt x="1" y="3610"/>
                  </a:moveTo>
                  <a:lnTo>
                    <a:pt x="4098" y="0"/>
                  </a:lnTo>
                </a:path>
              </a:pathLst>
            </a:custGeom>
            <a:noFill/>
            <a:ln w="10575" cap="rnd" cmpd="sng">
              <a:solidFill>
                <a:srgbClr val="F78A8A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42" name="Google Shape;1042;p10"/>
            <p:cNvSpPr/>
            <p:nvPr/>
          </p:nvSpPr>
          <p:spPr>
            <a:xfrm>
              <a:off x="6967315" y="4300569"/>
              <a:ext cx="61783" cy="49186"/>
            </a:xfrm>
            <a:custGeom>
              <a:avLst/>
              <a:gdLst/>
              <a:ahLst/>
              <a:cxnLst/>
              <a:rect l="l" t="t" r="r" b="b"/>
              <a:pathLst>
                <a:path w="3188" h="2538" extrusionOk="0">
                  <a:moveTo>
                    <a:pt x="3188" y="2538"/>
                  </a:moveTo>
                  <a:lnTo>
                    <a:pt x="1" y="1"/>
                  </a:lnTo>
                </a:path>
              </a:pathLst>
            </a:custGeom>
            <a:solidFill>
              <a:srgbClr val="F78A8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43" name="Google Shape;1043;p10"/>
            <p:cNvSpPr/>
            <p:nvPr/>
          </p:nvSpPr>
          <p:spPr>
            <a:xfrm>
              <a:off x="6967315" y="4300569"/>
              <a:ext cx="61783" cy="49186"/>
            </a:xfrm>
            <a:custGeom>
              <a:avLst/>
              <a:gdLst/>
              <a:ahLst/>
              <a:cxnLst/>
              <a:rect l="l" t="t" r="r" b="b"/>
              <a:pathLst>
                <a:path w="3188" h="2538" fill="none" extrusionOk="0">
                  <a:moveTo>
                    <a:pt x="3188" y="2538"/>
                  </a:moveTo>
                  <a:lnTo>
                    <a:pt x="1" y="1"/>
                  </a:lnTo>
                </a:path>
              </a:pathLst>
            </a:custGeom>
            <a:noFill/>
            <a:ln w="10575" cap="rnd" cmpd="sng">
              <a:solidFill>
                <a:srgbClr val="F78A8A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44" name="Google Shape;1044;p10"/>
            <p:cNvSpPr/>
            <p:nvPr/>
          </p:nvSpPr>
          <p:spPr>
            <a:xfrm>
              <a:off x="7028459" y="3971594"/>
              <a:ext cx="19" cy="442445"/>
            </a:xfrm>
            <a:custGeom>
              <a:avLst/>
              <a:gdLst/>
              <a:ahLst/>
              <a:cxnLst/>
              <a:rect l="l" t="t" r="r" b="b"/>
              <a:pathLst>
                <a:path w="1" h="22830" extrusionOk="0">
                  <a:moveTo>
                    <a:pt x="0" y="22830"/>
                  </a:moveTo>
                  <a:lnTo>
                    <a:pt x="0" y="1"/>
                  </a:ln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45" name="Google Shape;1045;p10"/>
            <p:cNvSpPr/>
            <p:nvPr/>
          </p:nvSpPr>
          <p:spPr>
            <a:xfrm>
              <a:off x="7028459" y="3971594"/>
              <a:ext cx="19" cy="442445"/>
            </a:xfrm>
            <a:custGeom>
              <a:avLst/>
              <a:gdLst/>
              <a:ahLst/>
              <a:cxnLst/>
              <a:rect l="l" t="t" r="r" b="b"/>
              <a:pathLst>
                <a:path w="1" h="22830" fill="none" extrusionOk="0">
                  <a:moveTo>
                    <a:pt x="0" y="22830"/>
                  </a:moveTo>
                  <a:lnTo>
                    <a:pt x="0" y="1"/>
                  </a:lnTo>
                </a:path>
              </a:pathLst>
            </a:custGeom>
            <a:noFill/>
            <a:ln w="105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46" name="Google Shape;1046;p10"/>
            <p:cNvSpPr/>
            <p:nvPr/>
          </p:nvSpPr>
          <p:spPr>
            <a:xfrm>
              <a:off x="6974253" y="4081265"/>
              <a:ext cx="54225" cy="47287"/>
            </a:xfrm>
            <a:custGeom>
              <a:avLst/>
              <a:gdLst/>
              <a:ahLst/>
              <a:cxnLst/>
              <a:rect l="l" t="t" r="r" b="b"/>
              <a:pathLst>
                <a:path w="2798" h="2440" extrusionOk="0">
                  <a:moveTo>
                    <a:pt x="2797" y="2439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47" name="Google Shape;1047;p10"/>
            <p:cNvSpPr/>
            <p:nvPr/>
          </p:nvSpPr>
          <p:spPr>
            <a:xfrm>
              <a:off x="6974253" y="4081265"/>
              <a:ext cx="54225" cy="47287"/>
            </a:xfrm>
            <a:custGeom>
              <a:avLst/>
              <a:gdLst/>
              <a:ahLst/>
              <a:cxnLst/>
              <a:rect l="l" t="t" r="r" b="b"/>
              <a:pathLst>
                <a:path w="2798" h="2440" fill="none" extrusionOk="0">
                  <a:moveTo>
                    <a:pt x="2797" y="2439"/>
                  </a:moveTo>
                  <a:lnTo>
                    <a:pt x="0" y="0"/>
                  </a:lnTo>
                </a:path>
              </a:pathLst>
            </a:custGeom>
            <a:noFill/>
            <a:ln w="105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48" name="Google Shape;1048;p10"/>
            <p:cNvSpPr/>
            <p:nvPr/>
          </p:nvSpPr>
          <p:spPr>
            <a:xfrm>
              <a:off x="7029079" y="4104579"/>
              <a:ext cx="67462" cy="97074"/>
            </a:xfrm>
            <a:custGeom>
              <a:avLst/>
              <a:gdLst/>
              <a:ahLst/>
              <a:cxnLst/>
              <a:rect l="l" t="t" r="r" b="b"/>
              <a:pathLst>
                <a:path w="3481" h="5009" extrusionOk="0">
                  <a:moveTo>
                    <a:pt x="1" y="5008"/>
                  </a:moveTo>
                  <a:lnTo>
                    <a:pt x="3480" y="0"/>
                  </a:ln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49" name="Google Shape;1049;p10"/>
            <p:cNvSpPr/>
            <p:nvPr/>
          </p:nvSpPr>
          <p:spPr>
            <a:xfrm>
              <a:off x="7029079" y="4104579"/>
              <a:ext cx="67462" cy="97074"/>
            </a:xfrm>
            <a:custGeom>
              <a:avLst/>
              <a:gdLst/>
              <a:ahLst/>
              <a:cxnLst/>
              <a:rect l="l" t="t" r="r" b="b"/>
              <a:pathLst>
                <a:path w="3481" h="5009" fill="none" extrusionOk="0">
                  <a:moveTo>
                    <a:pt x="1" y="5008"/>
                  </a:moveTo>
                  <a:lnTo>
                    <a:pt x="3480" y="0"/>
                  </a:lnTo>
                </a:path>
              </a:pathLst>
            </a:custGeom>
            <a:noFill/>
            <a:ln w="105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50" name="Google Shape;1050;p10"/>
            <p:cNvSpPr/>
            <p:nvPr/>
          </p:nvSpPr>
          <p:spPr>
            <a:xfrm>
              <a:off x="6948420" y="4172642"/>
              <a:ext cx="80059" cy="71241"/>
            </a:xfrm>
            <a:custGeom>
              <a:avLst/>
              <a:gdLst/>
              <a:ahLst/>
              <a:cxnLst/>
              <a:rect l="l" t="t" r="r" b="b"/>
              <a:pathLst>
                <a:path w="4131" h="3676" extrusionOk="0">
                  <a:moveTo>
                    <a:pt x="4130" y="3675"/>
                  </a:moveTo>
                  <a:lnTo>
                    <a:pt x="0" y="1"/>
                  </a:ln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51" name="Google Shape;1051;p10"/>
            <p:cNvSpPr/>
            <p:nvPr/>
          </p:nvSpPr>
          <p:spPr>
            <a:xfrm>
              <a:off x="6948420" y="4172642"/>
              <a:ext cx="80059" cy="71241"/>
            </a:xfrm>
            <a:custGeom>
              <a:avLst/>
              <a:gdLst/>
              <a:ahLst/>
              <a:cxnLst/>
              <a:rect l="l" t="t" r="r" b="b"/>
              <a:pathLst>
                <a:path w="4131" h="3676" fill="none" extrusionOk="0">
                  <a:moveTo>
                    <a:pt x="4130" y="3675"/>
                  </a:moveTo>
                  <a:lnTo>
                    <a:pt x="0" y="1"/>
                  </a:lnTo>
                </a:path>
              </a:pathLst>
            </a:custGeom>
            <a:noFill/>
            <a:ln w="105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52" name="Google Shape;1052;p10"/>
            <p:cNvSpPr/>
            <p:nvPr/>
          </p:nvSpPr>
          <p:spPr>
            <a:xfrm>
              <a:off x="7029079" y="4230627"/>
              <a:ext cx="79439" cy="69962"/>
            </a:xfrm>
            <a:custGeom>
              <a:avLst/>
              <a:gdLst/>
              <a:ahLst/>
              <a:cxnLst/>
              <a:rect l="l" t="t" r="r" b="b"/>
              <a:pathLst>
                <a:path w="4099" h="3610" extrusionOk="0">
                  <a:moveTo>
                    <a:pt x="1" y="3610"/>
                  </a:moveTo>
                  <a:lnTo>
                    <a:pt x="4098" y="0"/>
                  </a:ln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53" name="Google Shape;1053;p10"/>
            <p:cNvSpPr/>
            <p:nvPr/>
          </p:nvSpPr>
          <p:spPr>
            <a:xfrm>
              <a:off x="7029079" y="4230627"/>
              <a:ext cx="79439" cy="69962"/>
            </a:xfrm>
            <a:custGeom>
              <a:avLst/>
              <a:gdLst/>
              <a:ahLst/>
              <a:cxnLst/>
              <a:rect l="l" t="t" r="r" b="b"/>
              <a:pathLst>
                <a:path w="4099" h="3610" fill="none" extrusionOk="0">
                  <a:moveTo>
                    <a:pt x="1" y="3610"/>
                  </a:moveTo>
                  <a:lnTo>
                    <a:pt x="4098" y="0"/>
                  </a:lnTo>
                </a:path>
              </a:pathLst>
            </a:custGeom>
            <a:noFill/>
            <a:ln w="105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54" name="Google Shape;1054;p10"/>
            <p:cNvSpPr/>
            <p:nvPr/>
          </p:nvSpPr>
          <p:spPr>
            <a:xfrm>
              <a:off x="6967315" y="4300569"/>
              <a:ext cx="61783" cy="49186"/>
            </a:xfrm>
            <a:custGeom>
              <a:avLst/>
              <a:gdLst/>
              <a:ahLst/>
              <a:cxnLst/>
              <a:rect l="l" t="t" r="r" b="b"/>
              <a:pathLst>
                <a:path w="3188" h="2538" extrusionOk="0">
                  <a:moveTo>
                    <a:pt x="3188" y="2538"/>
                  </a:moveTo>
                  <a:lnTo>
                    <a:pt x="1" y="1"/>
                  </a:ln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55" name="Google Shape;1055;p10"/>
            <p:cNvSpPr/>
            <p:nvPr/>
          </p:nvSpPr>
          <p:spPr>
            <a:xfrm>
              <a:off x="6967315" y="4300569"/>
              <a:ext cx="61783" cy="49186"/>
            </a:xfrm>
            <a:custGeom>
              <a:avLst/>
              <a:gdLst/>
              <a:ahLst/>
              <a:cxnLst/>
              <a:rect l="l" t="t" r="r" b="b"/>
              <a:pathLst>
                <a:path w="3188" h="2538" fill="none" extrusionOk="0">
                  <a:moveTo>
                    <a:pt x="3188" y="2538"/>
                  </a:moveTo>
                  <a:lnTo>
                    <a:pt x="1" y="1"/>
                  </a:lnTo>
                </a:path>
              </a:pathLst>
            </a:custGeom>
            <a:noFill/>
            <a:ln w="105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56" name="Google Shape;1056;p10"/>
            <p:cNvSpPr/>
            <p:nvPr/>
          </p:nvSpPr>
          <p:spPr>
            <a:xfrm>
              <a:off x="6821112" y="4248263"/>
              <a:ext cx="170796" cy="191610"/>
            </a:xfrm>
            <a:custGeom>
              <a:avLst/>
              <a:gdLst/>
              <a:ahLst/>
              <a:cxnLst/>
              <a:rect l="l" t="t" r="r" b="b"/>
              <a:pathLst>
                <a:path w="8813" h="9887" extrusionOk="0">
                  <a:moveTo>
                    <a:pt x="8813" y="9887"/>
                  </a:moveTo>
                  <a:lnTo>
                    <a:pt x="0" y="1"/>
                  </a:lnTo>
                </a:path>
              </a:pathLst>
            </a:custGeom>
            <a:solidFill>
              <a:srgbClr val="F78A8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57" name="Google Shape;1057;p10"/>
            <p:cNvSpPr/>
            <p:nvPr/>
          </p:nvSpPr>
          <p:spPr>
            <a:xfrm>
              <a:off x="6821112" y="4248263"/>
              <a:ext cx="170796" cy="191610"/>
            </a:xfrm>
            <a:custGeom>
              <a:avLst/>
              <a:gdLst/>
              <a:ahLst/>
              <a:cxnLst/>
              <a:rect l="l" t="t" r="r" b="b"/>
              <a:pathLst>
                <a:path w="8813" h="9887" fill="none" extrusionOk="0">
                  <a:moveTo>
                    <a:pt x="8813" y="9887"/>
                  </a:moveTo>
                  <a:lnTo>
                    <a:pt x="0" y="1"/>
                  </a:lnTo>
                </a:path>
              </a:pathLst>
            </a:custGeom>
            <a:noFill/>
            <a:ln w="10575" cap="rnd" cmpd="sng">
              <a:solidFill>
                <a:srgbClr val="F78A8A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58" name="Google Shape;1058;p10"/>
            <p:cNvSpPr/>
            <p:nvPr/>
          </p:nvSpPr>
          <p:spPr>
            <a:xfrm>
              <a:off x="6821112" y="4248263"/>
              <a:ext cx="170796" cy="191610"/>
            </a:xfrm>
            <a:custGeom>
              <a:avLst/>
              <a:gdLst/>
              <a:ahLst/>
              <a:cxnLst/>
              <a:rect l="l" t="t" r="r" b="b"/>
              <a:pathLst>
                <a:path w="8813" h="9887" extrusionOk="0">
                  <a:moveTo>
                    <a:pt x="8813" y="9887"/>
                  </a:moveTo>
                  <a:lnTo>
                    <a:pt x="0" y="1"/>
                  </a:ln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59" name="Google Shape;1059;p10"/>
            <p:cNvSpPr/>
            <p:nvPr/>
          </p:nvSpPr>
          <p:spPr>
            <a:xfrm>
              <a:off x="6821112" y="4248263"/>
              <a:ext cx="170796" cy="191610"/>
            </a:xfrm>
            <a:custGeom>
              <a:avLst/>
              <a:gdLst/>
              <a:ahLst/>
              <a:cxnLst/>
              <a:rect l="l" t="t" r="r" b="b"/>
              <a:pathLst>
                <a:path w="8813" h="9887" fill="none" extrusionOk="0">
                  <a:moveTo>
                    <a:pt x="8813" y="9887"/>
                  </a:moveTo>
                  <a:lnTo>
                    <a:pt x="0" y="1"/>
                  </a:lnTo>
                </a:path>
              </a:pathLst>
            </a:custGeom>
            <a:noFill/>
            <a:ln w="105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60" name="Google Shape;1060;p10"/>
            <p:cNvSpPr/>
            <p:nvPr/>
          </p:nvSpPr>
          <p:spPr>
            <a:xfrm>
              <a:off x="7061851" y="4252042"/>
              <a:ext cx="179013" cy="184052"/>
            </a:xfrm>
            <a:custGeom>
              <a:avLst/>
              <a:gdLst/>
              <a:ahLst/>
              <a:cxnLst/>
              <a:rect l="l" t="t" r="r" b="b"/>
              <a:pathLst>
                <a:path w="9237" h="9497" extrusionOk="0">
                  <a:moveTo>
                    <a:pt x="1" y="9497"/>
                  </a:moveTo>
                  <a:lnTo>
                    <a:pt x="9236" y="1"/>
                  </a:lnTo>
                </a:path>
              </a:pathLst>
            </a:custGeom>
            <a:solidFill>
              <a:srgbClr val="F78A8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61" name="Google Shape;1061;p10"/>
            <p:cNvSpPr/>
            <p:nvPr/>
          </p:nvSpPr>
          <p:spPr>
            <a:xfrm>
              <a:off x="7061851" y="4252042"/>
              <a:ext cx="179013" cy="184052"/>
            </a:xfrm>
            <a:custGeom>
              <a:avLst/>
              <a:gdLst/>
              <a:ahLst/>
              <a:cxnLst/>
              <a:rect l="l" t="t" r="r" b="b"/>
              <a:pathLst>
                <a:path w="9237" h="9497" fill="none" extrusionOk="0">
                  <a:moveTo>
                    <a:pt x="1" y="9497"/>
                  </a:moveTo>
                  <a:lnTo>
                    <a:pt x="9236" y="1"/>
                  </a:lnTo>
                </a:path>
              </a:pathLst>
            </a:custGeom>
            <a:noFill/>
            <a:ln w="10575" cap="rnd" cmpd="sng">
              <a:solidFill>
                <a:srgbClr val="F78A8A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62" name="Google Shape;1062;p10"/>
            <p:cNvSpPr/>
            <p:nvPr/>
          </p:nvSpPr>
          <p:spPr>
            <a:xfrm>
              <a:off x="7174042" y="4275995"/>
              <a:ext cx="3159" cy="41609"/>
            </a:xfrm>
            <a:custGeom>
              <a:avLst/>
              <a:gdLst/>
              <a:ahLst/>
              <a:cxnLst/>
              <a:rect l="l" t="t" r="r" b="b"/>
              <a:pathLst>
                <a:path w="163" h="2147" extrusionOk="0">
                  <a:moveTo>
                    <a:pt x="163" y="2147"/>
                  </a:moveTo>
                  <a:lnTo>
                    <a:pt x="0" y="1"/>
                  </a:lnTo>
                </a:path>
              </a:pathLst>
            </a:custGeom>
            <a:solidFill>
              <a:srgbClr val="F78A8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63" name="Google Shape;1063;p10"/>
            <p:cNvSpPr/>
            <p:nvPr/>
          </p:nvSpPr>
          <p:spPr>
            <a:xfrm>
              <a:off x="7174042" y="4275995"/>
              <a:ext cx="3159" cy="41609"/>
            </a:xfrm>
            <a:custGeom>
              <a:avLst/>
              <a:gdLst/>
              <a:ahLst/>
              <a:cxnLst/>
              <a:rect l="l" t="t" r="r" b="b"/>
              <a:pathLst>
                <a:path w="163" h="2147" fill="none" extrusionOk="0">
                  <a:moveTo>
                    <a:pt x="163" y="2147"/>
                  </a:moveTo>
                  <a:lnTo>
                    <a:pt x="0" y="1"/>
                  </a:lnTo>
                </a:path>
              </a:pathLst>
            </a:custGeom>
            <a:noFill/>
            <a:ln w="10575" cap="rnd" cmpd="sng">
              <a:solidFill>
                <a:srgbClr val="F78A8A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64" name="Google Shape;1064;p10"/>
            <p:cNvSpPr/>
            <p:nvPr/>
          </p:nvSpPr>
          <p:spPr>
            <a:xfrm>
              <a:off x="7148189" y="4334620"/>
              <a:ext cx="67462" cy="13876"/>
            </a:xfrm>
            <a:custGeom>
              <a:avLst/>
              <a:gdLst/>
              <a:ahLst/>
              <a:cxnLst/>
              <a:rect l="l" t="t" r="r" b="b"/>
              <a:pathLst>
                <a:path w="3481" h="716" extrusionOk="0">
                  <a:moveTo>
                    <a:pt x="1" y="715"/>
                  </a:moveTo>
                  <a:lnTo>
                    <a:pt x="3480" y="0"/>
                  </a:lnTo>
                </a:path>
              </a:pathLst>
            </a:custGeom>
            <a:solidFill>
              <a:srgbClr val="F78A8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65" name="Google Shape;1065;p10"/>
            <p:cNvSpPr/>
            <p:nvPr/>
          </p:nvSpPr>
          <p:spPr>
            <a:xfrm>
              <a:off x="7148189" y="4334620"/>
              <a:ext cx="67462" cy="13876"/>
            </a:xfrm>
            <a:custGeom>
              <a:avLst/>
              <a:gdLst/>
              <a:ahLst/>
              <a:cxnLst/>
              <a:rect l="l" t="t" r="r" b="b"/>
              <a:pathLst>
                <a:path w="3481" h="716" fill="none" extrusionOk="0">
                  <a:moveTo>
                    <a:pt x="1" y="715"/>
                  </a:moveTo>
                  <a:lnTo>
                    <a:pt x="3480" y="0"/>
                  </a:lnTo>
                </a:path>
              </a:pathLst>
            </a:custGeom>
            <a:noFill/>
            <a:ln w="10575" cap="rnd" cmpd="sng">
              <a:solidFill>
                <a:srgbClr val="F78A8A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66" name="Google Shape;1066;p10"/>
            <p:cNvSpPr/>
            <p:nvPr/>
          </p:nvSpPr>
          <p:spPr>
            <a:xfrm>
              <a:off x="7126134" y="4303108"/>
              <a:ext cx="4438" cy="62404"/>
            </a:xfrm>
            <a:custGeom>
              <a:avLst/>
              <a:gdLst/>
              <a:ahLst/>
              <a:cxnLst/>
              <a:rect l="l" t="t" r="r" b="b"/>
              <a:pathLst>
                <a:path w="229" h="3220" extrusionOk="0">
                  <a:moveTo>
                    <a:pt x="228" y="3219"/>
                  </a:moveTo>
                  <a:lnTo>
                    <a:pt x="1" y="0"/>
                  </a:lnTo>
                </a:path>
              </a:pathLst>
            </a:custGeom>
            <a:solidFill>
              <a:srgbClr val="F78A8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67" name="Google Shape;1067;p10"/>
            <p:cNvSpPr/>
            <p:nvPr/>
          </p:nvSpPr>
          <p:spPr>
            <a:xfrm>
              <a:off x="7126134" y="4303108"/>
              <a:ext cx="4438" cy="62404"/>
            </a:xfrm>
            <a:custGeom>
              <a:avLst/>
              <a:gdLst/>
              <a:ahLst/>
              <a:cxnLst/>
              <a:rect l="l" t="t" r="r" b="b"/>
              <a:pathLst>
                <a:path w="229" h="3220" fill="none" extrusionOk="0">
                  <a:moveTo>
                    <a:pt x="228" y="3219"/>
                  </a:moveTo>
                  <a:lnTo>
                    <a:pt x="1" y="0"/>
                  </a:lnTo>
                </a:path>
              </a:pathLst>
            </a:custGeom>
            <a:noFill/>
            <a:ln w="10575" cap="rnd" cmpd="sng">
              <a:solidFill>
                <a:srgbClr val="F78A8A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68" name="Google Shape;1068;p10"/>
            <p:cNvSpPr/>
            <p:nvPr/>
          </p:nvSpPr>
          <p:spPr>
            <a:xfrm>
              <a:off x="7107859" y="4389446"/>
              <a:ext cx="61783" cy="2539"/>
            </a:xfrm>
            <a:custGeom>
              <a:avLst/>
              <a:gdLst/>
              <a:ahLst/>
              <a:cxnLst/>
              <a:rect l="l" t="t" r="r" b="b"/>
              <a:pathLst>
                <a:path w="3188" h="131" extrusionOk="0">
                  <a:moveTo>
                    <a:pt x="1" y="0"/>
                  </a:moveTo>
                  <a:lnTo>
                    <a:pt x="3187" y="130"/>
                  </a:lnTo>
                </a:path>
              </a:pathLst>
            </a:custGeom>
            <a:solidFill>
              <a:srgbClr val="F78A8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69" name="Google Shape;1069;p10"/>
            <p:cNvSpPr/>
            <p:nvPr/>
          </p:nvSpPr>
          <p:spPr>
            <a:xfrm>
              <a:off x="7107859" y="4389446"/>
              <a:ext cx="61783" cy="2539"/>
            </a:xfrm>
            <a:custGeom>
              <a:avLst/>
              <a:gdLst/>
              <a:ahLst/>
              <a:cxnLst/>
              <a:rect l="l" t="t" r="r" b="b"/>
              <a:pathLst>
                <a:path w="3188" h="131" fill="none" extrusionOk="0">
                  <a:moveTo>
                    <a:pt x="1" y="0"/>
                  </a:moveTo>
                  <a:lnTo>
                    <a:pt x="3187" y="130"/>
                  </a:lnTo>
                </a:path>
              </a:pathLst>
            </a:custGeom>
            <a:noFill/>
            <a:ln w="10575" cap="rnd" cmpd="sng">
              <a:solidFill>
                <a:srgbClr val="F78A8A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70" name="Google Shape;1070;p10"/>
            <p:cNvSpPr/>
            <p:nvPr/>
          </p:nvSpPr>
          <p:spPr>
            <a:xfrm>
              <a:off x="7082646" y="4364233"/>
              <a:ext cx="5698" cy="45388"/>
            </a:xfrm>
            <a:custGeom>
              <a:avLst/>
              <a:gdLst/>
              <a:ahLst/>
              <a:cxnLst/>
              <a:rect l="l" t="t" r="r" b="b"/>
              <a:pathLst>
                <a:path w="294" h="2342" extrusionOk="0">
                  <a:moveTo>
                    <a:pt x="293" y="2342"/>
                  </a:moveTo>
                  <a:lnTo>
                    <a:pt x="1" y="0"/>
                  </a:lnTo>
                </a:path>
              </a:pathLst>
            </a:custGeom>
            <a:solidFill>
              <a:srgbClr val="F78A8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71" name="Google Shape;1071;p10"/>
            <p:cNvSpPr/>
            <p:nvPr/>
          </p:nvSpPr>
          <p:spPr>
            <a:xfrm>
              <a:off x="7082646" y="4364233"/>
              <a:ext cx="5698" cy="45388"/>
            </a:xfrm>
            <a:custGeom>
              <a:avLst/>
              <a:gdLst/>
              <a:ahLst/>
              <a:cxnLst/>
              <a:rect l="l" t="t" r="r" b="b"/>
              <a:pathLst>
                <a:path w="294" h="2342" fill="none" extrusionOk="0">
                  <a:moveTo>
                    <a:pt x="293" y="2342"/>
                  </a:moveTo>
                  <a:lnTo>
                    <a:pt x="1" y="0"/>
                  </a:lnTo>
                </a:path>
              </a:pathLst>
            </a:custGeom>
            <a:noFill/>
            <a:ln w="10575" cap="rnd" cmpd="sng">
              <a:solidFill>
                <a:srgbClr val="F78A8A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72" name="Google Shape;1072;p10"/>
            <p:cNvSpPr/>
            <p:nvPr/>
          </p:nvSpPr>
          <p:spPr>
            <a:xfrm>
              <a:off x="7061851" y="4252042"/>
              <a:ext cx="179013" cy="184052"/>
            </a:xfrm>
            <a:custGeom>
              <a:avLst/>
              <a:gdLst/>
              <a:ahLst/>
              <a:cxnLst/>
              <a:rect l="l" t="t" r="r" b="b"/>
              <a:pathLst>
                <a:path w="9237" h="9497" extrusionOk="0">
                  <a:moveTo>
                    <a:pt x="1" y="9497"/>
                  </a:moveTo>
                  <a:lnTo>
                    <a:pt x="9236" y="1"/>
                  </a:ln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73" name="Google Shape;1073;p10"/>
            <p:cNvSpPr/>
            <p:nvPr/>
          </p:nvSpPr>
          <p:spPr>
            <a:xfrm>
              <a:off x="7061851" y="4252042"/>
              <a:ext cx="179013" cy="184052"/>
            </a:xfrm>
            <a:custGeom>
              <a:avLst/>
              <a:gdLst/>
              <a:ahLst/>
              <a:cxnLst/>
              <a:rect l="l" t="t" r="r" b="b"/>
              <a:pathLst>
                <a:path w="9237" h="9497" fill="none" extrusionOk="0">
                  <a:moveTo>
                    <a:pt x="1" y="9497"/>
                  </a:moveTo>
                  <a:lnTo>
                    <a:pt x="9236" y="1"/>
                  </a:lnTo>
                </a:path>
              </a:pathLst>
            </a:custGeom>
            <a:noFill/>
            <a:ln w="105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74" name="Google Shape;1074;p10"/>
            <p:cNvSpPr/>
            <p:nvPr/>
          </p:nvSpPr>
          <p:spPr>
            <a:xfrm>
              <a:off x="7174042" y="4275995"/>
              <a:ext cx="3159" cy="41609"/>
            </a:xfrm>
            <a:custGeom>
              <a:avLst/>
              <a:gdLst/>
              <a:ahLst/>
              <a:cxnLst/>
              <a:rect l="l" t="t" r="r" b="b"/>
              <a:pathLst>
                <a:path w="163" h="2147" extrusionOk="0">
                  <a:moveTo>
                    <a:pt x="163" y="2147"/>
                  </a:moveTo>
                  <a:lnTo>
                    <a:pt x="0" y="1"/>
                  </a:ln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75" name="Google Shape;1075;p10"/>
            <p:cNvSpPr/>
            <p:nvPr/>
          </p:nvSpPr>
          <p:spPr>
            <a:xfrm>
              <a:off x="7174042" y="4275995"/>
              <a:ext cx="3159" cy="41609"/>
            </a:xfrm>
            <a:custGeom>
              <a:avLst/>
              <a:gdLst/>
              <a:ahLst/>
              <a:cxnLst/>
              <a:rect l="l" t="t" r="r" b="b"/>
              <a:pathLst>
                <a:path w="163" h="2147" fill="none" extrusionOk="0">
                  <a:moveTo>
                    <a:pt x="163" y="2147"/>
                  </a:moveTo>
                  <a:lnTo>
                    <a:pt x="0" y="1"/>
                  </a:lnTo>
                </a:path>
              </a:pathLst>
            </a:custGeom>
            <a:noFill/>
            <a:ln w="105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76" name="Google Shape;1076;p10"/>
            <p:cNvSpPr/>
            <p:nvPr/>
          </p:nvSpPr>
          <p:spPr>
            <a:xfrm>
              <a:off x="7148189" y="4334620"/>
              <a:ext cx="67462" cy="13876"/>
            </a:xfrm>
            <a:custGeom>
              <a:avLst/>
              <a:gdLst/>
              <a:ahLst/>
              <a:cxnLst/>
              <a:rect l="l" t="t" r="r" b="b"/>
              <a:pathLst>
                <a:path w="3481" h="716" extrusionOk="0">
                  <a:moveTo>
                    <a:pt x="1" y="715"/>
                  </a:moveTo>
                  <a:lnTo>
                    <a:pt x="3480" y="0"/>
                  </a:ln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77" name="Google Shape;1077;p10"/>
            <p:cNvSpPr/>
            <p:nvPr/>
          </p:nvSpPr>
          <p:spPr>
            <a:xfrm>
              <a:off x="7148189" y="4334620"/>
              <a:ext cx="67462" cy="13876"/>
            </a:xfrm>
            <a:custGeom>
              <a:avLst/>
              <a:gdLst/>
              <a:ahLst/>
              <a:cxnLst/>
              <a:rect l="l" t="t" r="r" b="b"/>
              <a:pathLst>
                <a:path w="3481" h="716" fill="none" extrusionOk="0">
                  <a:moveTo>
                    <a:pt x="1" y="715"/>
                  </a:moveTo>
                  <a:lnTo>
                    <a:pt x="3480" y="0"/>
                  </a:lnTo>
                </a:path>
              </a:pathLst>
            </a:custGeom>
            <a:noFill/>
            <a:ln w="105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78" name="Google Shape;1078;p10"/>
            <p:cNvSpPr/>
            <p:nvPr/>
          </p:nvSpPr>
          <p:spPr>
            <a:xfrm>
              <a:off x="7126134" y="4303108"/>
              <a:ext cx="4438" cy="62404"/>
            </a:xfrm>
            <a:custGeom>
              <a:avLst/>
              <a:gdLst/>
              <a:ahLst/>
              <a:cxnLst/>
              <a:rect l="l" t="t" r="r" b="b"/>
              <a:pathLst>
                <a:path w="229" h="3220" extrusionOk="0">
                  <a:moveTo>
                    <a:pt x="228" y="3219"/>
                  </a:moveTo>
                  <a:lnTo>
                    <a:pt x="1" y="0"/>
                  </a:ln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79" name="Google Shape;1079;p10"/>
            <p:cNvSpPr/>
            <p:nvPr/>
          </p:nvSpPr>
          <p:spPr>
            <a:xfrm>
              <a:off x="7126134" y="4303108"/>
              <a:ext cx="4438" cy="62404"/>
            </a:xfrm>
            <a:custGeom>
              <a:avLst/>
              <a:gdLst/>
              <a:ahLst/>
              <a:cxnLst/>
              <a:rect l="l" t="t" r="r" b="b"/>
              <a:pathLst>
                <a:path w="229" h="3220" fill="none" extrusionOk="0">
                  <a:moveTo>
                    <a:pt x="228" y="3219"/>
                  </a:moveTo>
                  <a:lnTo>
                    <a:pt x="1" y="0"/>
                  </a:lnTo>
                </a:path>
              </a:pathLst>
            </a:custGeom>
            <a:noFill/>
            <a:ln w="105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80" name="Google Shape;1080;p10"/>
            <p:cNvSpPr/>
            <p:nvPr/>
          </p:nvSpPr>
          <p:spPr>
            <a:xfrm>
              <a:off x="7107859" y="4389446"/>
              <a:ext cx="61783" cy="2539"/>
            </a:xfrm>
            <a:custGeom>
              <a:avLst/>
              <a:gdLst/>
              <a:ahLst/>
              <a:cxnLst/>
              <a:rect l="l" t="t" r="r" b="b"/>
              <a:pathLst>
                <a:path w="3188" h="131" extrusionOk="0">
                  <a:moveTo>
                    <a:pt x="1" y="0"/>
                  </a:moveTo>
                  <a:lnTo>
                    <a:pt x="3187" y="130"/>
                  </a:ln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81" name="Google Shape;1081;p10"/>
            <p:cNvSpPr/>
            <p:nvPr/>
          </p:nvSpPr>
          <p:spPr>
            <a:xfrm>
              <a:off x="7107859" y="4389446"/>
              <a:ext cx="61783" cy="2539"/>
            </a:xfrm>
            <a:custGeom>
              <a:avLst/>
              <a:gdLst/>
              <a:ahLst/>
              <a:cxnLst/>
              <a:rect l="l" t="t" r="r" b="b"/>
              <a:pathLst>
                <a:path w="3188" h="131" fill="none" extrusionOk="0">
                  <a:moveTo>
                    <a:pt x="1" y="0"/>
                  </a:moveTo>
                  <a:lnTo>
                    <a:pt x="3187" y="130"/>
                  </a:lnTo>
                </a:path>
              </a:pathLst>
            </a:custGeom>
            <a:noFill/>
            <a:ln w="105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82" name="Google Shape;1082;p10"/>
            <p:cNvSpPr/>
            <p:nvPr/>
          </p:nvSpPr>
          <p:spPr>
            <a:xfrm>
              <a:off x="7082646" y="4364233"/>
              <a:ext cx="5698" cy="45388"/>
            </a:xfrm>
            <a:custGeom>
              <a:avLst/>
              <a:gdLst/>
              <a:ahLst/>
              <a:cxnLst/>
              <a:rect l="l" t="t" r="r" b="b"/>
              <a:pathLst>
                <a:path w="294" h="2342" extrusionOk="0">
                  <a:moveTo>
                    <a:pt x="293" y="2342"/>
                  </a:moveTo>
                  <a:lnTo>
                    <a:pt x="1" y="0"/>
                  </a:ln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83" name="Google Shape;1083;p10"/>
            <p:cNvSpPr/>
            <p:nvPr/>
          </p:nvSpPr>
          <p:spPr>
            <a:xfrm>
              <a:off x="7082646" y="4364233"/>
              <a:ext cx="5698" cy="45388"/>
            </a:xfrm>
            <a:custGeom>
              <a:avLst/>
              <a:gdLst/>
              <a:ahLst/>
              <a:cxnLst/>
              <a:rect l="l" t="t" r="r" b="b"/>
              <a:pathLst>
                <a:path w="294" h="2342" fill="none" extrusionOk="0">
                  <a:moveTo>
                    <a:pt x="293" y="2342"/>
                  </a:moveTo>
                  <a:lnTo>
                    <a:pt x="1" y="0"/>
                  </a:lnTo>
                </a:path>
              </a:pathLst>
            </a:custGeom>
            <a:noFill/>
            <a:ln w="105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84" name="Google Shape;1084;p10"/>
            <p:cNvSpPr/>
            <p:nvPr/>
          </p:nvSpPr>
          <p:spPr>
            <a:xfrm>
              <a:off x="6785182" y="4437973"/>
              <a:ext cx="1087160" cy="146222"/>
            </a:xfrm>
            <a:custGeom>
              <a:avLst/>
              <a:gdLst/>
              <a:ahLst/>
              <a:cxnLst/>
              <a:rect l="l" t="t" r="r" b="b"/>
              <a:pathLst>
                <a:path w="56097" h="7545" extrusionOk="0">
                  <a:moveTo>
                    <a:pt x="28032" y="0"/>
                  </a:moveTo>
                  <a:cubicBezTo>
                    <a:pt x="12553" y="0"/>
                    <a:pt x="0" y="1691"/>
                    <a:pt x="0" y="3773"/>
                  </a:cubicBezTo>
                  <a:cubicBezTo>
                    <a:pt x="0" y="5854"/>
                    <a:pt x="12553" y="7545"/>
                    <a:pt x="28032" y="7545"/>
                  </a:cubicBezTo>
                  <a:cubicBezTo>
                    <a:pt x="43544" y="7545"/>
                    <a:pt x="56097" y="5854"/>
                    <a:pt x="56097" y="3773"/>
                  </a:cubicBezTo>
                  <a:cubicBezTo>
                    <a:pt x="56097" y="1691"/>
                    <a:pt x="43544" y="0"/>
                    <a:pt x="28032" y="0"/>
                  </a:cubicBezTo>
                  <a:close/>
                </a:path>
              </a:pathLst>
            </a:custGeom>
            <a:solidFill>
              <a:srgbClr val="FFC8C8">
                <a:alpha val="3254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85" name="Google Shape;1085;p10"/>
            <p:cNvSpPr/>
            <p:nvPr/>
          </p:nvSpPr>
          <p:spPr>
            <a:xfrm>
              <a:off x="6727197" y="1932895"/>
              <a:ext cx="834445" cy="1076656"/>
            </a:xfrm>
            <a:custGeom>
              <a:avLst/>
              <a:gdLst/>
              <a:ahLst/>
              <a:cxnLst/>
              <a:rect l="l" t="t" r="r" b="b"/>
              <a:pathLst>
                <a:path w="43057" h="55555" extrusionOk="0">
                  <a:moveTo>
                    <a:pt x="29101" y="1"/>
                  </a:moveTo>
                  <a:cubicBezTo>
                    <a:pt x="26169" y="1"/>
                    <a:pt x="23122" y="289"/>
                    <a:pt x="23122" y="289"/>
                  </a:cubicBezTo>
                  <a:lnTo>
                    <a:pt x="23122" y="2305"/>
                  </a:lnTo>
                  <a:cubicBezTo>
                    <a:pt x="23122" y="2305"/>
                    <a:pt x="21854" y="9101"/>
                    <a:pt x="22049" y="11996"/>
                  </a:cubicBezTo>
                  <a:cubicBezTo>
                    <a:pt x="22212" y="13752"/>
                    <a:pt x="23090" y="15345"/>
                    <a:pt x="24520" y="16386"/>
                  </a:cubicBezTo>
                  <a:cubicBezTo>
                    <a:pt x="24520" y="16386"/>
                    <a:pt x="24488" y="18174"/>
                    <a:pt x="24293" y="18174"/>
                  </a:cubicBezTo>
                  <a:cubicBezTo>
                    <a:pt x="24098" y="18174"/>
                    <a:pt x="22699" y="19378"/>
                    <a:pt x="22699" y="19378"/>
                  </a:cubicBezTo>
                  <a:cubicBezTo>
                    <a:pt x="22699" y="19378"/>
                    <a:pt x="20130" y="19800"/>
                    <a:pt x="17854" y="19995"/>
                  </a:cubicBezTo>
                  <a:cubicBezTo>
                    <a:pt x="15545" y="20191"/>
                    <a:pt x="14992" y="20353"/>
                    <a:pt x="14732" y="20581"/>
                  </a:cubicBezTo>
                  <a:cubicBezTo>
                    <a:pt x="14504" y="20841"/>
                    <a:pt x="13854" y="21589"/>
                    <a:pt x="13854" y="21589"/>
                  </a:cubicBezTo>
                  <a:lnTo>
                    <a:pt x="4618" y="32906"/>
                  </a:lnTo>
                  <a:cubicBezTo>
                    <a:pt x="4618" y="32906"/>
                    <a:pt x="1724" y="36645"/>
                    <a:pt x="879" y="38141"/>
                  </a:cubicBezTo>
                  <a:cubicBezTo>
                    <a:pt x="1" y="39670"/>
                    <a:pt x="1692" y="40028"/>
                    <a:pt x="1692" y="40028"/>
                  </a:cubicBezTo>
                  <a:lnTo>
                    <a:pt x="14862" y="42564"/>
                  </a:lnTo>
                  <a:lnTo>
                    <a:pt x="14927" y="53003"/>
                  </a:lnTo>
                  <a:cubicBezTo>
                    <a:pt x="17789" y="55117"/>
                    <a:pt x="21659" y="55507"/>
                    <a:pt x="21659" y="55507"/>
                  </a:cubicBezTo>
                  <a:cubicBezTo>
                    <a:pt x="22297" y="55540"/>
                    <a:pt x="22915" y="55555"/>
                    <a:pt x="23514" y="55555"/>
                  </a:cubicBezTo>
                  <a:cubicBezTo>
                    <a:pt x="30603" y="55555"/>
                    <a:pt x="34862" y="53426"/>
                    <a:pt x="34862" y="53426"/>
                  </a:cubicBezTo>
                  <a:lnTo>
                    <a:pt x="34732" y="48970"/>
                  </a:lnTo>
                  <a:lnTo>
                    <a:pt x="34732" y="48970"/>
                  </a:lnTo>
                  <a:cubicBezTo>
                    <a:pt x="34862" y="49002"/>
                    <a:pt x="34993" y="49017"/>
                    <a:pt x="35121" y="49017"/>
                  </a:cubicBezTo>
                  <a:cubicBezTo>
                    <a:pt x="36047" y="49017"/>
                    <a:pt x="36877" y="48223"/>
                    <a:pt x="37106" y="47052"/>
                  </a:cubicBezTo>
                  <a:cubicBezTo>
                    <a:pt x="37268" y="46336"/>
                    <a:pt x="37366" y="45588"/>
                    <a:pt x="37398" y="44840"/>
                  </a:cubicBezTo>
                  <a:lnTo>
                    <a:pt x="39317" y="38727"/>
                  </a:lnTo>
                  <a:cubicBezTo>
                    <a:pt x="39317" y="38727"/>
                    <a:pt x="42927" y="26662"/>
                    <a:pt x="42992" y="26142"/>
                  </a:cubicBezTo>
                  <a:cubicBezTo>
                    <a:pt x="43057" y="25589"/>
                    <a:pt x="42309" y="25361"/>
                    <a:pt x="42309" y="25361"/>
                  </a:cubicBezTo>
                  <a:cubicBezTo>
                    <a:pt x="40878" y="24873"/>
                    <a:pt x="39480" y="24288"/>
                    <a:pt x="38179" y="23573"/>
                  </a:cubicBezTo>
                  <a:cubicBezTo>
                    <a:pt x="36553" y="22662"/>
                    <a:pt x="33789" y="21036"/>
                    <a:pt x="33789" y="21036"/>
                  </a:cubicBezTo>
                  <a:cubicBezTo>
                    <a:pt x="32618" y="18630"/>
                    <a:pt x="31675" y="17947"/>
                    <a:pt x="31675" y="17947"/>
                  </a:cubicBezTo>
                  <a:lnTo>
                    <a:pt x="31252" y="14825"/>
                  </a:lnTo>
                  <a:lnTo>
                    <a:pt x="33398" y="12386"/>
                  </a:lnTo>
                  <a:cubicBezTo>
                    <a:pt x="33984" y="11963"/>
                    <a:pt x="34602" y="11605"/>
                    <a:pt x="35252" y="11313"/>
                  </a:cubicBezTo>
                  <a:cubicBezTo>
                    <a:pt x="35772" y="11085"/>
                    <a:pt x="36228" y="10727"/>
                    <a:pt x="36618" y="10305"/>
                  </a:cubicBezTo>
                  <a:cubicBezTo>
                    <a:pt x="38081" y="8614"/>
                    <a:pt x="36520" y="7573"/>
                    <a:pt x="36358" y="7443"/>
                  </a:cubicBezTo>
                  <a:cubicBezTo>
                    <a:pt x="35870" y="7215"/>
                    <a:pt x="35350" y="7020"/>
                    <a:pt x="34797" y="6890"/>
                  </a:cubicBezTo>
                  <a:cubicBezTo>
                    <a:pt x="34797" y="6890"/>
                    <a:pt x="34992" y="2825"/>
                    <a:pt x="34406" y="1037"/>
                  </a:cubicBezTo>
                  <a:cubicBezTo>
                    <a:pt x="34119" y="219"/>
                    <a:pt x="31654" y="1"/>
                    <a:pt x="29101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86" name="Google Shape;1086;p10"/>
            <p:cNvSpPr/>
            <p:nvPr/>
          </p:nvSpPr>
          <p:spPr>
            <a:xfrm>
              <a:off x="6997567" y="2959454"/>
              <a:ext cx="623319" cy="1485109"/>
            </a:xfrm>
            <a:custGeom>
              <a:avLst/>
              <a:gdLst/>
              <a:ahLst/>
              <a:cxnLst/>
              <a:rect l="l" t="t" r="r" b="b"/>
              <a:pathLst>
                <a:path w="32163" h="76631" extrusionOk="0">
                  <a:moveTo>
                    <a:pt x="1139" y="0"/>
                  </a:moveTo>
                  <a:cubicBezTo>
                    <a:pt x="1139" y="0"/>
                    <a:pt x="1" y="16683"/>
                    <a:pt x="1" y="24650"/>
                  </a:cubicBezTo>
                  <a:cubicBezTo>
                    <a:pt x="1" y="32617"/>
                    <a:pt x="521" y="39089"/>
                    <a:pt x="749" y="44682"/>
                  </a:cubicBezTo>
                  <a:cubicBezTo>
                    <a:pt x="1009" y="50276"/>
                    <a:pt x="1" y="54145"/>
                    <a:pt x="879" y="58243"/>
                  </a:cubicBezTo>
                  <a:cubicBezTo>
                    <a:pt x="1757" y="62340"/>
                    <a:pt x="3740" y="74308"/>
                    <a:pt x="3740" y="74308"/>
                  </a:cubicBezTo>
                  <a:lnTo>
                    <a:pt x="6082" y="75706"/>
                  </a:lnTo>
                  <a:cubicBezTo>
                    <a:pt x="6082" y="75706"/>
                    <a:pt x="6505" y="66210"/>
                    <a:pt x="7350" y="62861"/>
                  </a:cubicBezTo>
                  <a:cubicBezTo>
                    <a:pt x="8196" y="59479"/>
                    <a:pt x="8456" y="45300"/>
                    <a:pt x="8976" y="40942"/>
                  </a:cubicBezTo>
                  <a:cubicBezTo>
                    <a:pt x="9464" y="36585"/>
                    <a:pt x="11090" y="21171"/>
                    <a:pt x="11090" y="21171"/>
                  </a:cubicBezTo>
                  <a:cubicBezTo>
                    <a:pt x="11090" y="21171"/>
                    <a:pt x="17301" y="37333"/>
                    <a:pt x="18829" y="43674"/>
                  </a:cubicBezTo>
                  <a:cubicBezTo>
                    <a:pt x="20325" y="50048"/>
                    <a:pt x="25398" y="64357"/>
                    <a:pt x="26537" y="67836"/>
                  </a:cubicBezTo>
                  <a:cubicBezTo>
                    <a:pt x="27675" y="71316"/>
                    <a:pt x="29398" y="76486"/>
                    <a:pt x="29398" y="76486"/>
                  </a:cubicBezTo>
                  <a:cubicBezTo>
                    <a:pt x="29745" y="76573"/>
                    <a:pt x="30107" y="76631"/>
                    <a:pt x="30473" y="76631"/>
                  </a:cubicBezTo>
                  <a:cubicBezTo>
                    <a:pt x="30656" y="76631"/>
                    <a:pt x="30840" y="76616"/>
                    <a:pt x="31024" y="76584"/>
                  </a:cubicBezTo>
                  <a:cubicBezTo>
                    <a:pt x="31512" y="76551"/>
                    <a:pt x="31935" y="76259"/>
                    <a:pt x="32163" y="75836"/>
                  </a:cubicBezTo>
                  <a:cubicBezTo>
                    <a:pt x="32163" y="75836"/>
                    <a:pt x="30504" y="65430"/>
                    <a:pt x="29756" y="60357"/>
                  </a:cubicBezTo>
                  <a:cubicBezTo>
                    <a:pt x="28878" y="54080"/>
                    <a:pt x="27415" y="44682"/>
                    <a:pt x="26504" y="41203"/>
                  </a:cubicBezTo>
                  <a:cubicBezTo>
                    <a:pt x="25626" y="37723"/>
                    <a:pt x="24260" y="32227"/>
                    <a:pt x="24260" y="29626"/>
                  </a:cubicBezTo>
                  <a:cubicBezTo>
                    <a:pt x="24260" y="26992"/>
                    <a:pt x="20911" y="748"/>
                    <a:pt x="20911" y="748"/>
                  </a:cubicBezTo>
                  <a:cubicBezTo>
                    <a:pt x="20911" y="748"/>
                    <a:pt x="16181" y="2811"/>
                    <a:pt x="10663" y="2811"/>
                  </a:cubicBezTo>
                  <a:cubicBezTo>
                    <a:pt x="7500" y="2811"/>
                    <a:pt x="4077" y="2133"/>
                    <a:pt x="1139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87" name="Google Shape;1087;p10"/>
            <p:cNvSpPr/>
            <p:nvPr/>
          </p:nvSpPr>
          <p:spPr>
            <a:xfrm>
              <a:off x="7115417" y="3256917"/>
              <a:ext cx="97074" cy="112830"/>
            </a:xfrm>
            <a:custGeom>
              <a:avLst/>
              <a:gdLst/>
              <a:ahLst/>
              <a:cxnLst/>
              <a:rect l="l" t="t" r="r" b="b"/>
              <a:pathLst>
                <a:path w="5009" h="5822" fill="none" extrusionOk="0">
                  <a:moveTo>
                    <a:pt x="5009" y="5822"/>
                  </a:moveTo>
                  <a:lnTo>
                    <a:pt x="1" y="1"/>
                  </a:lnTo>
                </a:path>
              </a:pathLst>
            </a:custGeom>
            <a:noFill/>
            <a:ln w="9525" cap="rnd" cmpd="sng">
              <a:solidFill>
                <a:srgbClr val="FFFFFF"/>
              </a:solidFill>
              <a:prstDash val="solid"/>
              <a:miter lim="32519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88" name="Google Shape;1088;p10"/>
            <p:cNvSpPr/>
            <p:nvPr/>
          </p:nvSpPr>
          <p:spPr>
            <a:xfrm>
              <a:off x="7090843" y="3265115"/>
              <a:ext cx="79419" cy="73760"/>
            </a:xfrm>
            <a:custGeom>
              <a:avLst/>
              <a:gdLst/>
              <a:ahLst/>
              <a:cxnLst/>
              <a:rect l="l" t="t" r="r" b="b"/>
              <a:pathLst>
                <a:path w="4098" h="3806" fill="none" extrusionOk="0">
                  <a:moveTo>
                    <a:pt x="1" y="0"/>
                  </a:moveTo>
                  <a:lnTo>
                    <a:pt x="4098" y="3805"/>
                  </a:lnTo>
                </a:path>
              </a:pathLst>
            </a:custGeom>
            <a:noFill/>
            <a:ln w="9525" cap="rnd" cmpd="sng">
              <a:solidFill>
                <a:srgbClr val="FFFFFF"/>
              </a:solidFill>
              <a:prstDash val="solid"/>
              <a:miter lim="32519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89" name="Google Shape;1089;p10"/>
            <p:cNvSpPr/>
            <p:nvPr/>
          </p:nvSpPr>
          <p:spPr>
            <a:xfrm>
              <a:off x="7261000" y="3152304"/>
              <a:ext cx="107171" cy="121028"/>
            </a:xfrm>
            <a:custGeom>
              <a:avLst/>
              <a:gdLst/>
              <a:ahLst/>
              <a:cxnLst/>
              <a:rect l="l" t="t" r="r" b="b"/>
              <a:pathLst>
                <a:path w="5530" h="6245" fill="none" extrusionOk="0">
                  <a:moveTo>
                    <a:pt x="1" y="6244"/>
                  </a:moveTo>
                  <a:cubicBezTo>
                    <a:pt x="1041" y="3577"/>
                    <a:pt x="3025" y="1366"/>
                    <a:pt x="5529" y="0"/>
                  </a:cubicBezTo>
                </a:path>
              </a:pathLst>
            </a:custGeom>
            <a:noFill/>
            <a:ln w="9525" cap="rnd" cmpd="sng">
              <a:solidFill>
                <a:srgbClr val="FFFFFF"/>
              </a:solidFill>
              <a:prstDash val="solid"/>
              <a:miter lim="32519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90" name="Google Shape;1090;p10"/>
            <p:cNvSpPr/>
            <p:nvPr/>
          </p:nvSpPr>
          <p:spPr>
            <a:xfrm>
              <a:off x="7362473" y="3001683"/>
              <a:ext cx="214304" cy="1191153"/>
            </a:xfrm>
            <a:custGeom>
              <a:avLst/>
              <a:gdLst/>
              <a:ahLst/>
              <a:cxnLst/>
              <a:rect l="l" t="t" r="r" b="b"/>
              <a:pathLst>
                <a:path w="11058" h="61463" fill="none" extrusionOk="0">
                  <a:moveTo>
                    <a:pt x="586" y="0"/>
                  </a:moveTo>
                  <a:cubicBezTo>
                    <a:pt x="586" y="0"/>
                    <a:pt x="0" y="2114"/>
                    <a:pt x="716" y="3382"/>
                  </a:cubicBezTo>
                  <a:cubicBezTo>
                    <a:pt x="1431" y="4650"/>
                    <a:pt x="2147" y="4650"/>
                    <a:pt x="2147" y="4650"/>
                  </a:cubicBezTo>
                  <a:cubicBezTo>
                    <a:pt x="2147" y="4650"/>
                    <a:pt x="3415" y="11610"/>
                    <a:pt x="3415" y="15577"/>
                  </a:cubicBezTo>
                  <a:cubicBezTo>
                    <a:pt x="3415" y="19544"/>
                    <a:pt x="2570" y="19967"/>
                    <a:pt x="3415" y="24357"/>
                  </a:cubicBezTo>
                  <a:cubicBezTo>
                    <a:pt x="4261" y="28747"/>
                    <a:pt x="4813" y="30146"/>
                    <a:pt x="4813" y="32715"/>
                  </a:cubicBezTo>
                  <a:cubicBezTo>
                    <a:pt x="4813" y="35251"/>
                    <a:pt x="5952" y="36942"/>
                    <a:pt x="6960" y="38503"/>
                  </a:cubicBezTo>
                  <a:cubicBezTo>
                    <a:pt x="7935" y="40064"/>
                    <a:pt x="8228" y="44617"/>
                    <a:pt x="8228" y="46438"/>
                  </a:cubicBezTo>
                  <a:cubicBezTo>
                    <a:pt x="8228" y="48292"/>
                    <a:pt x="8781" y="50275"/>
                    <a:pt x="9366" y="52096"/>
                  </a:cubicBezTo>
                  <a:cubicBezTo>
                    <a:pt x="9366" y="52096"/>
                    <a:pt x="9496" y="56226"/>
                    <a:pt x="10212" y="57202"/>
                  </a:cubicBezTo>
                  <a:cubicBezTo>
                    <a:pt x="10927" y="58178"/>
                    <a:pt x="11057" y="61462"/>
                    <a:pt x="11057" y="61462"/>
                  </a:cubicBezTo>
                </a:path>
              </a:pathLst>
            </a:custGeom>
            <a:noFill/>
            <a:ln w="9525" cap="rnd" cmpd="sng">
              <a:solidFill>
                <a:srgbClr val="FFFFFF"/>
              </a:solidFill>
              <a:prstDash val="solid"/>
              <a:miter lim="32519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91" name="Google Shape;1091;p10"/>
            <p:cNvSpPr/>
            <p:nvPr/>
          </p:nvSpPr>
          <p:spPr>
            <a:xfrm>
              <a:off x="7107239" y="3358391"/>
              <a:ext cx="90757" cy="1068885"/>
            </a:xfrm>
            <a:custGeom>
              <a:avLst/>
              <a:gdLst/>
              <a:ahLst/>
              <a:cxnLst/>
              <a:rect l="l" t="t" r="r" b="b"/>
              <a:pathLst>
                <a:path w="4683" h="55154" fill="none" extrusionOk="0">
                  <a:moveTo>
                    <a:pt x="4390" y="0"/>
                  </a:moveTo>
                  <a:cubicBezTo>
                    <a:pt x="4390" y="0"/>
                    <a:pt x="4683" y="3252"/>
                    <a:pt x="3675" y="8911"/>
                  </a:cubicBezTo>
                  <a:cubicBezTo>
                    <a:pt x="2699" y="14602"/>
                    <a:pt x="1984" y="16130"/>
                    <a:pt x="1854" y="22666"/>
                  </a:cubicBezTo>
                  <a:cubicBezTo>
                    <a:pt x="1691" y="29170"/>
                    <a:pt x="2276" y="30308"/>
                    <a:pt x="1984" y="33690"/>
                  </a:cubicBezTo>
                  <a:cubicBezTo>
                    <a:pt x="1691" y="37105"/>
                    <a:pt x="0" y="42471"/>
                    <a:pt x="0" y="44910"/>
                  </a:cubicBezTo>
                  <a:cubicBezTo>
                    <a:pt x="0" y="47349"/>
                    <a:pt x="260" y="55153"/>
                    <a:pt x="260" y="55153"/>
                  </a:cubicBezTo>
                </a:path>
              </a:pathLst>
            </a:custGeom>
            <a:noFill/>
            <a:ln w="9525" cap="rnd" cmpd="sng">
              <a:solidFill>
                <a:srgbClr val="FFFFFF"/>
              </a:solidFill>
              <a:prstDash val="solid"/>
              <a:miter lim="32519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92" name="Google Shape;1092;p10"/>
            <p:cNvSpPr/>
            <p:nvPr/>
          </p:nvSpPr>
          <p:spPr>
            <a:xfrm>
              <a:off x="7131813" y="3018059"/>
              <a:ext cx="41609" cy="30272"/>
            </a:xfrm>
            <a:custGeom>
              <a:avLst/>
              <a:gdLst/>
              <a:ahLst/>
              <a:cxnLst/>
              <a:rect l="l" t="t" r="r" b="b"/>
              <a:pathLst>
                <a:path w="2147" h="1562" fill="none" extrusionOk="0">
                  <a:moveTo>
                    <a:pt x="0" y="1"/>
                  </a:moveTo>
                  <a:lnTo>
                    <a:pt x="293" y="1139"/>
                  </a:lnTo>
                  <a:lnTo>
                    <a:pt x="2147" y="1562"/>
                  </a:lnTo>
                  <a:lnTo>
                    <a:pt x="1854" y="131"/>
                  </a:lnTo>
                </a:path>
              </a:pathLst>
            </a:custGeom>
            <a:noFill/>
            <a:ln w="9525" cap="rnd" cmpd="sng">
              <a:solidFill>
                <a:srgbClr val="FFFFFF"/>
              </a:solidFill>
              <a:prstDash val="solid"/>
              <a:miter lim="32519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93" name="Google Shape;1093;p10"/>
            <p:cNvSpPr/>
            <p:nvPr/>
          </p:nvSpPr>
          <p:spPr>
            <a:xfrm>
              <a:off x="7173402" y="3012381"/>
              <a:ext cx="98974" cy="35950"/>
            </a:xfrm>
            <a:custGeom>
              <a:avLst/>
              <a:gdLst/>
              <a:ahLst/>
              <a:cxnLst/>
              <a:rect l="l" t="t" r="r" b="b"/>
              <a:pathLst>
                <a:path w="5107" h="1855" fill="none" extrusionOk="0">
                  <a:moveTo>
                    <a:pt x="1" y="1855"/>
                  </a:moveTo>
                  <a:cubicBezTo>
                    <a:pt x="1" y="1855"/>
                    <a:pt x="3415" y="1692"/>
                    <a:pt x="5106" y="1139"/>
                  </a:cubicBezTo>
                  <a:lnTo>
                    <a:pt x="4683" y="1"/>
                  </a:lnTo>
                </a:path>
              </a:pathLst>
            </a:custGeom>
            <a:noFill/>
            <a:ln w="9525" cap="rnd" cmpd="sng">
              <a:solidFill>
                <a:srgbClr val="FFFFFF"/>
              </a:solidFill>
              <a:prstDash val="solid"/>
              <a:miter lim="32519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94" name="Google Shape;1094;p10"/>
            <p:cNvSpPr/>
            <p:nvPr/>
          </p:nvSpPr>
          <p:spPr>
            <a:xfrm>
              <a:off x="7293771" y="3006722"/>
              <a:ext cx="68721" cy="27752"/>
            </a:xfrm>
            <a:custGeom>
              <a:avLst/>
              <a:gdLst/>
              <a:ahLst/>
              <a:cxnLst/>
              <a:rect l="l" t="t" r="r" b="b"/>
              <a:pathLst>
                <a:path w="3546" h="1432" fill="none" extrusionOk="0">
                  <a:moveTo>
                    <a:pt x="1" y="0"/>
                  </a:moveTo>
                  <a:lnTo>
                    <a:pt x="424" y="1431"/>
                  </a:lnTo>
                  <a:cubicBezTo>
                    <a:pt x="424" y="1431"/>
                    <a:pt x="3155" y="1269"/>
                    <a:pt x="3545" y="878"/>
                  </a:cubicBezTo>
                </a:path>
              </a:pathLst>
            </a:custGeom>
            <a:noFill/>
            <a:ln w="9525" cap="rnd" cmpd="sng">
              <a:solidFill>
                <a:srgbClr val="FFFFFF"/>
              </a:solidFill>
              <a:prstDash val="solid"/>
              <a:miter lim="32519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95" name="Google Shape;1095;p10"/>
            <p:cNvSpPr/>
            <p:nvPr/>
          </p:nvSpPr>
          <p:spPr>
            <a:xfrm>
              <a:off x="7060591" y="2992846"/>
              <a:ext cx="76900" cy="47287"/>
            </a:xfrm>
            <a:custGeom>
              <a:avLst/>
              <a:gdLst/>
              <a:ahLst/>
              <a:cxnLst/>
              <a:rect l="l" t="t" r="r" b="b"/>
              <a:pathLst>
                <a:path w="3968" h="2440" fill="none" extrusionOk="0">
                  <a:moveTo>
                    <a:pt x="3968" y="2440"/>
                  </a:moveTo>
                  <a:cubicBezTo>
                    <a:pt x="3025" y="2407"/>
                    <a:pt x="2114" y="2147"/>
                    <a:pt x="1269" y="1724"/>
                  </a:cubicBezTo>
                  <a:lnTo>
                    <a:pt x="1" y="1009"/>
                  </a:lnTo>
                  <a:lnTo>
                    <a:pt x="423" y="1"/>
                  </a:lnTo>
                </a:path>
              </a:pathLst>
            </a:custGeom>
            <a:noFill/>
            <a:ln w="9525" cap="rnd" cmpd="sng">
              <a:solidFill>
                <a:srgbClr val="FFFFFF"/>
              </a:solidFill>
              <a:prstDash val="solid"/>
              <a:miter lim="32519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96" name="Google Shape;1096;p10"/>
            <p:cNvSpPr/>
            <p:nvPr/>
          </p:nvSpPr>
          <p:spPr>
            <a:xfrm>
              <a:off x="6927586" y="4399523"/>
              <a:ext cx="185331" cy="135466"/>
            </a:xfrm>
            <a:custGeom>
              <a:avLst/>
              <a:gdLst/>
              <a:ahLst/>
              <a:cxnLst/>
              <a:rect l="l" t="t" r="r" b="b"/>
              <a:pathLst>
                <a:path w="9563" h="6990" extrusionOk="0">
                  <a:moveTo>
                    <a:pt x="7351" y="1"/>
                  </a:moveTo>
                  <a:cubicBezTo>
                    <a:pt x="7351" y="1"/>
                    <a:pt x="1270" y="3968"/>
                    <a:pt x="392" y="5854"/>
                  </a:cubicBezTo>
                  <a:cubicBezTo>
                    <a:pt x="1" y="6680"/>
                    <a:pt x="475" y="6989"/>
                    <a:pt x="1342" y="6989"/>
                  </a:cubicBezTo>
                  <a:cubicBezTo>
                    <a:pt x="2421" y="6989"/>
                    <a:pt x="4110" y="6511"/>
                    <a:pt x="5498" y="5952"/>
                  </a:cubicBezTo>
                  <a:cubicBezTo>
                    <a:pt x="7969" y="4976"/>
                    <a:pt x="9563" y="1399"/>
                    <a:pt x="9563" y="1399"/>
                  </a:cubicBezTo>
                  <a:lnTo>
                    <a:pt x="7351" y="1"/>
                  </a:lnTo>
                  <a:close/>
                </a:path>
              </a:pathLst>
            </a:custGeom>
            <a:solidFill>
              <a:srgbClr val="FFFFFF"/>
            </a:solidFill>
            <a:ln w="10575" cap="rnd" cmpd="sng">
              <a:solidFill>
                <a:srgbClr val="263238"/>
              </a:solidFill>
              <a:prstDash val="solid"/>
              <a:miter lim="32519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97" name="Google Shape;1097;p10"/>
            <p:cNvSpPr/>
            <p:nvPr/>
          </p:nvSpPr>
          <p:spPr>
            <a:xfrm>
              <a:off x="7571080" y="4429776"/>
              <a:ext cx="109671" cy="152986"/>
            </a:xfrm>
            <a:custGeom>
              <a:avLst/>
              <a:gdLst/>
              <a:ahLst/>
              <a:cxnLst/>
              <a:rect l="l" t="t" r="r" b="b"/>
              <a:pathLst>
                <a:path w="5659" h="7894" extrusionOk="0">
                  <a:moveTo>
                    <a:pt x="2537" y="0"/>
                  </a:moveTo>
                  <a:cubicBezTo>
                    <a:pt x="2537" y="0"/>
                    <a:pt x="1282" y="680"/>
                    <a:pt x="320" y="680"/>
                  </a:cubicBezTo>
                  <a:cubicBezTo>
                    <a:pt x="209" y="680"/>
                    <a:pt x="101" y="671"/>
                    <a:pt x="0" y="651"/>
                  </a:cubicBezTo>
                  <a:lnTo>
                    <a:pt x="0" y="651"/>
                  </a:lnTo>
                  <a:cubicBezTo>
                    <a:pt x="293" y="2374"/>
                    <a:pt x="911" y="4000"/>
                    <a:pt x="1789" y="5496"/>
                  </a:cubicBezTo>
                  <a:cubicBezTo>
                    <a:pt x="2591" y="6748"/>
                    <a:pt x="3828" y="7894"/>
                    <a:pt x="4687" y="7894"/>
                  </a:cubicBezTo>
                  <a:cubicBezTo>
                    <a:pt x="5256" y="7894"/>
                    <a:pt x="5659" y="7391"/>
                    <a:pt x="5659" y="6082"/>
                  </a:cubicBezTo>
                  <a:cubicBezTo>
                    <a:pt x="5659" y="2797"/>
                    <a:pt x="2537" y="0"/>
                    <a:pt x="2537" y="0"/>
                  </a:cubicBezTo>
                  <a:close/>
                </a:path>
              </a:pathLst>
            </a:custGeom>
            <a:solidFill>
              <a:srgbClr val="FFFFFF"/>
            </a:solidFill>
            <a:ln w="10575" cap="rnd" cmpd="sng">
              <a:solidFill>
                <a:srgbClr val="263238"/>
              </a:solidFill>
              <a:prstDash val="solid"/>
              <a:miter lim="32519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98" name="Google Shape;1098;p10"/>
            <p:cNvSpPr/>
            <p:nvPr/>
          </p:nvSpPr>
          <p:spPr>
            <a:xfrm>
              <a:off x="7148828" y="1982586"/>
              <a:ext cx="312619" cy="275041"/>
            </a:xfrm>
            <a:custGeom>
              <a:avLst/>
              <a:gdLst/>
              <a:ahLst/>
              <a:cxnLst/>
              <a:rect l="l" t="t" r="r" b="b"/>
              <a:pathLst>
                <a:path w="16131" h="14192" extrusionOk="0">
                  <a:moveTo>
                    <a:pt x="1334" y="1"/>
                  </a:moveTo>
                  <a:cubicBezTo>
                    <a:pt x="1334" y="1"/>
                    <a:pt x="0" y="8196"/>
                    <a:pt x="456" y="10212"/>
                  </a:cubicBezTo>
                  <a:cubicBezTo>
                    <a:pt x="1135" y="13280"/>
                    <a:pt x="2995" y="14192"/>
                    <a:pt x="4813" y="14192"/>
                  </a:cubicBezTo>
                  <a:cubicBezTo>
                    <a:pt x="5693" y="14192"/>
                    <a:pt x="6563" y="13978"/>
                    <a:pt x="7285" y="13692"/>
                  </a:cubicBezTo>
                  <a:cubicBezTo>
                    <a:pt x="9399" y="12879"/>
                    <a:pt x="11480" y="10017"/>
                    <a:pt x="11740" y="9627"/>
                  </a:cubicBezTo>
                  <a:cubicBezTo>
                    <a:pt x="11772" y="9594"/>
                    <a:pt x="11805" y="9594"/>
                    <a:pt x="11837" y="9562"/>
                  </a:cubicBezTo>
                  <a:cubicBezTo>
                    <a:pt x="12163" y="9497"/>
                    <a:pt x="14244" y="8814"/>
                    <a:pt x="15154" y="7220"/>
                  </a:cubicBezTo>
                  <a:cubicBezTo>
                    <a:pt x="16130" y="5497"/>
                    <a:pt x="14276" y="4749"/>
                    <a:pt x="14276" y="4749"/>
                  </a:cubicBezTo>
                  <a:lnTo>
                    <a:pt x="1334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99" name="Google Shape;1099;p10"/>
            <p:cNvSpPr/>
            <p:nvPr/>
          </p:nvSpPr>
          <p:spPr>
            <a:xfrm>
              <a:off x="7320244" y="1985744"/>
              <a:ext cx="133625" cy="269750"/>
            </a:xfrm>
            <a:custGeom>
              <a:avLst/>
              <a:gdLst/>
              <a:ahLst/>
              <a:cxnLst/>
              <a:rect l="l" t="t" r="r" b="b"/>
              <a:pathLst>
                <a:path w="6895" h="13919" extrusionOk="0">
                  <a:moveTo>
                    <a:pt x="2147" y="1"/>
                  </a:moveTo>
                  <a:cubicBezTo>
                    <a:pt x="2147" y="1"/>
                    <a:pt x="1204" y="5139"/>
                    <a:pt x="1074" y="7285"/>
                  </a:cubicBezTo>
                  <a:cubicBezTo>
                    <a:pt x="1041" y="8488"/>
                    <a:pt x="684" y="9626"/>
                    <a:pt x="1" y="10634"/>
                  </a:cubicBezTo>
                  <a:cubicBezTo>
                    <a:pt x="1" y="10634"/>
                    <a:pt x="131" y="11935"/>
                    <a:pt x="358" y="13269"/>
                  </a:cubicBezTo>
                  <a:cubicBezTo>
                    <a:pt x="391" y="13399"/>
                    <a:pt x="423" y="13659"/>
                    <a:pt x="456" y="13919"/>
                  </a:cubicBezTo>
                  <a:lnTo>
                    <a:pt x="781" y="13399"/>
                  </a:lnTo>
                  <a:lnTo>
                    <a:pt x="944" y="13919"/>
                  </a:lnTo>
                  <a:cubicBezTo>
                    <a:pt x="749" y="13041"/>
                    <a:pt x="651" y="12163"/>
                    <a:pt x="976" y="11578"/>
                  </a:cubicBezTo>
                  <a:lnTo>
                    <a:pt x="2927" y="9399"/>
                  </a:lnTo>
                  <a:cubicBezTo>
                    <a:pt x="2927" y="9399"/>
                    <a:pt x="5269" y="8683"/>
                    <a:pt x="6309" y="7057"/>
                  </a:cubicBezTo>
                  <a:cubicBezTo>
                    <a:pt x="6895" y="6082"/>
                    <a:pt x="6570" y="5236"/>
                    <a:pt x="6212" y="5009"/>
                  </a:cubicBezTo>
                  <a:cubicBezTo>
                    <a:pt x="5692" y="4748"/>
                    <a:pt x="5204" y="4488"/>
                    <a:pt x="4683" y="4293"/>
                  </a:cubicBezTo>
                  <a:lnTo>
                    <a:pt x="4001" y="5757"/>
                  </a:lnTo>
                  <a:lnTo>
                    <a:pt x="3448" y="5854"/>
                  </a:lnTo>
                  <a:cubicBezTo>
                    <a:pt x="3448" y="5854"/>
                    <a:pt x="3675" y="4358"/>
                    <a:pt x="2992" y="3448"/>
                  </a:cubicBezTo>
                  <a:cubicBezTo>
                    <a:pt x="2310" y="2570"/>
                    <a:pt x="2147" y="1"/>
                    <a:pt x="2147" y="1"/>
                  </a:cubicBezTo>
                  <a:close/>
                </a:path>
              </a:pathLst>
            </a:custGeom>
            <a:solidFill>
              <a:srgbClr val="F78A8A">
                <a:alpha val="3254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00" name="Google Shape;1100;p10"/>
            <p:cNvSpPr/>
            <p:nvPr/>
          </p:nvSpPr>
          <p:spPr>
            <a:xfrm>
              <a:off x="7148828" y="1982586"/>
              <a:ext cx="312619" cy="286146"/>
            </a:xfrm>
            <a:custGeom>
              <a:avLst/>
              <a:gdLst/>
              <a:ahLst/>
              <a:cxnLst/>
              <a:rect l="l" t="t" r="r" b="b"/>
              <a:pathLst>
                <a:path w="16131" h="14765" fill="none" extrusionOk="0">
                  <a:moveTo>
                    <a:pt x="1334" y="1"/>
                  </a:moveTo>
                  <a:cubicBezTo>
                    <a:pt x="1334" y="1"/>
                    <a:pt x="0" y="8196"/>
                    <a:pt x="456" y="10212"/>
                  </a:cubicBezTo>
                  <a:cubicBezTo>
                    <a:pt x="1464" y="14765"/>
                    <a:pt x="5073" y="14570"/>
                    <a:pt x="7285" y="13692"/>
                  </a:cubicBezTo>
                  <a:cubicBezTo>
                    <a:pt x="9399" y="12879"/>
                    <a:pt x="11480" y="10017"/>
                    <a:pt x="11740" y="9627"/>
                  </a:cubicBezTo>
                  <a:cubicBezTo>
                    <a:pt x="11772" y="9594"/>
                    <a:pt x="11805" y="9594"/>
                    <a:pt x="11837" y="9562"/>
                  </a:cubicBezTo>
                  <a:cubicBezTo>
                    <a:pt x="12163" y="9497"/>
                    <a:pt x="14244" y="8814"/>
                    <a:pt x="15154" y="7220"/>
                  </a:cubicBezTo>
                  <a:cubicBezTo>
                    <a:pt x="16130" y="5497"/>
                    <a:pt x="14276" y="4749"/>
                    <a:pt x="14276" y="4749"/>
                  </a:cubicBezTo>
                </a:path>
              </a:pathLst>
            </a:custGeom>
            <a:noFill/>
            <a:ln w="10575" cap="rnd" cmpd="sng">
              <a:solidFill>
                <a:srgbClr val="263238"/>
              </a:solidFill>
              <a:prstDash val="solid"/>
              <a:miter lim="32519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01" name="Google Shape;1101;p10"/>
            <p:cNvSpPr/>
            <p:nvPr/>
          </p:nvSpPr>
          <p:spPr>
            <a:xfrm>
              <a:off x="7271097" y="2053129"/>
              <a:ext cx="14516" cy="22810"/>
            </a:xfrm>
            <a:custGeom>
              <a:avLst/>
              <a:gdLst/>
              <a:ahLst/>
              <a:cxnLst/>
              <a:rect l="l" t="t" r="r" b="b"/>
              <a:pathLst>
                <a:path w="749" h="1177" extrusionOk="0">
                  <a:moveTo>
                    <a:pt x="489" y="0"/>
                  </a:moveTo>
                  <a:cubicBezTo>
                    <a:pt x="333" y="0"/>
                    <a:pt x="157" y="219"/>
                    <a:pt x="65" y="523"/>
                  </a:cubicBezTo>
                  <a:cubicBezTo>
                    <a:pt x="0" y="849"/>
                    <a:pt x="65" y="1141"/>
                    <a:pt x="228" y="1174"/>
                  </a:cubicBezTo>
                  <a:cubicBezTo>
                    <a:pt x="238" y="1176"/>
                    <a:pt x="249" y="1177"/>
                    <a:pt x="259" y="1177"/>
                  </a:cubicBezTo>
                  <a:cubicBezTo>
                    <a:pt x="415" y="1177"/>
                    <a:pt x="590" y="958"/>
                    <a:pt x="651" y="654"/>
                  </a:cubicBezTo>
                  <a:cubicBezTo>
                    <a:pt x="748" y="328"/>
                    <a:pt x="651" y="36"/>
                    <a:pt x="520" y="3"/>
                  </a:cubicBezTo>
                  <a:cubicBezTo>
                    <a:pt x="510" y="1"/>
                    <a:pt x="500" y="0"/>
                    <a:pt x="489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02" name="Google Shape;1102;p10"/>
            <p:cNvSpPr/>
            <p:nvPr/>
          </p:nvSpPr>
          <p:spPr>
            <a:xfrm>
              <a:off x="7203654" y="2036733"/>
              <a:ext cx="13876" cy="22830"/>
            </a:xfrm>
            <a:custGeom>
              <a:avLst/>
              <a:gdLst/>
              <a:ahLst/>
              <a:cxnLst/>
              <a:rect l="l" t="t" r="r" b="b"/>
              <a:pathLst>
                <a:path w="716" h="1178" extrusionOk="0">
                  <a:moveTo>
                    <a:pt x="459" y="0"/>
                  </a:moveTo>
                  <a:cubicBezTo>
                    <a:pt x="326" y="0"/>
                    <a:pt x="126" y="192"/>
                    <a:pt x="66" y="524"/>
                  </a:cubicBezTo>
                  <a:cubicBezTo>
                    <a:pt x="1" y="849"/>
                    <a:pt x="66" y="1142"/>
                    <a:pt x="228" y="1174"/>
                  </a:cubicBezTo>
                  <a:cubicBezTo>
                    <a:pt x="236" y="1176"/>
                    <a:pt x="245" y="1177"/>
                    <a:pt x="254" y="1177"/>
                  </a:cubicBezTo>
                  <a:cubicBezTo>
                    <a:pt x="387" y="1177"/>
                    <a:pt x="590" y="958"/>
                    <a:pt x="651" y="654"/>
                  </a:cubicBezTo>
                  <a:cubicBezTo>
                    <a:pt x="716" y="329"/>
                    <a:pt x="651" y="36"/>
                    <a:pt x="488" y="4"/>
                  </a:cubicBezTo>
                  <a:cubicBezTo>
                    <a:pt x="479" y="1"/>
                    <a:pt x="469" y="0"/>
                    <a:pt x="459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03" name="Google Shape;1103;p10"/>
            <p:cNvSpPr/>
            <p:nvPr/>
          </p:nvSpPr>
          <p:spPr>
            <a:xfrm>
              <a:off x="7278015" y="2012838"/>
              <a:ext cx="36570" cy="22713"/>
            </a:xfrm>
            <a:custGeom>
              <a:avLst/>
              <a:gdLst/>
              <a:ahLst/>
              <a:cxnLst/>
              <a:rect l="l" t="t" r="r" b="b"/>
              <a:pathLst>
                <a:path w="1887" h="1172" fill="none" extrusionOk="0">
                  <a:moveTo>
                    <a:pt x="1887" y="1172"/>
                  </a:moveTo>
                  <a:cubicBezTo>
                    <a:pt x="1497" y="489"/>
                    <a:pt x="781" y="33"/>
                    <a:pt x="1" y="1"/>
                  </a:cubicBezTo>
                </a:path>
              </a:pathLst>
            </a:custGeom>
            <a:noFill/>
            <a:ln w="10575" cap="rnd" cmpd="sng">
              <a:solidFill>
                <a:srgbClr val="263238"/>
              </a:solidFill>
              <a:prstDash val="solid"/>
              <a:miter lim="32519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04" name="Google Shape;1104;p10"/>
            <p:cNvSpPr/>
            <p:nvPr/>
          </p:nvSpPr>
          <p:spPr>
            <a:xfrm>
              <a:off x="7189158" y="2008438"/>
              <a:ext cx="37210" cy="12616"/>
            </a:xfrm>
            <a:custGeom>
              <a:avLst/>
              <a:gdLst/>
              <a:ahLst/>
              <a:cxnLst/>
              <a:rect l="l" t="t" r="r" b="b"/>
              <a:pathLst>
                <a:path w="1920" h="651" fill="none" extrusionOk="0">
                  <a:moveTo>
                    <a:pt x="1919" y="293"/>
                  </a:moveTo>
                  <a:cubicBezTo>
                    <a:pt x="1236" y="0"/>
                    <a:pt x="488" y="130"/>
                    <a:pt x="1" y="651"/>
                  </a:cubicBezTo>
                </a:path>
              </a:pathLst>
            </a:custGeom>
            <a:noFill/>
            <a:ln w="10575" cap="rnd" cmpd="sng">
              <a:solidFill>
                <a:srgbClr val="263238"/>
              </a:solidFill>
              <a:prstDash val="solid"/>
              <a:miter lim="32519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05" name="Google Shape;1105;p10"/>
            <p:cNvSpPr/>
            <p:nvPr/>
          </p:nvSpPr>
          <p:spPr>
            <a:xfrm>
              <a:off x="7215631" y="2042470"/>
              <a:ext cx="18295" cy="68702"/>
            </a:xfrm>
            <a:custGeom>
              <a:avLst/>
              <a:gdLst/>
              <a:ahLst/>
              <a:cxnLst/>
              <a:rect l="l" t="t" r="r" b="b"/>
              <a:pathLst>
                <a:path w="944" h="3545" fill="none" extrusionOk="0">
                  <a:moveTo>
                    <a:pt x="781" y="0"/>
                  </a:moveTo>
                  <a:cubicBezTo>
                    <a:pt x="781" y="553"/>
                    <a:pt x="748" y="1106"/>
                    <a:pt x="651" y="1626"/>
                  </a:cubicBezTo>
                  <a:cubicBezTo>
                    <a:pt x="521" y="2309"/>
                    <a:pt x="0" y="2439"/>
                    <a:pt x="130" y="2960"/>
                  </a:cubicBezTo>
                  <a:cubicBezTo>
                    <a:pt x="261" y="3480"/>
                    <a:pt x="943" y="3545"/>
                    <a:pt x="943" y="3545"/>
                  </a:cubicBezTo>
                </a:path>
              </a:pathLst>
            </a:custGeom>
            <a:noFill/>
            <a:ln w="10575" cap="rnd" cmpd="sng">
              <a:solidFill>
                <a:srgbClr val="263238"/>
              </a:solidFill>
              <a:prstDash val="solid"/>
              <a:miter lim="32519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06" name="Google Shape;1106;p10"/>
            <p:cNvSpPr/>
            <p:nvPr/>
          </p:nvSpPr>
          <p:spPr>
            <a:xfrm>
              <a:off x="7247763" y="2148343"/>
              <a:ext cx="33430" cy="7578"/>
            </a:xfrm>
            <a:custGeom>
              <a:avLst/>
              <a:gdLst/>
              <a:ahLst/>
              <a:cxnLst/>
              <a:rect l="l" t="t" r="r" b="b"/>
              <a:pathLst>
                <a:path w="1725" h="391" fill="none" extrusionOk="0">
                  <a:moveTo>
                    <a:pt x="1" y="196"/>
                  </a:moveTo>
                  <a:cubicBezTo>
                    <a:pt x="586" y="391"/>
                    <a:pt x="1204" y="293"/>
                    <a:pt x="1724" y="1"/>
                  </a:cubicBezTo>
                </a:path>
              </a:pathLst>
            </a:custGeom>
            <a:noFill/>
            <a:ln w="10575" cap="rnd" cmpd="sng">
              <a:solidFill>
                <a:srgbClr val="263238"/>
              </a:solidFill>
              <a:prstDash val="solid"/>
              <a:miter lim="32519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07" name="Google Shape;1107;p10"/>
            <p:cNvSpPr/>
            <p:nvPr/>
          </p:nvSpPr>
          <p:spPr>
            <a:xfrm>
              <a:off x="7054293" y="1825666"/>
              <a:ext cx="400216" cy="279847"/>
            </a:xfrm>
            <a:custGeom>
              <a:avLst/>
              <a:gdLst/>
              <a:ahLst/>
              <a:cxnLst/>
              <a:rect l="l" t="t" r="r" b="b"/>
              <a:pathLst>
                <a:path w="20651" h="14440" extrusionOk="0">
                  <a:moveTo>
                    <a:pt x="11057" y="1"/>
                  </a:moveTo>
                  <a:cubicBezTo>
                    <a:pt x="8455" y="1"/>
                    <a:pt x="6342" y="1496"/>
                    <a:pt x="4716" y="1627"/>
                  </a:cubicBezTo>
                  <a:cubicBezTo>
                    <a:pt x="4646" y="1632"/>
                    <a:pt x="4577" y="1635"/>
                    <a:pt x="4509" y="1635"/>
                  </a:cubicBezTo>
                  <a:cubicBezTo>
                    <a:pt x="3637" y="1635"/>
                    <a:pt x="2918" y="1207"/>
                    <a:pt x="2280" y="1207"/>
                  </a:cubicBezTo>
                  <a:cubicBezTo>
                    <a:pt x="1811" y="1207"/>
                    <a:pt x="1385" y="1439"/>
                    <a:pt x="976" y="2244"/>
                  </a:cubicBezTo>
                  <a:cubicBezTo>
                    <a:pt x="0" y="4228"/>
                    <a:pt x="3708" y="7578"/>
                    <a:pt x="6212" y="8098"/>
                  </a:cubicBezTo>
                  <a:cubicBezTo>
                    <a:pt x="6807" y="8215"/>
                    <a:pt x="7463" y="8261"/>
                    <a:pt x="8129" y="8261"/>
                  </a:cubicBezTo>
                  <a:cubicBezTo>
                    <a:pt x="10228" y="8261"/>
                    <a:pt x="12430" y="7806"/>
                    <a:pt x="13171" y="7708"/>
                  </a:cubicBezTo>
                  <a:cubicBezTo>
                    <a:pt x="13642" y="7675"/>
                    <a:pt x="14122" y="7659"/>
                    <a:pt x="14602" y="7659"/>
                  </a:cubicBezTo>
                  <a:cubicBezTo>
                    <a:pt x="15081" y="7659"/>
                    <a:pt x="15561" y="7675"/>
                    <a:pt x="16033" y="7708"/>
                  </a:cubicBezTo>
                  <a:cubicBezTo>
                    <a:pt x="16033" y="7708"/>
                    <a:pt x="15285" y="10082"/>
                    <a:pt x="16033" y="10830"/>
                  </a:cubicBezTo>
                  <a:cubicBezTo>
                    <a:pt x="16781" y="11578"/>
                    <a:pt x="16911" y="12065"/>
                    <a:pt x="16911" y="12586"/>
                  </a:cubicBezTo>
                  <a:cubicBezTo>
                    <a:pt x="16943" y="13106"/>
                    <a:pt x="17041" y="13659"/>
                    <a:pt x="17171" y="14212"/>
                  </a:cubicBezTo>
                  <a:lnTo>
                    <a:pt x="17919" y="14439"/>
                  </a:lnTo>
                  <a:lnTo>
                    <a:pt x="18276" y="13073"/>
                  </a:lnTo>
                  <a:cubicBezTo>
                    <a:pt x="19285" y="12000"/>
                    <a:pt x="19967" y="10667"/>
                    <a:pt x="20260" y="9236"/>
                  </a:cubicBezTo>
                  <a:cubicBezTo>
                    <a:pt x="20650" y="6992"/>
                    <a:pt x="18764" y="4748"/>
                    <a:pt x="18764" y="4748"/>
                  </a:cubicBezTo>
                  <a:lnTo>
                    <a:pt x="16423" y="2375"/>
                  </a:lnTo>
                  <a:cubicBezTo>
                    <a:pt x="16423" y="2375"/>
                    <a:pt x="13691" y="1"/>
                    <a:pt x="11057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08" name="Google Shape;1108;p10"/>
            <p:cNvSpPr/>
            <p:nvPr/>
          </p:nvSpPr>
          <p:spPr>
            <a:xfrm>
              <a:off x="7168983" y="1871674"/>
              <a:ext cx="211785" cy="106532"/>
            </a:xfrm>
            <a:custGeom>
              <a:avLst/>
              <a:gdLst/>
              <a:ahLst/>
              <a:cxnLst/>
              <a:rect l="l" t="t" r="r" b="b"/>
              <a:pathLst>
                <a:path w="10928" h="5497" fill="none" extrusionOk="0">
                  <a:moveTo>
                    <a:pt x="1" y="4683"/>
                  </a:moveTo>
                  <a:cubicBezTo>
                    <a:pt x="1" y="4683"/>
                    <a:pt x="4261" y="5496"/>
                    <a:pt x="7611" y="4131"/>
                  </a:cubicBezTo>
                  <a:cubicBezTo>
                    <a:pt x="10928" y="2732"/>
                    <a:pt x="8066" y="1"/>
                    <a:pt x="8066" y="1"/>
                  </a:cubicBezTo>
                </a:path>
              </a:pathLst>
            </a:custGeom>
            <a:noFill/>
            <a:ln w="9525" cap="rnd" cmpd="sng">
              <a:solidFill>
                <a:srgbClr val="FFFFFF"/>
              </a:solidFill>
              <a:prstDash val="solid"/>
              <a:miter lim="32519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09" name="Google Shape;1109;p10"/>
            <p:cNvSpPr/>
            <p:nvPr/>
          </p:nvSpPr>
          <p:spPr>
            <a:xfrm>
              <a:off x="7339159" y="1866635"/>
              <a:ext cx="61783" cy="107152"/>
            </a:xfrm>
            <a:custGeom>
              <a:avLst/>
              <a:gdLst/>
              <a:ahLst/>
              <a:cxnLst/>
              <a:rect l="l" t="t" r="r" b="b"/>
              <a:pathLst>
                <a:path w="3188" h="5529" fill="none" extrusionOk="0">
                  <a:moveTo>
                    <a:pt x="0" y="0"/>
                  </a:moveTo>
                  <a:cubicBezTo>
                    <a:pt x="325" y="0"/>
                    <a:pt x="3187" y="2212"/>
                    <a:pt x="2634" y="3805"/>
                  </a:cubicBezTo>
                  <a:cubicBezTo>
                    <a:pt x="2049" y="5431"/>
                    <a:pt x="911" y="5529"/>
                    <a:pt x="911" y="5529"/>
                  </a:cubicBezTo>
                </a:path>
              </a:pathLst>
            </a:custGeom>
            <a:noFill/>
            <a:ln w="9525" cap="rnd" cmpd="sng">
              <a:solidFill>
                <a:srgbClr val="FFFFFF"/>
              </a:solidFill>
              <a:prstDash val="solid"/>
              <a:miter lim="32519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10" name="Google Shape;1110;p10"/>
            <p:cNvSpPr/>
            <p:nvPr/>
          </p:nvSpPr>
          <p:spPr>
            <a:xfrm>
              <a:off x="7021521" y="2759665"/>
              <a:ext cx="382503" cy="238238"/>
            </a:xfrm>
            <a:custGeom>
              <a:avLst/>
              <a:gdLst/>
              <a:ahLst/>
              <a:cxnLst/>
              <a:rect l="l" t="t" r="r" b="b"/>
              <a:pathLst>
                <a:path w="19737" h="12293" extrusionOk="0">
                  <a:moveTo>
                    <a:pt x="130" y="1"/>
                  </a:moveTo>
                  <a:lnTo>
                    <a:pt x="0" y="2017"/>
                  </a:lnTo>
                  <a:cubicBezTo>
                    <a:pt x="0" y="2017"/>
                    <a:pt x="9789" y="3350"/>
                    <a:pt x="11838" y="3578"/>
                  </a:cubicBezTo>
                  <a:cubicBezTo>
                    <a:pt x="13854" y="3838"/>
                    <a:pt x="15642" y="4781"/>
                    <a:pt x="16000" y="5366"/>
                  </a:cubicBezTo>
                  <a:cubicBezTo>
                    <a:pt x="16358" y="5984"/>
                    <a:pt x="17106" y="6570"/>
                    <a:pt x="16748" y="8228"/>
                  </a:cubicBezTo>
                  <a:cubicBezTo>
                    <a:pt x="16411" y="9788"/>
                    <a:pt x="14261" y="12011"/>
                    <a:pt x="14008" y="12268"/>
                  </a:cubicBezTo>
                  <a:lnTo>
                    <a:pt x="14008" y="12268"/>
                  </a:lnTo>
                  <a:cubicBezTo>
                    <a:pt x="14422" y="12090"/>
                    <a:pt x="19737" y="11677"/>
                    <a:pt x="19675" y="11057"/>
                  </a:cubicBezTo>
                  <a:cubicBezTo>
                    <a:pt x="19545" y="9822"/>
                    <a:pt x="18894" y="6179"/>
                    <a:pt x="18894" y="6179"/>
                  </a:cubicBezTo>
                  <a:lnTo>
                    <a:pt x="15902" y="3318"/>
                  </a:lnTo>
                  <a:lnTo>
                    <a:pt x="12325" y="1431"/>
                  </a:lnTo>
                  <a:cubicBezTo>
                    <a:pt x="11382" y="1366"/>
                    <a:pt x="10472" y="1236"/>
                    <a:pt x="9561" y="1074"/>
                  </a:cubicBezTo>
                  <a:cubicBezTo>
                    <a:pt x="8716" y="814"/>
                    <a:pt x="130" y="1"/>
                    <a:pt x="130" y="1"/>
                  </a:cubicBezTo>
                  <a:close/>
                  <a:moveTo>
                    <a:pt x="14008" y="12268"/>
                  </a:moveTo>
                  <a:cubicBezTo>
                    <a:pt x="13988" y="12277"/>
                    <a:pt x="13979" y="12285"/>
                    <a:pt x="13984" y="12293"/>
                  </a:cubicBezTo>
                  <a:cubicBezTo>
                    <a:pt x="13984" y="12293"/>
                    <a:pt x="13992" y="12285"/>
                    <a:pt x="14008" y="12268"/>
                  </a:cubicBezTo>
                  <a:close/>
                </a:path>
              </a:pathLst>
            </a:custGeom>
            <a:solidFill>
              <a:srgbClr val="F78A8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11" name="Google Shape;1111;p10"/>
            <p:cNvSpPr/>
            <p:nvPr/>
          </p:nvSpPr>
          <p:spPr>
            <a:xfrm>
              <a:off x="7021521" y="2759665"/>
              <a:ext cx="382503" cy="238238"/>
            </a:xfrm>
            <a:custGeom>
              <a:avLst/>
              <a:gdLst/>
              <a:ahLst/>
              <a:cxnLst/>
              <a:rect l="l" t="t" r="r" b="b"/>
              <a:pathLst>
                <a:path w="19737" h="12293" extrusionOk="0">
                  <a:moveTo>
                    <a:pt x="130" y="1"/>
                  </a:moveTo>
                  <a:lnTo>
                    <a:pt x="0" y="2017"/>
                  </a:lnTo>
                  <a:cubicBezTo>
                    <a:pt x="0" y="2017"/>
                    <a:pt x="9789" y="3350"/>
                    <a:pt x="11838" y="3578"/>
                  </a:cubicBezTo>
                  <a:cubicBezTo>
                    <a:pt x="13854" y="3838"/>
                    <a:pt x="15642" y="4781"/>
                    <a:pt x="16000" y="5366"/>
                  </a:cubicBezTo>
                  <a:cubicBezTo>
                    <a:pt x="16358" y="5984"/>
                    <a:pt x="17106" y="6570"/>
                    <a:pt x="16748" y="8228"/>
                  </a:cubicBezTo>
                  <a:cubicBezTo>
                    <a:pt x="16415" y="9773"/>
                    <a:pt x="14303" y="11968"/>
                    <a:pt x="14016" y="12260"/>
                  </a:cubicBezTo>
                  <a:lnTo>
                    <a:pt x="14016" y="12260"/>
                  </a:lnTo>
                  <a:cubicBezTo>
                    <a:pt x="14485" y="12053"/>
                    <a:pt x="19736" y="11643"/>
                    <a:pt x="19675" y="11057"/>
                  </a:cubicBezTo>
                  <a:cubicBezTo>
                    <a:pt x="19480" y="9496"/>
                    <a:pt x="18894" y="6179"/>
                    <a:pt x="18894" y="6179"/>
                  </a:cubicBezTo>
                  <a:lnTo>
                    <a:pt x="15902" y="3318"/>
                  </a:lnTo>
                  <a:lnTo>
                    <a:pt x="12325" y="1431"/>
                  </a:lnTo>
                  <a:cubicBezTo>
                    <a:pt x="11382" y="1366"/>
                    <a:pt x="10472" y="1236"/>
                    <a:pt x="9561" y="1074"/>
                  </a:cubicBezTo>
                  <a:cubicBezTo>
                    <a:pt x="8716" y="814"/>
                    <a:pt x="130" y="1"/>
                    <a:pt x="130" y="1"/>
                  </a:cubicBezTo>
                  <a:close/>
                  <a:moveTo>
                    <a:pt x="14016" y="12260"/>
                  </a:moveTo>
                  <a:cubicBezTo>
                    <a:pt x="13990" y="12272"/>
                    <a:pt x="13979" y="12283"/>
                    <a:pt x="13984" y="12293"/>
                  </a:cubicBezTo>
                  <a:cubicBezTo>
                    <a:pt x="13984" y="12293"/>
                    <a:pt x="13995" y="12282"/>
                    <a:pt x="14016" y="12260"/>
                  </a:cubicBezTo>
                  <a:close/>
                </a:path>
              </a:pathLst>
            </a:custGeom>
            <a:solidFill>
              <a:srgbClr val="F78A8A">
                <a:alpha val="3254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12" name="Google Shape;1112;p10"/>
            <p:cNvSpPr/>
            <p:nvPr/>
          </p:nvSpPr>
          <p:spPr>
            <a:xfrm>
              <a:off x="7329062" y="2245398"/>
              <a:ext cx="234479" cy="639075"/>
            </a:xfrm>
            <a:custGeom>
              <a:avLst/>
              <a:gdLst/>
              <a:ahLst/>
              <a:cxnLst/>
              <a:rect l="l" t="t" r="r" b="b"/>
              <a:pathLst>
                <a:path w="12099" h="32976" extrusionOk="0">
                  <a:moveTo>
                    <a:pt x="326" y="1"/>
                  </a:moveTo>
                  <a:lnTo>
                    <a:pt x="1" y="521"/>
                  </a:lnTo>
                  <a:cubicBezTo>
                    <a:pt x="196" y="2765"/>
                    <a:pt x="391" y="8456"/>
                    <a:pt x="391" y="8456"/>
                  </a:cubicBezTo>
                  <a:lnTo>
                    <a:pt x="1107" y="12033"/>
                  </a:lnTo>
                  <a:cubicBezTo>
                    <a:pt x="1107" y="12033"/>
                    <a:pt x="3871" y="23870"/>
                    <a:pt x="4586" y="26504"/>
                  </a:cubicBezTo>
                  <a:cubicBezTo>
                    <a:pt x="5302" y="29138"/>
                    <a:pt x="5302" y="30927"/>
                    <a:pt x="4814" y="31772"/>
                  </a:cubicBezTo>
                  <a:cubicBezTo>
                    <a:pt x="4359" y="32585"/>
                    <a:pt x="4521" y="32975"/>
                    <a:pt x="4521" y="32975"/>
                  </a:cubicBezTo>
                  <a:cubicBezTo>
                    <a:pt x="4521" y="32975"/>
                    <a:pt x="6375" y="31545"/>
                    <a:pt x="6277" y="30114"/>
                  </a:cubicBezTo>
                  <a:cubicBezTo>
                    <a:pt x="6115" y="28423"/>
                    <a:pt x="12098" y="10960"/>
                    <a:pt x="11903" y="9952"/>
                  </a:cubicBezTo>
                  <a:cubicBezTo>
                    <a:pt x="11578" y="8488"/>
                    <a:pt x="9204" y="8683"/>
                    <a:pt x="7773" y="7838"/>
                  </a:cubicBezTo>
                  <a:cubicBezTo>
                    <a:pt x="6342" y="7025"/>
                    <a:pt x="2895" y="5106"/>
                    <a:pt x="2895" y="5106"/>
                  </a:cubicBezTo>
                  <a:lnTo>
                    <a:pt x="1237" y="2602"/>
                  </a:lnTo>
                  <a:cubicBezTo>
                    <a:pt x="911" y="1919"/>
                    <a:pt x="684" y="1204"/>
                    <a:pt x="489" y="488"/>
                  </a:cubicBezTo>
                  <a:lnTo>
                    <a:pt x="326" y="1"/>
                  </a:lnTo>
                  <a:close/>
                </a:path>
              </a:pathLst>
            </a:custGeom>
            <a:solidFill>
              <a:srgbClr val="F78A8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13" name="Google Shape;1113;p10"/>
            <p:cNvSpPr/>
            <p:nvPr/>
          </p:nvSpPr>
          <p:spPr>
            <a:xfrm>
              <a:off x="7329062" y="2245398"/>
              <a:ext cx="233219" cy="639075"/>
            </a:xfrm>
            <a:custGeom>
              <a:avLst/>
              <a:gdLst/>
              <a:ahLst/>
              <a:cxnLst/>
              <a:rect l="l" t="t" r="r" b="b"/>
              <a:pathLst>
                <a:path w="12034" h="32976" extrusionOk="0">
                  <a:moveTo>
                    <a:pt x="326" y="1"/>
                  </a:moveTo>
                  <a:lnTo>
                    <a:pt x="1" y="521"/>
                  </a:lnTo>
                  <a:cubicBezTo>
                    <a:pt x="196" y="2765"/>
                    <a:pt x="391" y="8456"/>
                    <a:pt x="391" y="8456"/>
                  </a:cubicBezTo>
                  <a:lnTo>
                    <a:pt x="1107" y="12033"/>
                  </a:lnTo>
                  <a:cubicBezTo>
                    <a:pt x="1107" y="12033"/>
                    <a:pt x="3871" y="23870"/>
                    <a:pt x="4586" y="26504"/>
                  </a:cubicBezTo>
                  <a:cubicBezTo>
                    <a:pt x="5302" y="29138"/>
                    <a:pt x="5302" y="30927"/>
                    <a:pt x="4814" y="31772"/>
                  </a:cubicBezTo>
                  <a:cubicBezTo>
                    <a:pt x="4359" y="32585"/>
                    <a:pt x="4521" y="32975"/>
                    <a:pt x="4521" y="32975"/>
                  </a:cubicBezTo>
                  <a:cubicBezTo>
                    <a:pt x="4521" y="32975"/>
                    <a:pt x="6440" y="31545"/>
                    <a:pt x="6277" y="30114"/>
                  </a:cubicBezTo>
                  <a:cubicBezTo>
                    <a:pt x="6082" y="28585"/>
                    <a:pt x="12033" y="11220"/>
                    <a:pt x="11903" y="9952"/>
                  </a:cubicBezTo>
                  <a:cubicBezTo>
                    <a:pt x="11741" y="8456"/>
                    <a:pt x="9204" y="8683"/>
                    <a:pt x="7773" y="7838"/>
                  </a:cubicBezTo>
                  <a:cubicBezTo>
                    <a:pt x="6342" y="7025"/>
                    <a:pt x="2895" y="5106"/>
                    <a:pt x="2895" y="5106"/>
                  </a:cubicBezTo>
                  <a:lnTo>
                    <a:pt x="1237" y="2602"/>
                  </a:lnTo>
                  <a:cubicBezTo>
                    <a:pt x="911" y="1919"/>
                    <a:pt x="684" y="1204"/>
                    <a:pt x="489" y="488"/>
                  </a:cubicBezTo>
                  <a:lnTo>
                    <a:pt x="326" y="1"/>
                  </a:lnTo>
                  <a:close/>
                </a:path>
              </a:pathLst>
            </a:custGeom>
            <a:solidFill>
              <a:srgbClr val="F78A8A">
                <a:alpha val="3254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14" name="Google Shape;1114;p10"/>
            <p:cNvSpPr/>
            <p:nvPr/>
          </p:nvSpPr>
          <p:spPr>
            <a:xfrm>
              <a:off x="7233965" y="2191754"/>
              <a:ext cx="122850" cy="222560"/>
            </a:xfrm>
            <a:custGeom>
              <a:avLst/>
              <a:gdLst/>
              <a:ahLst/>
              <a:cxnLst/>
              <a:rect l="l" t="t" r="r" b="b"/>
              <a:pathLst>
                <a:path w="6339" h="11484" extrusionOk="0">
                  <a:moveTo>
                    <a:pt x="1667" y="1"/>
                  </a:moveTo>
                  <a:cubicBezTo>
                    <a:pt x="712" y="1"/>
                    <a:pt x="1" y="104"/>
                    <a:pt x="225" y="655"/>
                  </a:cubicBezTo>
                  <a:cubicBezTo>
                    <a:pt x="373" y="1018"/>
                    <a:pt x="889" y="1103"/>
                    <a:pt x="1470" y="1103"/>
                  </a:cubicBezTo>
                  <a:cubicBezTo>
                    <a:pt x="1980" y="1103"/>
                    <a:pt x="2539" y="1038"/>
                    <a:pt x="2946" y="1038"/>
                  </a:cubicBezTo>
                  <a:cubicBezTo>
                    <a:pt x="3197" y="1038"/>
                    <a:pt x="3390" y="1063"/>
                    <a:pt x="3477" y="1143"/>
                  </a:cubicBezTo>
                  <a:cubicBezTo>
                    <a:pt x="3900" y="1533"/>
                    <a:pt x="3607" y="2411"/>
                    <a:pt x="3607" y="2411"/>
                  </a:cubicBezTo>
                  <a:cubicBezTo>
                    <a:pt x="3607" y="2411"/>
                    <a:pt x="355" y="2639"/>
                    <a:pt x="355" y="3517"/>
                  </a:cubicBezTo>
                  <a:cubicBezTo>
                    <a:pt x="355" y="4395"/>
                    <a:pt x="485" y="6769"/>
                    <a:pt x="1103" y="6996"/>
                  </a:cubicBezTo>
                  <a:cubicBezTo>
                    <a:pt x="1152" y="7014"/>
                    <a:pt x="1198" y="7022"/>
                    <a:pt x="1242" y="7022"/>
                  </a:cubicBezTo>
                  <a:cubicBezTo>
                    <a:pt x="1760" y="7022"/>
                    <a:pt x="1981" y="5891"/>
                    <a:pt x="1981" y="5891"/>
                  </a:cubicBezTo>
                  <a:cubicBezTo>
                    <a:pt x="1981" y="5891"/>
                    <a:pt x="2111" y="8720"/>
                    <a:pt x="2729" y="9760"/>
                  </a:cubicBezTo>
                  <a:cubicBezTo>
                    <a:pt x="3119" y="10378"/>
                    <a:pt x="3575" y="10964"/>
                    <a:pt x="4095" y="11484"/>
                  </a:cubicBezTo>
                  <a:lnTo>
                    <a:pt x="6339" y="11224"/>
                  </a:lnTo>
                  <a:cubicBezTo>
                    <a:pt x="6339" y="11224"/>
                    <a:pt x="5591" y="4525"/>
                    <a:pt x="5233" y="2769"/>
                  </a:cubicBezTo>
                  <a:cubicBezTo>
                    <a:pt x="4843" y="1045"/>
                    <a:pt x="5103" y="37"/>
                    <a:pt x="3477" y="37"/>
                  </a:cubicBezTo>
                  <a:cubicBezTo>
                    <a:pt x="2884" y="37"/>
                    <a:pt x="2233" y="1"/>
                    <a:pt x="1667" y="1"/>
                  </a:cubicBezTo>
                  <a:close/>
                </a:path>
              </a:pathLst>
            </a:custGeom>
            <a:solidFill>
              <a:srgbClr val="FFFFFF"/>
            </a:solidFill>
            <a:ln w="10575" cap="rnd" cmpd="sng">
              <a:solidFill>
                <a:srgbClr val="263238"/>
              </a:solidFill>
              <a:prstDash val="solid"/>
              <a:miter lim="32519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15" name="Google Shape;1115;p10"/>
            <p:cNvSpPr/>
            <p:nvPr/>
          </p:nvSpPr>
          <p:spPr>
            <a:xfrm>
              <a:off x="7306388" y="2423752"/>
              <a:ext cx="156939" cy="482775"/>
            </a:xfrm>
            <a:custGeom>
              <a:avLst/>
              <a:gdLst/>
              <a:ahLst/>
              <a:cxnLst/>
              <a:rect l="l" t="t" r="r" b="b"/>
              <a:pathLst>
                <a:path w="8098" h="24911" fill="none" extrusionOk="0">
                  <a:moveTo>
                    <a:pt x="358" y="1139"/>
                  </a:moveTo>
                  <a:cubicBezTo>
                    <a:pt x="358" y="1139"/>
                    <a:pt x="0" y="16586"/>
                    <a:pt x="618" y="19057"/>
                  </a:cubicBezTo>
                  <a:cubicBezTo>
                    <a:pt x="1236" y="21529"/>
                    <a:pt x="4618" y="24911"/>
                    <a:pt x="6342" y="23285"/>
                  </a:cubicBezTo>
                  <a:cubicBezTo>
                    <a:pt x="8098" y="21659"/>
                    <a:pt x="7220" y="18179"/>
                    <a:pt x="7220" y="16553"/>
                  </a:cubicBezTo>
                  <a:cubicBezTo>
                    <a:pt x="7220" y="14960"/>
                    <a:pt x="3252" y="2992"/>
                    <a:pt x="3252" y="2114"/>
                  </a:cubicBezTo>
                  <a:cubicBezTo>
                    <a:pt x="3187" y="1399"/>
                    <a:pt x="2992" y="684"/>
                    <a:pt x="2732" y="1"/>
                  </a:cubicBezTo>
                </a:path>
              </a:pathLst>
            </a:custGeom>
            <a:noFill/>
            <a:ln w="10575" cap="rnd" cmpd="sng">
              <a:solidFill>
                <a:srgbClr val="263238"/>
              </a:solidFill>
              <a:prstDash val="solid"/>
              <a:miter lim="32519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16" name="Google Shape;1116;p10"/>
            <p:cNvSpPr/>
            <p:nvPr/>
          </p:nvSpPr>
          <p:spPr>
            <a:xfrm>
              <a:off x="7318364" y="2476698"/>
              <a:ext cx="48547" cy="5058"/>
            </a:xfrm>
            <a:custGeom>
              <a:avLst/>
              <a:gdLst/>
              <a:ahLst/>
              <a:cxnLst/>
              <a:rect l="l" t="t" r="r" b="b"/>
              <a:pathLst>
                <a:path w="2505" h="261" fill="none" extrusionOk="0">
                  <a:moveTo>
                    <a:pt x="0" y="260"/>
                  </a:moveTo>
                  <a:lnTo>
                    <a:pt x="2504" y="0"/>
                  </a:lnTo>
                </a:path>
              </a:pathLst>
            </a:custGeom>
            <a:noFill/>
            <a:ln w="10575" cap="rnd" cmpd="sng">
              <a:solidFill>
                <a:srgbClr val="263238"/>
              </a:solidFill>
              <a:prstDash val="solid"/>
              <a:miter lim="32519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17" name="Google Shape;1117;p10"/>
            <p:cNvSpPr/>
            <p:nvPr/>
          </p:nvSpPr>
          <p:spPr>
            <a:xfrm>
              <a:off x="6905551" y="2364294"/>
              <a:ext cx="114090" cy="267463"/>
            </a:xfrm>
            <a:custGeom>
              <a:avLst/>
              <a:gdLst/>
              <a:ahLst/>
              <a:cxnLst/>
              <a:rect l="l" t="t" r="r" b="b"/>
              <a:pathLst>
                <a:path w="5887" h="13801" extrusionOk="0">
                  <a:moveTo>
                    <a:pt x="5704" y="1"/>
                  </a:moveTo>
                  <a:cubicBezTo>
                    <a:pt x="5503" y="1"/>
                    <a:pt x="5189" y="152"/>
                    <a:pt x="5041" y="1020"/>
                  </a:cubicBezTo>
                  <a:cubicBezTo>
                    <a:pt x="4814" y="2321"/>
                    <a:pt x="4684" y="4955"/>
                    <a:pt x="4684" y="4955"/>
                  </a:cubicBezTo>
                  <a:cubicBezTo>
                    <a:pt x="4684" y="4955"/>
                    <a:pt x="2990" y="3896"/>
                    <a:pt x="2534" y="3896"/>
                  </a:cubicBezTo>
                  <a:cubicBezTo>
                    <a:pt x="2398" y="3896"/>
                    <a:pt x="2372" y="3992"/>
                    <a:pt x="2537" y="4239"/>
                  </a:cubicBezTo>
                  <a:cubicBezTo>
                    <a:pt x="3253" y="5313"/>
                    <a:pt x="4423" y="7686"/>
                    <a:pt x="4423" y="7686"/>
                  </a:cubicBezTo>
                  <a:lnTo>
                    <a:pt x="1" y="12109"/>
                  </a:lnTo>
                  <a:lnTo>
                    <a:pt x="2049" y="12955"/>
                  </a:lnTo>
                  <a:lnTo>
                    <a:pt x="5399" y="13800"/>
                  </a:lnTo>
                  <a:lnTo>
                    <a:pt x="5887" y="44"/>
                  </a:lnTo>
                  <a:cubicBezTo>
                    <a:pt x="5887" y="44"/>
                    <a:pt x="5811" y="1"/>
                    <a:pt x="5704" y="1"/>
                  </a:cubicBezTo>
                  <a:close/>
                </a:path>
              </a:pathLst>
            </a:custGeom>
            <a:solidFill>
              <a:srgbClr val="F78A8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18" name="Google Shape;1118;p10"/>
            <p:cNvSpPr/>
            <p:nvPr/>
          </p:nvSpPr>
          <p:spPr>
            <a:xfrm>
              <a:off x="6905551" y="2364294"/>
              <a:ext cx="114090" cy="267463"/>
            </a:xfrm>
            <a:custGeom>
              <a:avLst/>
              <a:gdLst/>
              <a:ahLst/>
              <a:cxnLst/>
              <a:rect l="l" t="t" r="r" b="b"/>
              <a:pathLst>
                <a:path w="5887" h="13801" extrusionOk="0">
                  <a:moveTo>
                    <a:pt x="5704" y="1"/>
                  </a:moveTo>
                  <a:cubicBezTo>
                    <a:pt x="5503" y="1"/>
                    <a:pt x="5189" y="152"/>
                    <a:pt x="5041" y="1020"/>
                  </a:cubicBezTo>
                  <a:cubicBezTo>
                    <a:pt x="4814" y="2321"/>
                    <a:pt x="4684" y="4955"/>
                    <a:pt x="4684" y="4955"/>
                  </a:cubicBezTo>
                  <a:cubicBezTo>
                    <a:pt x="4684" y="4955"/>
                    <a:pt x="2990" y="3896"/>
                    <a:pt x="2534" y="3896"/>
                  </a:cubicBezTo>
                  <a:cubicBezTo>
                    <a:pt x="2398" y="3896"/>
                    <a:pt x="2372" y="3992"/>
                    <a:pt x="2537" y="4239"/>
                  </a:cubicBezTo>
                  <a:cubicBezTo>
                    <a:pt x="3253" y="5313"/>
                    <a:pt x="4423" y="7686"/>
                    <a:pt x="4423" y="7686"/>
                  </a:cubicBezTo>
                  <a:lnTo>
                    <a:pt x="1" y="12109"/>
                  </a:lnTo>
                  <a:lnTo>
                    <a:pt x="2049" y="12955"/>
                  </a:lnTo>
                  <a:lnTo>
                    <a:pt x="5399" y="13800"/>
                  </a:lnTo>
                  <a:lnTo>
                    <a:pt x="5887" y="44"/>
                  </a:lnTo>
                  <a:cubicBezTo>
                    <a:pt x="5887" y="44"/>
                    <a:pt x="5811" y="1"/>
                    <a:pt x="5704" y="1"/>
                  </a:cubicBezTo>
                  <a:close/>
                </a:path>
              </a:pathLst>
            </a:custGeom>
            <a:solidFill>
              <a:srgbClr val="F78A8A">
                <a:alpha val="3254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19" name="Google Shape;1119;p10"/>
            <p:cNvSpPr/>
            <p:nvPr/>
          </p:nvSpPr>
          <p:spPr>
            <a:xfrm>
              <a:off x="7121095" y="2401058"/>
              <a:ext cx="69342" cy="39729"/>
            </a:xfrm>
            <a:custGeom>
              <a:avLst/>
              <a:gdLst/>
              <a:ahLst/>
              <a:cxnLst/>
              <a:rect l="l" t="t" r="r" b="b"/>
              <a:pathLst>
                <a:path w="3578" h="2050" extrusionOk="0">
                  <a:moveTo>
                    <a:pt x="3480" y="1"/>
                  </a:moveTo>
                  <a:cubicBezTo>
                    <a:pt x="3480" y="1"/>
                    <a:pt x="1171" y="1139"/>
                    <a:pt x="228" y="1237"/>
                  </a:cubicBezTo>
                  <a:cubicBezTo>
                    <a:pt x="228" y="1237"/>
                    <a:pt x="0" y="2050"/>
                    <a:pt x="944" y="2050"/>
                  </a:cubicBezTo>
                  <a:cubicBezTo>
                    <a:pt x="1919" y="2050"/>
                    <a:pt x="3578" y="1367"/>
                    <a:pt x="3578" y="1367"/>
                  </a:cubicBezTo>
                  <a:lnTo>
                    <a:pt x="3480" y="1"/>
                  </a:lnTo>
                  <a:close/>
                </a:path>
              </a:pathLst>
            </a:custGeom>
            <a:solidFill>
              <a:srgbClr val="F78A8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20" name="Google Shape;1120;p10"/>
            <p:cNvSpPr/>
            <p:nvPr/>
          </p:nvSpPr>
          <p:spPr>
            <a:xfrm>
              <a:off x="7121095" y="2401058"/>
              <a:ext cx="69342" cy="39729"/>
            </a:xfrm>
            <a:custGeom>
              <a:avLst/>
              <a:gdLst/>
              <a:ahLst/>
              <a:cxnLst/>
              <a:rect l="l" t="t" r="r" b="b"/>
              <a:pathLst>
                <a:path w="3578" h="2050" extrusionOk="0">
                  <a:moveTo>
                    <a:pt x="3480" y="1"/>
                  </a:moveTo>
                  <a:cubicBezTo>
                    <a:pt x="3480" y="1"/>
                    <a:pt x="1171" y="1139"/>
                    <a:pt x="228" y="1237"/>
                  </a:cubicBezTo>
                  <a:cubicBezTo>
                    <a:pt x="228" y="1237"/>
                    <a:pt x="0" y="2050"/>
                    <a:pt x="944" y="2050"/>
                  </a:cubicBezTo>
                  <a:cubicBezTo>
                    <a:pt x="1919" y="2050"/>
                    <a:pt x="3578" y="1367"/>
                    <a:pt x="3578" y="1367"/>
                  </a:cubicBezTo>
                  <a:lnTo>
                    <a:pt x="3480" y="1"/>
                  </a:lnTo>
                  <a:close/>
                </a:path>
              </a:pathLst>
            </a:custGeom>
            <a:solidFill>
              <a:srgbClr val="F78A8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21" name="Google Shape;1121;p10"/>
            <p:cNvSpPr/>
            <p:nvPr/>
          </p:nvSpPr>
          <p:spPr>
            <a:xfrm>
              <a:off x="7180960" y="2248557"/>
              <a:ext cx="105912" cy="204847"/>
            </a:xfrm>
            <a:custGeom>
              <a:avLst/>
              <a:gdLst/>
              <a:ahLst/>
              <a:cxnLst/>
              <a:rect l="l" t="t" r="r" b="b"/>
              <a:pathLst>
                <a:path w="5465" h="10570" fill="none" extrusionOk="0">
                  <a:moveTo>
                    <a:pt x="1237" y="0"/>
                  </a:moveTo>
                  <a:cubicBezTo>
                    <a:pt x="1237" y="0"/>
                    <a:pt x="1" y="7317"/>
                    <a:pt x="749" y="8943"/>
                  </a:cubicBezTo>
                  <a:cubicBezTo>
                    <a:pt x="1497" y="10569"/>
                    <a:pt x="2602" y="10179"/>
                    <a:pt x="3480" y="9431"/>
                  </a:cubicBezTo>
                  <a:cubicBezTo>
                    <a:pt x="4358" y="8683"/>
                    <a:pt x="5464" y="6829"/>
                    <a:pt x="5464" y="6829"/>
                  </a:cubicBezTo>
                </a:path>
              </a:pathLst>
            </a:custGeom>
            <a:noFill/>
            <a:ln w="10575" cap="rnd" cmpd="sng">
              <a:solidFill>
                <a:srgbClr val="263238"/>
              </a:solidFill>
              <a:prstDash val="solid"/>
              <a:miter lim="32519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22" name="Google Shape;1122;p10"/>
            <p:cNvSpPr/>
            <p:nvPr/>
          </p:nvSpPr>
          <p:spPr>
            <a:xfrm>
              <a:off x="7014583" y="2761565"/>
              <a:ext cx="388240" cy="250835"/>
            </a:xfrm>
            <a:custGeom>
              <a:avLst/>
              <a:gdLst/>
              <a:ahLst/>
              <a:cxnLst/>
              <a:rect l="l" t="t" r="r" b="b"/>
              <a:pathLst>
                <a:path w="20033" h="12943" fill="none" extrusionOk="0">
                  <a:moveTo>
                    <a:pt x="1" y="0"/>
                  </a:moveTo>
                  <a:lnTo>
                    <a:pt x="261" y="10211"/>
                  </a:lnTo>
                  <a:cubicBezTo>
                    <a:pt x="261" y="10211"/>
                    <a:pt x="3090" y="12943"/>
                    <a:pt x="8586" y="12943"/>
                  </a:cubicBezTo>
                  <a:cubicBezTo>
                    <a:pt x="14082" y="12943"/>
                    <a:pt x="20033" y="10959"/>
                    <a:pt x="20033" y="10959"/>
                  </a:cubicBezTo>
                  <a:lnTo>
                    <a:pt x="20033" y="7350"/>
                  </a:lnTo>
                </a:path>
              </a:pathLst>
            </a:custGeom>
            <a:noFill/>
            <a:ln w="10575" cap="rnd" cmpd="sng">
              <a:solidFill>
                <a:srgbClr val="263238"/>
              </a:solidFill>
              <a:prstDash val="solid"/>
              <a:miter lim="32519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23" name="Google Shape;1123;p10"/>
            <p:cNvSpPr/>
            <p:nvPr/>
          </p:nvSpPr>
          <p:spPr>
            <a:xfrm>
              <a:off x="7340419" y="2276910"/>
              <a:ext cx="42869" cy="134885"/>
            </a:xfrm>
            <a:custGeom>
              <a:avLst/>
              <a:gdLst/>
              <a:ahLst/>
              <a:cxnLst/>
              <a:rect l="l" t="t" r="r" b="b"/>
              <a:pathLst>
                <a:path w="2212" h="6960" fill="none" extrusionOk="0">
                  <a:moveTo>
                    <a:pt x="0" y="1"/>
                  </a:moveTo>
                  <a:cubicBezTo>
                    <a:pt x="0" y="1"/>
                    <a:pt x="2212" y="2244"/>
                    <a:pt x="2212" y="4358"/>
                  </a:cubicBezTo>
                  <a:cubicBezTo>
                    <a:pt x="2212" y="6472"/>
                    <a:pt x="1854" y="6960"/>
                    <a:pt x="1854" y="6960"/>
                  </a:cubicBezTo>
                </a:path>
              </a:pathLst>
            </a:custGeom>
            <a:noFill/>
            <a:ln w="10575" cap="rnd" cmpd="sng">
              <a:solidFill>
                <a:srgbClr val="263238"/>
              </a:solidFill>
              <a:prstDash val="solid"/>
              <a:miter lim="32519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24" name="Google Shape;1124;p10"/>
            <p:cNvSpPr/>
            <p:nvPr/>
          </p:nvSpPr>
          <p:spPr>
            <a:xfrm>
              <a:off x="7378849" y="2337414"/>
              <a:ext cx="180912" cy="448104"/>
            </a:xfrm>
            <a:custGeom>
              <a:avLst/>
              <a:gdLst/>
              <a:ahLst/>
              <a:cxnLst/>
              <a:rect l="l" t="t" r="r" b="b"/>
              <a:pathLst>
                <a:path w="9335" h="23122" fill="none" extrusionOk="0">
                  <a:moveTo>
                    <a:pt x="1" y="0"/>
                  </a:moveTo>
                  <a:cubicBezTo>
                    <a:pt x="1" y="0"/>
                    <a:pt x="3351" y="1984"/>
                    <a:pt x="5204" y="3090"/>
                  </a:cubicBezTo>
                  <a:cubicBezTo>
                    <a:pt x="7090" y="4228"/>
                    <a:pt x="9334" y="4228"/>
                    <a:pt x="9334" y="5204"/>
                  </a:cubicBezTo>
                  <a:cubicBezTo>
                    <a:pt x="9334" y="6212"/>
                    <a:pt x="4098" y="23122"/>
                    <a:pt x="4098" y="23122"/>
                  </a:cubicBezTo>
                </a:path>
              </a:pathLst>
            </a:custGeom>
            <a:noFill/>
            <a:ln w="10575" cap="rnd" cmpd="sng">
              <a:solidFill>
                <a:srgbClr val="263238"/>
              </a:solidFill>
              <a:prstDash val="solid"/>
              <a:miter lim="32519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25" name="Google Shape;1125;p10"/>
            <p:cNvSpPr/>
            <p:nvPr/>
          </p:nvSpPr>
          <p:spPr>
            <a:xfrm>
              <a:off x="7395884" y="2445806"/>
              <a:ext cx="23954" cy="96454"/>
            </a:xfrm>
            <a:custGeom>
              <a:avLst/>
              <a:gdLst/>
              <a:ahLst/>
              <a:cxnLst/>
              <a:rect l="l" t="t" r="r" b="b"/>
              <a:pathLst>
                <a:path w="1236" h="4977" fill="none" extrusionOk="0">
                  <a:moveTo>
                    <a:pt x="1236" y="1"/>
                  </a:moveTo>
                  <a:lnTo>
                    <a:pt x="0" y="4976"/>
                  </a:lnTo>
                </a:path>
              </a:pathLst>
            </a:custGeom>
            <a:noFill/>
            <a:ln w="10575" cap="rnd" cmpd="sng">
              <a:solidFill>
                <a:srgbClr val="263238"/>
              </a:solidFill>
              <a:prstDash val="solid"/>
              <a:miter lim="32519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26" name="Google Shape;1126;p10"/>
            <p:cNvSpPr/>
            <p:nvPr/>
          </p:nvSpPr>
          <p:spPr>
            <a:xfrm>
              <a:off x="6976133" y="2420612"/>
              <a:ext cx="39109" cy="81939"/>
            </a:xfrm>
            <a:custGeom>
              <a:avLst/>
              <a:gdLst/>
              <a:ahLst/>
              <a:cxnLst/>
              <a:rect l="l" t="t" r="r" b="b"/>
              <a:pathLst>
                <a:path w="2018" h="4228" fill="none" extrusionOk="0">
                  <a:moveTo>
                    <a:pt x="2017" y="4228"/>
                  </a:moveTo>
                  <a:lnTo>
                    <a:pt x="1" y="0"/>
                  </a:lnTo>
                </a:path>
              </a:pathLst>
            </a:custGeom>
            <a:noFill/>
            <a:ln w="9525" cap="rnd" cmpd="sng">
              <a:solidFill>
                <a:srgbClr val="263238"/>
              </a:solidFill>
              <a:prstDash val="solid"/>
              <a:miter lim="32519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27" name="Google Shape;1127;p10"/>
            <p:cNvSpPr/>
            <p:nvPr/>
          </p:nvSpPr>
          <p:spPr>
            <a:xfrm>
              <a:off x="6956598" y="2490555"/>
              <a:ext cx="58644" cy="35310"/>
            </a:xfrm>
            <a:custGeom>
              <a:avLst/>
              <a:gdLst/>
              <a:ahLst/>
              <a:cxnLst/>
              <a:rect l="l" t="t" r="r" b="b"/>
              <a:pathLst>
                <a:path w="3026" h="1822" fill="none" extrusionOk="0">
                  <a:moveTo>
                    <a:pt x="3025" y="1822"/>
                  </a:moveTo>
                  <a:lnTo>
                    <a:pt x="1" y="1"/>
                  </a:lnTo>
                </a:path>
              </a:pathLst>
            </a:custGeom>
            <a:noFill/>
            <a:ln w="9525" cap="rnd" cmpd="sng">
              <a:solidFill>
                <a:srgbClr val="263238"/>
              </a:solidFill>
              <a:prstDash val="solid"/>
              <a:miter lim="32519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28" name="Google Shape;1128;p10"/>
            <p:cNvSpPr/>
            <p:nvPr/>
          </p:nvSpPr>
          <p:spPr>
            <a:xfrm>
              <a:off x="7194197" y="2708618"/>
              <a:ext cx="11376" cy="58624"/>
            </a:xfrm>
            <a:custGeom>
              <a:avLst/>
              <a:gdLst/>
              <a:ahLst/>
              <a:cxnLst/>
              <a:rect l="l" t="t" r="r" b="b"/>
              <a:pathLst>
                <a:path w="587" h="3025" fill="none" extrusionOk="0">
                  <a:moveTo>
                    <a:pt x="586" y="1"/>
                  </a:moveTo>
                  <a:lnTo>
                    <a:pt x="1" y="3025"/>
                  </a:lnTo>
                </a:path>
              </a:pathLst>
            </a:custGeom>
            <a:noFill/>
            <a:ln w="9525" cap="rnd" cmpd="sng">
              <a:solidFill>
                <a:srgbClr val="263238"/>
              </a:solidFill>
              <a:prstDash val="solid"/>
              <a:miter lim="32519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29" name="Google Shape;1129;p10"/>
            <p:cNvSpPr/>
            <p:nvPr/>
          </p:nvSpPr>
          <p:spPr>
            <a:xfrm>
              <a:off x="7408481" y="2436368"/>
              <a:ext cx="112830" cy="77520"/>
            </a:xfrm>
            <a:custGeom>
              <a:avLst/>
              <a:gdLst/>
              <a:ahLst/>
              <a:cxnLst/>
              <a:rect l="l" t="t" r="r" b="b"/>
              <a:pathLst>
                <a:path w="5822" h="4000" fill="none" extrusionOk="0">
                  <a:moveTo>
                    <a:pt x="5821" y="0"/>
                  </a:moveTo>
                  <a:cubicBezTo>
                    <a:pt x="5821" y="0"/>
                    <a:pt x="2797" y="585"/>
                    <a:pt x="0" y="4000"/>
                  </a:cubicBezTo>
                </a:path>
              </a:pathLst>
            </a:custGeom>
            <a:noFill/>
            <a:ln w="9525" cap="rnd" cmpd="sng">
              <a:solidFill>
                <a:srgbClr val="263238"/>
              </a:solidFill>
              <a:prstDash val="solid"/>
              <a:miter lim="32519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30" name="Google Shape;1130;p10"/>
            <p:cNvSpPr/>
            <p:nvPr/>
          </p:nvSpPr>
          <p:spPr>
            <a:xfrm>
              <a:off x="7412261" y="2428791"/>
              <a:ext cx="69981" cy="46667"/>
            </a:xfrm>
            <a:custGeom>
              <a:avLst/>
              <a:gdLst/>
              <a:ahLst/>
              <a:cxnLst/>
              <a:rect l="l" t="t" r="r" b="b"/>
              <a:pathLst>
                <a:path w="3611" h="2408" fill="none" extrusionOk="0">
                  <a:moveTo>
                    <a:pt x="3610" y="196"/>
                  </a:moveTo>
                  <a:cubicBezTo>
                    <a:pt x="3610" y="196"/>
                    <a:pt x="2797" y="1"/>
                    <a:pt x="1" y="2407"/>
                  </a:cubicBezTo>
                </a:path>
              </a:pathLst>
            </a:custGeom>
            <a:noFill/>
            <a:ln w="9525" cap="rnd" cmpd="sng">
              <a:solidFill>
                <a:srgbClr val="263238"/>
              </a:solidFill>
              <a:prstDash val="solid"/>
              <a:miter lim="32519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31" name="Google Shape;1131;p10"/>
            <p:cNvSpPr/>
            <p:nvPr/>
          </p:nvSpPr>
          <p:spPr>
            <a:xfrm>
              <a:off x="7182860" y="2451485"/>
              <a:ext cx="34671" cy="187191"/>
            </a:xfrm>
            <a:custGeom>
              <a:avLst/>
              <a:gdLst/>
              <a:ahLst/>
              <a:cxnLst/>
              <a:rect l="l" t="t" r="r" b="b"/>
              <a:pathLst>
                <a:path w="1789" h="9659" fill="none" extrusionOk="0">
                  <a:moveTo>
                    <a:pt x="1204" y="1"/>
                  </a:moveTo>
                  <a:lnTo>
                    <a:pt x="0" y="9464"/>
                  </a:lnTo>
                  <a:lnTo>
                    <a:pt x="976" y="9659"/>
                  </a:lnTo>
                  <a:lnTo>
                    <a:pt x="1789" y="6635"/>
                  </a:lnTo>
                </a:path>
              </a:pathLst>
            </a:custGeom>
            <a:noFill/>
            <a:ln w="9525" cap="rnd" cmpd="sng">
              <a:solidFill>
                <a:srgbClr val="263238"/>
              </a:solidFill>
              <a:prstDash val="solid"/>
              <a:miter lim="32519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32" name="Google Shape;1132;p10"/>
            <p:cNvSpPr/>
            <p:nvPr/>
          </p:nvSpPr>
          <p:spPr>
            <a:xfrm>
              <a:off x="7054293" y="2930461"/>
              <a:ext cx="167036" cy="58624"/>
            </a:xfrm>
            <a:custGeom>
              <a:avLst/>
              <a:gdLst/>
              <a:ahLst/>
              <a:cxnLst/>
              <a:rect l="l" t="t" r="r" b="b"/>
              <a:pathLst>
                <a:path w="8619" h="3025" fill="none" extrusionOk="0">
                  <a:moveTo>
                    <a:pt x="8618" y="0"/>
                  </a:moveTo>
                  <a:cubicBezTo>
                    <a:pt x="5008" y="3025"/>
                    <a:pt x="0" y="2830"/>
                    <a:pt x="0" y="2830"/>
                  </a:cubicBezTo>
                </a:path>
              </a:pathLst>
            </a:custGeom>
            <a:noFill/>
            <a:ln w="9525" cap="rnd" cmpd="sng">
              <a:solidFill>
                <a:srgbClr val="263238"/>
              </a:solidFill>
              <a:prstDash val="solid"/>
              <a:miter lim="32519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33" name="Google Shape;1133;p10"/>
            <p:cNvSpPr/>
            <p:nvPr/>
          </p:nvSpPr>
          <p:spPr>
            <a:xfrm>
              <a:off x="7111018" y="2283848"/>
              <a:ext cx="89497" cy="139924"/>
            </a:xfrm>
            <a:custGeom>
              <a:avLst/>
              <a:gdLst/>
              <a:ahLst/>
              <a:cxnLst/>
              <a:rect l="l" t="t" r="r" b="b"/>
              <a:pathLst>
                <a:path w="4618" h="7220" fill="none" extrusionOk="0">
                  <a:moveTo>
                    <a:pt x="4618" y="0"/>
                  </a:moveTo>
                  <a:cubicBezTo>
                    <a:pt x="4618" y="0"/>
                    <a:pt x="3610" y="260"/>
                    <a:pt x="2472" y="2017"/>
                  </a:cubicBezTo>
                  <a:cubicBezTo>
                    <a:pt x="1366" y="3740"/>
                    <a:pt x="0" y="6732"/>
                    <a:pt x="1008" y="6992"/>
                  </a:cubicBezTo>
                  <a:cubicBezTo>
                    <a:pt x="1984" y="7220"/>
                    <a:pt x="3837" y="6114"/>
                    <a:pt x="3837" y="6114"/>
                  </a:cubicBezTo>
                </a:path>
              </a:pathLst>
            </a:custGeom>
            <a:noFill/>
            <a:ln w="10575" cap="rnd" cmpd="sng">
              <a:solidFill>
                <a:srgbClr val="263238"/>
              </a:solidFill>
              <a:prstDash val="solid"/>
              <a:miter lim="32519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34" name="Google Shape;1134;p10"/>
            <p:cNvSpPr/>
            <p:nvPr/>
          </p:nvSpPr>
          <p:spPr>
            <a:xfrm>
              <a:off x="7274876" y="2411775"/>
              <a:ext cx="24593" cy="22074"/>
            </a:xfrm>
            <a:custGeom>
              <a:avLst/>
              <a:gdLst/>
              <a:ahLst/>
              <a:cxnLst/>
              <a:rect l="l" t="t" r="r" b="b"/>
              <a:pathLst>
                <a:path w="1269" h="1139" fill="none" extrusionOk="0">
                  <a:moveTo>
                    <a:pt x="0" y="1"/>
                  </a:moveTo>
                  <a:lnTo>
                    <a:pt x="1269" y="1139"/>
                  </a:lnTo>
                </a:path>
              </a:pathLst>
            </a:custGeom>
            <a:noFill/>
            <a:ln w="10575" cap="rnd" cmpd="sng">
              <a:solidFill>
                <a:srgbClr val="263238"/>
              </a:solidFill>
              <a:prstDash val="solid"/>
              <a:miter lim="32519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35" name="Google Shape;1135;p10"/>
            <p:cNvSpPr/>
            <p:nvPr/>
          </p:nvSpPr>
          <p:spPr>
            <a:xfrm>
              <a:off x="6733495" y="2308421"/>
              <a:ext cx="577950" cy="472698"/>
            </a:xfrm>
            <a:custGeom>
              <a:avLst/>
              <a:gdLst/>
              <a:ahLst/>
              <a:cxnLst/>
              <a:rect l="l" t="t" r="r" b="b"/>
              <a:pathLst>
                <a:path w="29822" h="24391" fill="none" extrusionOk="0">
                  <a:moveTo>
                    <a:pt x="22342" y="1"/>
                  </a:moveTo>
                  <a:cubicBezTo>
                    <a:pt x="22342" y="1"/>
                    <a:pt x="17724" y="618"/>
                    <a:pt x="15870" y="749"/>
                  </a:cubicBezTo>
                  <a:cubicBezTo>
                    <a:pt x="14017" y="879"/>
                    <a:pt x="14375" y="1562"/>
                    <a:pt x="13757" y="1984"/>
                  </a:cubicBezTo>
                  <a:cubicBezTo>
                    <a:pt x="12781" y="2667"/>
                    <a:pt x="1497" y="16976"/>
                    <a:pt x="749" y="18342"/>
                  </a:cubicBezTo>
                  <a:cubicBezTo>
                    <a:pt x="1" y="19707"/>
                    <a:pt x="131" y="20325"/>
                    <a:pt x="1367" y="20716"/>
                  </a:cubicBezTo>
                  <a:cubicBezTo>
                    <a:pt x="2602" y="21073"/>
                    <a:pt x="14992" y="23252"/>
                    <a:pt x="14992" y="23252"/>
                  </a:cubicBezTo>
                  <a:lnTo>
                    <a:pt x="25952" y="24390"/>
                  </a:lnTo>
                  <a:lnTo>
                    <a:pt x="26830" y="21659"/>
                  </a:lnTo>
                  <a:cubicBezTo>
                    <a:pt x="26830" y="21659"/>
                    <a:pt x="29366" y="21984"/>
                    <a:pt x="29821" y="21984"/>
                  </a:cubicBezTo>
                </a:path>
              </a:pathLst>
            </a:custGeom>
            <a:noFill/>
            <a:ln w="10575" cap="rnd" cmpd="sng">
              <a:solidFill>
                <a:srgbClr val="263238"/>
              </a:solidFill>
              <a:prstDash val="solid"/>
              <a:miter lim="32519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36" name="Google Shape;1136;p10"/>
            <p:cNvSpPr/>
            <p:nvPr/>
          </p:nvSpPr>
          <p:spPr>
            <a:xfrm>
              <a:off x="7094002" y="2653153"/>
              <a:ext cx="135505" cy="55485"/>
            </a:xfrm>
            <a:custGeom>
              <a:avLst/>
              <a:gdLst/>
              <a:ahLst/>
              <a:cxnLst/>
              <a:rect l="l" t="t" r="r" b="b"/>
              <a:pathLst>
                <a:path w="6992" h="2863" fill="none" extrusionOk="0">
                  <a:moveTo>
                    <a:pt x="6992" y="2863"/>
                  </a:moveTo>
                  <a:cubicBezTo>
                    <a:pt x="4553" y="2147"/>
                    <a:pt x="2211" y="1204"/>
                    <a:pt x="0" y="1"/>
                  </a:cubicBezTo>
                </a:path>
              </a:pathLst>
            </a:custGeom>
            <a:noFill/>
            <a:ln w="10575" cap="rnd" cmpd="sng">
              <a:solidFill>
                <a:srgbClr val="263238"/>
              </a:solidFill>
              <a:prstDash val="solid"/>
              <a:miter lim="32519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37" name="Google Shape;1137;p10"/>
            <p:cNvSpPr/>
            <p:nvPr/>
          </p:nvSpPr>
          <p:spPr>
            <a:xfrm>
              <a:off x="6868380" y="2610924"/>
              <a:ext cx="206726" cy="37210"/>
            </a:xfrm>
            <a:custGeom>
              <a:avLst/>
              <a:gdLst/>
              <a:ahLst/>
              <a:cxnLst/>
              <a:rect l="l" t="t" r="r" b="b"/>
              <a:pathLst>
                <a:path w="10667" h="1920" fill="none" extrusionOk="0">
                  <a:moveTo>
                    <a:pt x="10667" y="1920"/>
                  </a:moveTo>
                  <a:cubicBezTo>
                    <a:pt x="10667" y="1920"/>
                    <a:pt x="6992" y="586"/>
                    <a:pt x="5008" y="326"/>
                  </a:cubicBezTo>
                  <a:cubicBezTo>
                    <a:pt x="3024" y="66"/>
                    <a:pt x="0" y="1"/>
                    <a:pt x="0" y="1"/>
                  </a:cubicBezTo>
                </a:path>
              </a:pathLst>
            </a:custGeom>
            <a:noFill/>
            <a:ln w="10575" cap="rnd" cmpd="sng">
              <a:solidFill>
                <a:srgbClr val="263238"/>
              </a:solidFill>
              <a:prstDash val="solid"/>
              <a:miter lim="32519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38" name="Google Shape;1138;p10"/>
            <p:cNvSpPr/>
            <p:nvPr/>
          </p:nvSpPr>
          <p:spPr>
            <a:xfrm>
              <a:off x="7009544" y="2426271"/>
              <a:ext cx="7578" cy="190350"/>
            </a:xfrm>
            <a:custGeom>
              <a:avLst/>
              <a:gdLst/>
              <a:ahLst/>
              <a:cxnLst/>
              <a:rect l="l" t="t" r="r" b="b"/>
              <a:pathLst>
                <a:path w="391" h="9822" fill="none" extrusionOk="0">
                  <a:moveTo>
                    <a:pt x="0" y="9822"/>
                  </a:moveTo>
                  <a:lnTo>
                    <a:pt x="391" y="1"/>
                  </a:lnTo>
                </a:path>
              </a:pathLst>
            </a:custGeom>
            <a:noFill/>
            <a:ln w="10575" cap="rnd" cmpd="sng">
              <a:solidFill>
                <a:srgbClr val="263238"/>
              </a:solidFill>
              <a:prstDash val="solid"/>
              <a:miter lim="32519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39" name="Google Shape;1139;p10"/>
            <p:cNvSpPr/>
            <p:nvPr/>
          </p:nvSpPr>
          <p:spPr>
            <a:xfrm>
              <a:off x="7236426" y="2781100"/>
              <a:ext cx="51706" cy="19554"/>
            </a:xfrm>
            <a:custGeom>
              <a:avLst/>
              <a:gdLst/>
              <a:ahLst/>
              <a:cxnLst/>
              <a:rect l="l" t="t" r="r" b="b"/>
              <a:pathLst>
                <a:path w="2668" h="1009" fill="none" extrusionOk="0">
                  <a:moveTo>
                    <a:pt x="1" y="0"/>
                  </a:moveTo>
                  <a:cubicBezTo>
                    <a:pt x="846" y="423"/>
                    <a:pt x="1757" y="781"/>
                    <a:pt x="2667" y="1008"/>
                  </a:cubicBezTo>
                </a:path>
              </a:pathLst>
            </a:custGeom>
            <a:noFill/>
            <a:ln w="10575" cap="rnd" cmpd="sng">
              <a:solidFill>
                <a:srgbClr val="263238"/>
              </a:solidFill>
              <a:prstDash val="solid"/>
              <a:miter lim="32519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140" name="Google Shape;1140;p10"/>
          <p:cNvSpPr txBox="1"/>
          <p:nvPr/>
        </p:nvSpPr>
        <p:spPr>
          <a:xfrm>
            <a:off x="2244910" y="2031649"/>
            <a:ext cx="4528915" cy="10156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To sum up the function of managers are planning, organizing, leading and controlling.</a:t>
            </a:r>
            <a:endParaRPr/>
          </a:p>
        </p:txBody>
      </p:sp>
      <p:sp>
        <p:nvSpPr>
          <p:cNvPr id="1141" name="Google Shape;1141;p10"/>
          <p:cNvSpPr txBox="1"/>
          <p:nvPr/>
        </p:nvSpPr>
        <p:spPr>
          <a:xfrm flipH="1">
            <a:off x="8955257" y="4835723"/>
            <a:ext cx="45719" cy="3077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0" i="0" u="none" strike="noStrike" cap="none">
                <a:solidFill>
                  <a:srgbClr val="F36C6C"/>
                </a:solidFill>
                <a:latin typeface="Arial"/>
                <a:ea typeface="Arial"/>
                <a:cs typeface="Arial"/>
                <a:sym typeface="Arial"/>
              </a:rPr>
              <a:t>9</a:t>
            </a:r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" name="Google Shape;1146;p11"/>
          <p:cNvSpPr txBox="1">
            <a:spLocks noGrp="1"/>
          </p:cNvSpPr>
          <p:nvPr>
            <p:ph type="title"/>
          </p:nvPr>
        </p:nvSpPr>
        <p:spPr>
          <a:xfrm>
            <a:off x="1928847" y="254730"/>
            <a:ext cx="5733976" cy="113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lang="en-US"/>
              <a:t>References</a:t>
            </a:r>
            <a:endParaRPr/>
          </a:p>
        </p:txBody>
      </p:sp>
      <p:sp>
        <p:nvSpPr>
          <p:cNvPr id="1147" name="Google Shape;1147;p11"/>
          <p:cNvSpPr txBox="1">
            <a:spLocks noGrp="1"/>
          </p:cNvSpPr>
          <p:nvPr>
            <p:ph type="subTitle" idx="1"/>
          </p:nvPr>
        </p:nvSpPr>
        <p:spPr>
          <a:xfrm>
            <a:off x="1513254" y="1701063"/>
            <a:ext cx="5733976" cy="13705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45720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-US" b="0" i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Jobs, W. (2009, December 20). </a:t>
            </a:r>
            <a:r>
              <a:rPr lang="en-US" b="0" i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Types of Managers - Principles of Management</a:t>
            </a:r>
            <a:r>
              <a:rPr lang="en-US" b="0" i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. Wisdom Jobs India. www.wisdomjobs.com/e-university/principles-of-management-tutorial-293/types-of-managers-9218.html</a:t>
            </a:r>
            <a:endParaRPr/>
          </a:p>
        </p:txBody>
      </p:sp>
      <p:sp>
        <p:nvSpPr>
          <p:cNvPr id="1148" name="Google Shape;1148;p11"/>
          <p:cNvSpPr txBox="1"/>
          <p:nvPr/>
        </p:nvSpPr>
        <p:spPr>
          <a:xfrm flipH="1">
            <a:off x="1928967" y="2928368"/>
            <a:ext cx="5675400" cy="30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https://</a:t>
            </a:r>
            <a:r>
              <a:rPr lang="en-US" sz="14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opentextbc</a:t>
            </a:r>
            <a:r>
              <a:rPr lang="en-US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.ca/businessopenstax/chapter/managerial-roles/p</a:t>
            </a:r>
            <a:endParaRPr/>
          </a:p>
        </p:txBody>
      </p:sp>
      <p:sp>
        <p:nvSpPr>
          <p:cNvPr id="1149" name="Google Shape;1149;p11"/>
          <p:cNvSpPr txBox="1"/>
          <p:nvPr/>
        </p:nvSpPr>
        <p:spPr>
          <a:xfrm flipH="1">
            <a:off x="8712979" y="4835723"/>
            <a:ext cx="704558" cy="3077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0" i="0" u="none" strike="noStrike" cap="none">
                <a:solidFill>
                  <a:srgbClr val="F36C6C"/>
                </a:solidFill>
                <a:latin typeface="Arial"/>
                <a:ea typeface="Arial"/>
                <a:cs typeface="Arial"/>
                <a:sym typeface="Arial"/>
              </a:rPr>
              <a:t>10</a:t>
            </a:r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4" name="Google Shape;1154;p12"/>
          <p:cNvSpPr txBox="1">
            <a:spLocks noGrp="1"/>
          </p:cNvSpPr>
          <p:nvPr>
            <p:ph type="title"/>
          </p:nvPr>
        </p:nvSpPr>
        <p:spPr>
          <a:xfrm>
            <a:off x="2168700" y="1898506"/>
            <a:ext cx="3892200" cy="113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lang="en-US" sz="6000"/>
              <a:t>Thanks</a:t>
            </a:r>
            <a:endParaRPr/>
          </a:p>
        </p:txBody>
      </p:sp>
      <p:sp>
        <p:nvSpPr>
          <p:cNvPr id="1155" name="Google Shape;1155;p12"/>
          <p:cNvSpPr txBox="1"/>
          <p:nvPr/>
        </p:nvSpPr>
        <p:spPr>
          <a:xfrm>
            <a:off x="8792598" y="4863117"/>
            <a:ext cx="702804" cy="3077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0" i="0" u="none" strike="noStrike" cap="none">
                <a:solidFill>
                  <a:srgbClr val="F36C6C"/>
                </a:solidFill>
                <a:latin typeface="Arial"/>
                <a:ea typeface="Arial"/>
                <a:cs typeface="Arial"/>
                <a:sym typeface="Arial"/>
              </a:rPr>
              <a:t>11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8C8">
            <a:alpha val="32549"/>
          </a:srgbClr>
        </a:solidFill>
        <a:effectLst/>
      </p:bgPr>
    </p:bg>
    <p:spTree>
      <p:nvGrpSpPr>
        <p:cNvPr id="1" name="Shape 4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" name="Google Shape;419;p2"/>
          <p:cNvSpPr txBox="1">
            <a:spLocks noGrp="1"/>
          </p:cNvSpPr>
          <p:nvPr>
            <p:ph type="title"/>
          </p:nvPr>
        </p:nvSpPr>
        <p:spPr>
          <a:xfrm>
            <a:off x="724800" y="489940"/>
            <a:ext cx="7694400" cy="47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lang="en-US" sz="3200"/>
              <a:t>Objective</a:t>
            </a:r>
            <a:endParaRPr sz="3200"/>
          </a:p>
        </p:txBody>
      </p:sp>
      <p:sp>
        <p:nvSpPr>
          <p:cNvPr id="420" name="Google Shape;420;p2"/>
          <p:cNvSpPr txBox="1">
            <a:spLocks noGrp="1"/>
          </p:cNvSpPr>
          <p:nvPr>
            <p:ph type="body" idx="1"/>
          </p:nvPr>
        </p:nvSpPr>
        <p:spPr>
          <a:xfrm>
            <a:off x="-320040" y="1398049"/>
            <a:ext cx="8399738" cy="31735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828800" lvl="0" indent="-457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Arial"/>
              <a:buChar char="•"/>
            </a:pPr>
            <a:r>
              <a:rPr lang="en-US" sz="2800">
                <a:solidFill>
                  <a:schemeClr val="dk1"/>
                </a:solidFill>
              </a:rPr>
              <a:t>The different types of managers</a:t>
            </a:r>
            <a:endParaRPr/>
          </a:p>
          <a:p>
            <a:pPr marL="1828800" lvl="0" indent="-457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Arial"/>
              <a:buChar char="•"/>
            </a:pPr>
            <a:r>
              <a:rPr lang="en-US" sz="2800">
                <a:solidFill>
                  <a:schemeClr val="dk1"/>
                </a:solidFill>
              </a:rPr>
              <a:t>Roles of manager </a:t>
            </a:r>
            <a:endParaRPr/>
          </a:p>
        </p:txBody>
      </p:sp>
      <p:sp>
        <p:nvSpPr>
          <p:cNvPr id="421" name="Google Shape;421;p2"/>
          <p:cNvSpPr txBox="1"/>
          <p:nvPr/>
        </p:nvSpPr>
        <p:spPr>
          <a:xfrm>
            <a:off x="8849275" y="4835723"/>
            <a:ext cx="188927" cy="3077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0" i="0" u="none" strike="noStrike" cap="none">
                <a:solidFill>
                  <a:srgbClr val="FE7272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6" name="Google Shape;426;p3"/>
          <p:cNvSpPr txBox="1">
            <a:spLocks noGrp="1"/>
          </p:cNvSpPr>
          <p:nvPr>
            <p:ph type="ctrTitle"/>
          </p:nvPr>
        </p:nvSpPr>
        <p:spPr>
          <a:xfrm>
            <a:off x="854246" y="1829453"/>
            <a:ext cx="1624200" cy="57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r>
              <a:rPr lang="en-US" sz="1600"/>
              <a:t>managers</a:t>
            </a:r>
            <a:endParaRPr sz="1600"/>
          </a:p>
        </p:txBody>
      </p:sp>
      <p:sp>
        <p:nvSpPr>
          <p:cNvPr id="427" name="Google Shape;427;p3"/>
          <p:cNvSpPr txBox="1">
            <a:spLocks noGrp="1"/>
          </p:cNvSpPr>
          <p:nvPr>
            <p:ph type="title" idx="2"/>
          </p:nvPr>
        </p:nvSpPr>
        <p:spPr>
          <a:xfrm>
            <a:off x="1112144" y="1277776"/>
            <a:ext cx="1753800" cy="57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</a:pPr>
            <a:r>
              <a:rPr lang="en-US"/>
              <a:t>01</a:t>
            </a:r>
            <a:endParaRPr/>
          </a:p>
        </p:txBody>
      </p:sp>
      <p:sp>
        <p:nvSpPr>
          <p:cNvPr id="428" name="Google Shape;428;p3"/>
          <p:cNvSpPr txBox="1">
            <a:spLocks noGrp="1"/>
          </p:cNvSpPr>
          <p:nvPr>
            <p:ph type="ctrTitle" idx="3"/>
          </p:nvPr>
        </p:nvSpPr>
        <p:spPr>
          <a:xfrm>
            <a:off x="5569461" y="1871344"/>
            <a:ext cx="3303851" cy="57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r>
              <a:rPr lang="en-US" sz="1600"/>
              <a:t>Different types of</a:t>
            </a:r>
            <a:br>
              <a:rPr lang="en-US" sz="1600"/>
            </a:br>
            <a:r>
              <a:rPr lang="en-US" sz="1600"/>
              <a:t>         managers</a:t>
            </a:r>
            <a:endParaRPr sz="1600"/>
          </a:p>
        </p:txBody>
      </p:sp>
      <p:sp>
        <p:nvSpPr>
          <p:cNvPr id="429" name="Google Shape;429;p3"/>
          <p:cNvSpPr txBox="1">
            <a:spLocks noGrp="1"/>
          </p:cNvSpPr>
          <p:nvPr>
            <p:ph type="title" idx="5"/>
          </p:nvPr>
        </p:nvSpPr>
        <p:spPr>
          <a:xfrm>
            <a:off x="5825793" y="1252961"/>
            <a:ext cx="1753800" cy="57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</a:pPr>
            <a:r>
              <a:rPr lang="en-US"/>
              <a:t>02</a:t>
            </a:r>
            <a:endParaRPr/>
          </a:p>
        </p:txBody>
      </p:sp>
      <p:sp>
        <p:nvSpPr>
          <p:cNvPr id="430" name="Google Shape;430;p3"/>
          <p:cNvSpPr txBox="1">
            <a:spLocks noGrp="1"/>
          </p:cNvSpPr>
          <p:nvPr>
            <p:ph type="subTitle" idx="7"/>
          </p:nvPr>
        </p:nvSpPr>
        <p:spPr>
          <a:xfrm>
            <a:off x="6454000" y="2154623"/>
            <a:ext cx="1906500" cy="72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</a:pPr>
            <a:endParaRPr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</a:pPr>
            <a:endParaRPr/>
          </a:p>
        </p:txBody>
      </p:sp>
      <p:sp>
        <p:nvSpPr>
          <p:cNvPr id="431" name="Google Shape;431;p3"/>
          <p:cNvSpPr txBox="1">
            <a:spLocks noGrp="1"/>
          </p:cNvSpPr>
          <p:nvPr>
            <p:ph type="title" idx="8"/>
          </p:nvPr>
        </p:nvSpPr>
        <p:spPr>
          <a:xfrm>
            <a:off x="1035615" y="3323626"/>
            <a:ext cx="1753800" cy="57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</a:pPr>
            <a:r>
              <a:rPr lang="en-US"/>
              <a:t>03</a:t>
            </a:r>
            <a:endParaRPr/>
          </a:p>
        </p:txBody>
      </p:sp>
      <p:sp>
        <p:nvSpPr>
          <p:cNvPr id="432" name="Google Shape;432;p3"/>
          <p:cNvSpPr txBox="1">
            <a:spLocks noGrp="1"/>
          </p:cNvSpPr>
          <p:nvPr>
            <p:ph type="ctrTitle" idx="9"/>
          </p:nvPr>
        </p:nvSpPr>
        <p:spPr>
          <a:xfrm>
            <a:off x="5939148" y="3865702"/>
            <a:ext cx="1857796" cy="57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r>
              <a:rPr lang="en-US" sz="1600"/>
              <a:t>Conclusion</a:t>
            </a:r>
            <a:endParaRPr sz="1600"/>
          </a:p>
        </p:txBody>
      </p:sp>
      <p:sp>
        <p:nvSpPr>
          <p:cNvPr id="433" name="Google Shape;433;p3"/>
          <p:cNvSpPr txBox="1">
            <a:spLocks noGrp="1"/>
          </p:cNvSpPr>
          <p:nvPr>
            <p:ph type="title" idx="21"/>
          </p:nvPr>
        </p:nvSpPr>
        <p:spPr>
          <a:xfrm>
            <a:off x="498090" y="465723"/>
            <a:ext cx="7694400" cy="47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lang="en-US" sz="3200"/>
              <a:t>Table of contents</a:t>
            </a:r>
            <a:endParaRPr sz="3200"/>
          </a:p>
        </p:txBody>
      </p:sp>
      <p:sp>
        <p:nvSpPr>
          <p:cNvPr id="434" name="Google Shape;434;p3"/>
          <p:cNvSpPr txBox="1"/>
          <p:nvPr/>
        </p:nvSpPr>
        <p:spPr>
          <a:xfrm>
            <a:off x="8849275" y="4835723"/>
            <a:ext cx="188926" cy="3077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0" i="0" u="none" strike="noStrike" cap="none">
                <a:solidFill>
                  <a:srgbClr val="FE7272"/>
                </a:solidFill>
                <a:latin typeface="Arial"/>
                <a:ea typeface="Arial"/>
                <a:cs typeface="Arial"/>
                <a:sym typeface="Arial"/>
              </a:rPr>
              <a:t>2</a:t>
            </a:r>
            <a:endParaRPr/>
          </a:p>
        </p:txBody>
      </p:sp>
      <p:sp>
        <p:nvSpPr>
          <p:cNvPr id="435" name="Google Shape;435;p3"/>
          <p:cNvSpPr txBox="1"/>
          <p:nvPr/>
        </p:nvSpPr>
        <p:spPr>
          <a:xfrm flipH="1">
            <a:off x="673334" y="4104948"/>
            <a:ext cx="2192610" cy="338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b="0" i="0" u="none" strike="noStrike" cap="none">
                <a:solidFill>
                  <a:schemeClr val="dk2"/>
                </a:solidFill>
                <a:latin typeface="Poppins ExtraBold"/>
                <a:ea typeface="Poppins ExtraBold"/>
                <a:cs typeface="Poppins ExtraBold"/>
                <a:sym typeface="Poppins ExtraBold"/>
              </a:rPr>
              <a:t>Roles of manager</a:t>
            </a:r>
            <a:endParaRPr/>
          </a:p>
        </p:txBody>
      </p:sp>
      <p:sp>
        <p:nvSpPr>
          <p:cNvPr id="436" name="Google Shape;436;p3"/>
          <p:cNvSpPr txBox="1"/>
          <p:nvPr/>
        </p:nvSpPr>
        <p:spPr>
          <a:xfrm flipH="1">
            <a:off x="6073460" y="3189478"/>
            <a:ext cx="1906498" cy="7078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0" i="0" u="none" strike="noStrike" cap="none">
                <a:solidFill>
                  <a:schemeClr val="accent1"/>
                </a:solidFill>
                <a:latin typeface="Poppins Black"/>
                <a:ea typeface="Poppins Black"/>
                <a:cs typeface="Poppins Black"/>
                <a:sym typeface="Poppins Black"/>
              </a:rPr>
              <a:t>04</a:t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8C8">
            <a:alpha val="32549"/>
          </a:srgbClr>
        </a:solidFill>
        <a:effectLst/>
      </p:bgPr>
    </p:bg>
    <p:spTree>
      <p:nvGrpSpPr>
        <p:cNvPr id="1" name="Shape 4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1" name="Google Shape;441;p4"/>
          <p:cNvSpPr txBox="1">
            <a:spLocks noGrp="1"/>
          </p:cNvSpPr>
          <p:nvPr>
            <p:ph type="title" idx="2"/>
          </p:nvPr>
        </p:nvSpPr>
        <p:spPr>
          <a:xfrm>
            <a:off x="724800" y="2224143"/>
            <a:ext cx="4136700" cy="28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/>
              <a:t> </a:t>
            </a:r>
            <a:endParaRPr/>
          </a:p>
        </p:txBody>
      </p:sp>
      <p:sp>
        <p:nvSpPr>
          <p:cNvPr id="442" name="Google Shape;442;p4"/>
          <p:cNvSpPr txBox="1">
            <a:spLocks noGrp="1"/>
          </p:cNvSpPr>
          <p:nvPr>
            <p:ph type="ctrTitle"/>
          </p:nvPr>
        </p:nvSpPr>
        <p:spPr>
          <a:xfrm>
            <a:off x="272963" y="845335"/>
            <a:ext cx="4633455" cy="15048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lang="en-US">
                <a:solidFill>
                  <a:schemeClr val="dk2"/>
                </a:solidFill>
              </a:rPr>
              <a:t>Manager is someone whose primary responsibility is to carry out the management process and the manager is divided into three types : </a:t>
            </a:r>
            <a:endParaRPr>
              <a:solidFill>
                <a:schemeClr val="dk2"/>
              </a:solidFill>
            </a:endParaRPr>
          </a:p>
        </p:txBody>
      </p:sp>
      <p:grpSp>
        <p:nvGrpSpPr>
          <p:cNvPr id="443" name="Google Shape;443;p4"/>
          <p:cNvGrpSpPr/>
          <p:nvPr/>
        </p:nvGrpSpPr>
        <p:grpSpPr>
          <a:xfrm>
            <a:off x="4772687" y="771825"/>
            <a:ext cx="4661365" cy="3818191"/>
            <a:chOff x="4772687" y="771825"/>
            <a:chExt cx="4661365" cy="3818191"/>
          </a:xfrm>
        </p:grpSpPr>
        <p:sp>
          <p:nvSpPr>
            <p:cNvPr id="444" name="Google Shape;444;p4"/>
            <p:cNvSpPr/>
            <p:nvPr/>
          </p:nvSpPr>
          <p:spPr>
            <a:xfrm>
              <a:off x="4907063" y="771825"/>
              <a:ext cx="4526989" cy="3660399"/>
            </a:xfrm>
            <a:custGeom>
              <a:avLst/>
              <a:gdLst/>
              <a:ahLst/>
              <a:cxnLst/>
              <a:rect l="l" t="t" r="r" b="b"/>
              <a:pathLst>
                <a:path w="208617" h="168682" extrusionOk="0">
                  <a:moveTo>
                    <a:pt x="113405" y="0"/>
                  </a:moveTo>
                  <a:cubicBezTo>
                    <a:pt x="102132" y="0"/>
                    <a:pt x="88151" y="2227"/>
                    <a:pt x="74287" y="10223"/>
                  </a:cubicBezTo>
                  <a:cubicBezTo>
                    <a:pt x="42965" y="28302"/>
                    <a:pt x="27187" y="64128"/>
                    <a:pt x="13611" y="92848"/>
                  </a:cubicBezTo>
                  <a:cubicBezTo>
                    <a:pt x="1" y="121569"/>
                    <a:pt x="7840" y="150757"/>
                    <a:pt x="31757" y="164066"/>
                  </a:cubicBezTo>
                  <a:cubicBezTo>
                    <a:pt x="37770" y="167417"/>
                    <a:pt x="43299" y="168681"/>
                    <a:pt x="48742" y="168681"/>
                  </a:cubicBezTo>
                  <a:cubicBezTo>
                    <a:pt x="64916" y="168681"/>
                    <a:pt x="80326" y="157518"/>
                    <a:pt x="105409" y="156794"/>
                  </a:cubicBezTo>
                  <a:cubicBezTo>
                    <a:pt x="109489" y="156676"/>
                    <a:pt x="113206" y="156644"/>
                    <a:pt x="116637" y="156644"/>
                  </a:cubicBezTo>
                  <a:cubicBezTo>
                    <a:pt x="120799" y="156644"/>
                    <a:pt x="124541" y="156692"/>
                    <a:pt x="128003" y="156692"/>
                  </a:cubicBezTo>
                  <a:cubicBezTo>
                    <a:pt x="145148" y="156692"/>
                    <a:pt x="155431" y="155529"/>
                    <a:pt x="175760" y="141683"/>
                  </a:cubicBezTo>
                  <a:cubicBezTo>
                    <a:pt x="203580" y="122737"/>
                    <a:pt x="208617" y="78038"/>
                    <a:pt x="186667" y="44947"/>
                  </a:cubicBezTo>
                  <a:cubicBezTo>
                    <a:pt x="164718" y="11890"/>
                    <a:pt x="137466" y="3518"/>
                    <a:pt x="137466" y="3518"/>
                  </a:cubicBezTo>
                  <a:cubicBezTo>
                    <a:pt x="137466" y="3518"/>
                    <a:pt x="127575" y="0"/>
                    <a:pt x="113405" y="0"/>
                  </a:cubicBezTo>
                  <a:close/>
                </a:path>
              </a:pathLst>
            </a:custGeom>
            <a:solidFill>
              <a:srgbClr val="FFC8C8">
                <a:alpha val="3254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5" name="Google Shape;445;p4"/>
            <p:cNvSpPr/>
            <p:nvPr/>
          </p:nvSpPr>
          <p:spPr>
            <a:xfrm>
              <a:off x="4772687" y="4589289"/>
              <a:ext cx="4291720" cy="22"/>
            </a:xfrm>
            <a:custGeom>
              <a:avLst/>
              <a:gdLst/>
              <a:ahLst/>
              <a:cxnLst/>
              <a:rect l="l" t="t" r="r" b="b"/>
              <a:pathLst>
                <a:path w="198209" h="1" fill="none" extrusionOk="0">
                  <a:moveTo>
                    <a:pt x="0" y="0"/>
                  </a:moveTo>
                  <a:lnTo>
                    <a:pt x="198209" y="0"/>
                  </a:lnTo>
                </a:path>
              </a:pathLst>
            </a:custGeom>
            <a:noFill/>
            <a:ln w="10000" cap="rnd" cmpd="sng">
              <a:solidFill>
                <a:srgbClr val="26323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446" name="Google Shape;446;p4"/>
            <p:cNvGrpSpPr/>
            <p:nvPr/>
          </p:nvGrpSpPr>
          <p:grpSpPr>
            <a:xfrm>
              <a:off x="5169578" y="1156210"/>
              <a:ext cx="4001965" cy="3433806"/>
              <a:chOff x="5169578" y="1156210"/>
              <a:chExt cx="4001965" cy="3433806"/>
            </a:xfrm>
          </p:grpSpPr>
          <p:sp>
            <p:nvSpPr>
              <p:cNvPr id="447" name="Google Shape;447;p4"/>
              <p:cNvSpPr/>
              <p:nvPr/>
            </p:nvSpPr>
            <p:spPr>
              <a:xfrm>
                <a:off x="5718947" y="1804815"/>
                <a:ext cx="858803" cy="1288562"/>
              </a:xfrm>
              <a:custGeom>
                <a:avLst/>
                <a:gdLst/>
                <a:ahLst/>
                <a:cxnLst/>
                <a:rect l="l" t="t" r="r" b="b"/>
                <a:pathLst>
                  <a:path w="39663" h="59511" extrusionOk="0">
                    <a:moveTo>
                      <a:pt x="1" y="1"/>
                    </a:moveTo>
                    <a:lnTo>
                      <a:pt x="1" y="59510"/>
                    </a:lnTo>
                    <a:lnTo>
                      <a:pt x="39662" y="59510"/>
                    </a:lnTo>
                    <a:lnTo>
                      <a:pt x="39662" y="1"/>
                    </a:lnTo>
                    <a:close/>
                  </a:path>
                </a:pathLst>
              </a:custGeom>
              <a:solidFill>
                <a:srgbClr val="263238"/>
              </a:solidFill>
              <a:ln w="10000" cap="rnd" cmpd="sng">
                <a:solidFill>
                  <a:srgbClr val="263238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48" name="Google Shape;448;p4"/>
              <p:cNvSpPr/>
              <p:nvPr/>
            </p:nvSpPr>
            <p:spPr>
              <a:xfrm>
                <a:off x="5787567" y="1908123"/>
                <a:ext cx="721570" cy="1081975"/>
              </a:xfrm>
              <a:custGeom>
                <a:avLst/>
                <a:gdLst/>
                <a:ahLst/>
                <a:cxnLst/>
                <a:rect l="l" t="t" r="r" b="b"/>
                <a:pathLst>
                  <a:path w="33325" h="49970" extrusionOk="0">
                    <a:moveTo>
                      <a:pt x="1" y="0"/>
                    </a:moveTo>
                    <a:lnTo>
                      <a:pt x="1" y="49969"/>
                    </a:lnTo>
                    <a:lnTo>
                      <a:pt x="33324" y="49969"/>
                    </a:lnTo>
                    <a:lnTo>
                      <a:pt x="33324" y="0"/>
                    </a:lnTo>
                    <a:close/>
                  </a:path>
                </a:pathLst>
              </a:custGeom>
              <a:solidFill>
                <a:srgbClr val="FFFFFF"/>
              </a:solidFill>
              <a:ln w="10000" cap="rnd" cmpd="sng">
                <a:solidFill>
                  <a:srgbClr val="263238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49" name="Google Shape;449;p4"/>
              <p:cNvSpPr/>
              <p:nvPr/>
            </p:nvSpPr>
            <p:spPr>
              <a:xfrm>
                <a:off x="6070707" y="1959399"/>
                <a:ext cx="163260" cy="163260"/>
              </a:xfrm>
              <a:custGeom>
                <a:avLst/>
                <a:gdLst/>
                <a:ahLst/>
                <a:cxnLst/>
                <a:rect l="l" t="t" r="r" b="b"/>
                <a:pathLst>
                  <a:path w="7540" h="7540" extrusionOk="0">
                    <a:moveTo>
                      <a:pt x="3770" y="0"/>
                    </a:moveTo>
                    <a:cubicBezTo>
                      <a:pt x="1702" y="0"/>
                      <a:pt x="1" y="1702"/>
                      <a:pt x="1" y="3770"/>
                    </a:cubicBezTo>
                    <a:cubicBezTo>
                      <a:pt x="1" y="5838"/>
                      <a:pt x="1702" y="7539"/>
                      <a:pt x="3770" y="7539"/>
                    </a:cubicBezTo>
                    <a:cubicBezTo>
                      <a:pt x="5871" y="7539"/>
                      <a:pt x="7539" y="5838"/>
                      <a:pt x="7539" y="3770"/>
                    </a:cubicBezTo>
                    <a:cubicBezTo>
                      <a:pt x="7539" y="1702"/>
                      <a:pt x="5871" y="0"/>
                      <a:pt x="3770" y="0"/>
                    </a:cubicBezTo>
                    <a:close/>
                  </a:path>
                </a:pathLst>
              </a:custGeom>
              <a:solidFill>
                <a:srgbClr val="F78A8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50" name="Google Shape;450;p4"/>
              <p:cNvSpPr/>
              <p:nvPr/>
            </p:nvSpPr>
            <p:spPr>
              <a:xfrm>
                <a:off x="5959473" y="2199924"/>
                <a:ext cx="360428" cy="22"/>
              </a:xfrm>
              <a:custGeom>
                <a:avLst/>
                <a:gdLst/>
                <a:ahLst/>
                <a:cxnLst/>
                <a:rect l="l" t="t" r="r" b="b"/>
                <a:pathLst>
                  <a:path w="16646" h="1" fill="none" extrusionOk="0">
                    <a:moveTo>
                      <a:pt x="1" y="0"/>
                    </a:moveTo>
                    <a:lnTo>
                      <a:pt x="16646" y="0"/>
                    </a:lnTo>
                  </a:path>
                </a:pathLst>
              </a:custGeom>
              <a:noFill/>
              <a:ln w="10000" cap="flat" cmpd="sng">
                <a:solidFill>
                  <a:srgbClr val="263238"/>
                </a:solidFill>
                <a:prstDash val="solid"/>
                <a:miter lim="33357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51" name="Google Shape;451;p4"/>
              <p:cNvSpPr/>
              <p:nvPr/>
            </p:nvSpPr>
            <p:spPr>
              <a:xfrm>
                <a:off x="5959473" y="2826876"/>
                <a:ext cx="360428" cy="22"/>
              </a:xfrm>
              <a:custGeom>
                <a:avLst/>
                <a:gdLst/>
                <a:ahLst/>
                <a:cxnLst/>
                <a:rect l="l" t="t" r="r" b="b"/>
                <a:pathLst>
                  <a:path w="16646" h="1" fill="none" extrusionOk="0">
                    <a:moveTo>
                      <a:pt x="1" y="0"/>
                    </a:moveTo>
                    <a:lnTo>
                      <a:pt x="16646" y="0"/>
                    </a:lnTo>
                  </a:path>
                </a:pathLst>
              </a:custGeom>
              <a:noFill/>
              <a:ln w="10000" cap="flat" cmpd="sng">
                <a:solidFill>
                  <a:srgbClr val="263238"/>
                </a:solidFill>
                <a:prstDash val="solid"/>
                <a:miter lim="33357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52" name="Google Shape;452;p4"/>
              <p:cNvSpPr/>
              <p:nvPr/>
            </p:nvSpPr>
            <p:spPr>
              <a:xfrm>
                <a:off x="5847525" y="2406498"/>
                <a:ext cx="610341" cy="22"/>
              </a:xfrm>
              <a:custGeom>
                <a:avLst/>
                <a:gdLst/>
                <a:ahLst/>
                <a:cxnLst/>
                <a:rect l="l" t="t" r="r" b="b"/>
                <a:pathLst>
                  <a:path w="28188" h="1" fill="none" extrusionOk="0">
                    <a:moveTo>
                      <a:pt x="0" y="1"/>
                    </a:moveTo>
                    <a:lnTo>
                      <a:pt x="28187" y="1"/>
                    </a:lnTo>
                  </a:path>
                </a:pathLst>
              </a:custGeom>
              <a:noFill/>
              <a:ln w="10000" cap="flat" cmpd="sng">
                <a:solidFill>
                  <a:srgbClr val="263238"/>
                </a:solidFill>
                <a:prstDash val="solid"/>
                <a:miter lim="33357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53" name="Google Shape;453;p4"/>
              <p:cNvSpPr/>
              <p:nvPr/>
            </p:nvSpPr>
            <p:spPr>
              <a:xfrm>
                <a:off x="5847525" y="2466456"/>
                <a:ext cx="610341" cy="22"/>
              </a:xfrm>
              <a:custGeom>
                <a:avLst/>
                <a:gdLst/>
                <a:ahLst/>
                <a:cxnLst/>
                <a:rect l="l" t="t" r="r" b="b"/>
                <a:pathLst>
                  <a:path w="28188" h="1" fill="none" extrusionOk="0">
                    <a:moveTo>
                      <a:pt x="0" y="0"/>
                    </a:moveTo>
                    <a:lnTo>
                      <a:pt x="28187" y="0"/>
                    </a:lnTo>
                  </a:path>
                </a:pathLst>
              </a:custGeom>
              <a:noFill/>
              <a:ln w="10000" cap="flat" cmpd="sng">
                <a:solidFill>
                  <a:srgbClr val="263238"/>
                </a:solidFill>
                <a:prstDash val="solid"/>
                <a:miter lim="33357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54" name="Google Shape;454;p4"/>
              <p:cNvSpPr/>
              <p:nvPr/>
            </p:nvSpPr>
            <p:spPr>
              <a:xfrm>
                <a:off x="5847525" y="2526392"/>
                <a:ext cx="610341" cy="22"/>
              </a:xfrm>
              <a:custGeom>
                <a:avLst/>
                <a:gdLst/>
                <a:ahLst/>
                <a:cxnLst/>
                <a:rect l="l" t="t" r="r" b="b"/>
                <a:pathLst>
                  <a:path w="28188" h="1" fill="none" extrusionOk="0">
                    <a:moveTo>
                      <a:pt x="0" y="1"/>
                    </a:moveTo>
                    <a:lnTo>
                      <a:pt x="28187" y="1"/>
                    </a:lnTo>
                  </a:path>
                </a:pathLst>
              </a:custGeom>
              <a:noFill/>
              <a:ln w="10000" cap="flat" cmpd="sng">
                <a:solidFill>
                  <a:srgbClr val="263238"/>
                </a:solidFill>
                <a:prstDash val="solid"/>
                <a:miter lim="33357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55" name="Google Shape;455;p4"/>
              <p:cNvSpPr/>
              <p:nvPr/>
            </p:nvSpPr>
            <p:spPr>
              <a:xfrm>
                <a:off x="5847525" y="2586351"/>
                <a:ext cx="610341" cy="22"/>
              </a:xfrm>
              <a:custGeom>
                <a:avLst/>
                <a:gdLst/>
                <a:ahLst/>
                <a:cxnLst/>
                <a:rect l="l" t="t" r="r" b="b"/>
                <a:pathLst>
                  <a:path w="28188" h="1" fill="none" extrusionOk="0">
                    <a:moveTo>
                      <a:pt x="0" y="0"/>
                    </a:moveTo>
                    <a:lnTo>
                      <a:pt x="28187" y="0"/>
                    </a:lnTo>
                  </a:path>
                </a:pathLst>
              </a:custGeom>
              <a:noFill/>
              <a:ln w="10000" cap="flat" cmpd="sng">
                <a:solidFill>
                  <a:srgbClr val="263238"/>
                </a:solidFill>
                <a:prstDash val="solid"/>
                <a:miter lim="33357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56" name="Google Shape;456;p4"/>
              <p:cNvSpPr/>
              <p:nvPr/>
            </p:nvSpPr>
            <p:spPr>
              <a:xfrm>
                <a:off x="5847525" y="2647023"/>
                <a:ext cx="610341" cy="22"/>
              </a:xfrm>
              <a:custGeom>
                <a:avLst/>
                <a:gdLst/>
                <a:ahLst/>
                <a:cxnLst/>
                <a:rect l="l" t="t" r="r" b="b"/>
                <a:pathLst>
                  <a:path w="28188" h="1" fill="none" extrusionOk="0">
                    <a:moveTo>
                      <a:pt x="0" y="0"/>
                    </a:moveTo>
                    <a:lnTo>
                      <a:pt x="28187" y="0"/>
                    </a:lnTo>
                  </a:path>
                </a:pathLst>
              </a:custGeom>
              <a:noFill/>
              <a:ln w="10000" cap="flat" cmpd="sng">
                <a:solidFill>
                  <a:srgbClr val="263238"/>
                </a:solidFill>
                <a:prstDash val="solid"/>
                <a:miter lim="33357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57" name="Google Shape;457;p4"/>
              <p:cNvSpPr/>
              <p:nvPr/>
            </p:nvSpPr>
            <p:spPr>
              <a:xfrm>
                <a:off x="5466879" y="3401103"/>
                <a:ext cx="14464" cy="908626"/>
              </a:xfrm>
              <a:custGeom>
                <a:avLst/>
                <a:gdLst/>
                <a:ahLst/>
                <a:cxnLst/>
                <a:rect l="l" t="t" r="r" b="b"/>
                <a:pathLst>
                  <a:path w="668" h="41964" fill="none" extrusionOk="0">
                    <a:moveTo>
                      <a:pt x="400" y="41964"/>
                    </a:moveTo>
                    <a:cubicBezTo>
                      <a:pt x="400" y="41964"/>
                      <a:pt x="667" y="32757"/>
                      <a:pt x="334" y="24885"/>
                    </a:cubicBezTo>
                    <a:cubicBezTo>
                      <a:pt x="0" y="16979"/>
                      <a:pt x="667" y="0"/>
                      <a:pt x="667" y="0"/>
                    </a:cubicBezTo>
                  </a:path>
                </a:pathLst>
              </a:custGeom>
              <a:noFill/>
              <a:ln w="10000" cap="flat" cmpd="sng">
                <a:solidFill>
                  <a:srgbClr val="263238"/>
                </a:solidFill>
                <a:prstDash val="solid"/>
                <a:miter lim="33357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58" name="Google Shape;458;p4"/>
              <p:cNvSpPr/>
              <p:nvPr/>
            </p:nvSpPr>
            <p:spPr>
              <a:xfrm>
                <a:off x="5400425" y="3555664"/>
                <a:ext cx="77299" cy="61428"/>
              </a:xfrm>
              <a:custGeom>
                <a:avLst/>
                <a:gdLst/>
                <a:ahLst/>
                <a:cxnLst/>
                <a:rect l="l" t="t" r="r" b="b"/>
                <a:pathLst>
                  <a:path w="3570" h="2837" fill="none" extrusionOk="0">
                    <a:moveTo>
                      <a:pt x="3569" y="2836"/>
                    </a:moveTo>
                    <a:lnTo>
                      <a:pt x="0" y="1"/>
                    </a:lnTo>
                  </a:path>
                </a:pathLst>
              </a:custGeom>
              <a:noFill/>
              <a:ln w="10000" cap="flat" cmpd="sng">
                <a:solidFill>
                  <a:srgbClr val="263238"/>
                </a:solidFill>
                <a:prstDash val="solid"/>
                <a:miter lim="33357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59" name="Google Shape;459;p4"/>
              <p:cNvSpPr/>
              <p:nvPr/>
            </p:nvSpPr>
            <p:spPr>
              <a:xfrm>
                <a:off x="5476991" y="3614172"/>
                <a:ext cx="27455" cy="44799"/>
              </a:xfrm>
              <a:custGeom>
                <a:avLst/>
                <a:gdLst/>
                <a:ahLst/>
                <a:cxnLst/>
                <a:rect l="l" t="t" r="r" b="b"/>
                <a:pathLst>
                  <a:path w="1268" h="2069" fill="none" extrusionOk="0">
                    <a:moveTo>
                      <a:pt x="0" y="2069"/>
                    </a:moveTo>
                    <a:lnTo>
                      <a:pt x="1268" y="1"/>
                    </a:lnTo>
                  </a:path>
                </a:pathLst>
              </a:custGeom>
              <a:noFill/>
              <a:ln w="10000" cap="flat" cmpd="sng">
                <a:solidFill>
                  <a:srgbClr val="263238"/>
                </a:solidFill>
                <a:prstDash val="solid"/>
                <a:miter lim="33357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60" name="Google Shape;460;p4"/>
              <p:cNvSpPr/>
              <p:nvPr/>
            </p:nvSpPr>
            <p:spPr>
              <a:xfrm>
                <a:off x="5470474" y="3778868"/>
                <a:ext cx="69375" cy="57076"/>
              </a:xfrm>
              <a:custGeom>
                <a:avLst/>
                <a:gdLst/>
                <a:ahLst/>
                <a:cxnLst/>
                <a:rect l="l" t="t" r="r" b="b"/>
                <a:pathLst>
                  <a:path w="3204" h="2636" fill="none" extrusionOk="0">
                    <a:moveTo>
                      <a:pt x="1" y="2635"/>
                    </a:moveTo>
                    <a:lnTo>
                      <a:pt x="3203" y="0"/>
                    </a:lnTo>
                  </a:path>
                </a:pathLst>
              </a:custGeom>
              <a:noFill/>
              <a:ln w="10000" cap="flat" cmpd="sng">
                <a:solidFill>
                  <a:srgbClr val="263238"/>
                </a:solidFill>
                <a:prstDash val="solid"/>
                <a:miter lim="33357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61" name="Google Shape;461;p4"/>
              <p:cNvSpPr/>
              <p:nvPr/>
            </p:nvSpPr>
            <p:spPr>
              <a:xfrm>
                <a:off x="5444468" y="3443002"/>
                <a:ext cx="36874" cy="33237"/>
              </a:xfrm>
              <a:custGeom>
                <a:avLst/>
                <a:gdLst/>
                <a:ahLst/>
                <a:cxnLst/>
                <a:rect l="l" t="t" r="r" b="b"/>
                <a:pathLst>
                  <a:path w="1703" h="1535" fill="none" extrusionOk="0">
                    <a:moveTo>
                      <a:pt x="1702" y="1535"/>
                    </a:moveTo>
                    <a:lnTo>
                      <a:pt x="1" y="0"/>
                    </a:lnTo>
                  </a:path>
                </a:pathLst>
              </a:custGeom>
              <a:noFill/>
              <a:ln w="10000" cap="flat" cmpd="sng">
                <a:solidFill>
                  <a:srgbClr val="263238"/>
                </a:solidFill>
                <a:prstDash val="solid"/>
                <a:miter lim="33357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62" name="Google Shape;462;p4"/>
              <p:cNvSpPr/>
              <p:nvPr/>
            </p:nvSpPr>
            <p:spPr>
              <a:xfrm>
                <a:off x="5424244" y="3818580"/>
                <a:ext cx="45535" cy="48415"/>
              </a:xfrm>
              <a:custGeom>
                <a:avLst/>
                <a:gdLst/>
                <a:ahLst/>
                <a:cxnLst/>
                <a:rect l="l" t="t" r="r" b="b"/>
                <a:pathLst>
                  <a:path w="2103" h="2236" fill="none" extrusionOk="0">
                    <a:moveTo>
                      <a:pt x="2102" y="2236"/>
                    </a:moveTo>
                    <a:lnTo>
                      <a:pt x="1" y="1"/>
                    </a:lnTo>
                  </a:path>
                </a:pathLst>
              </a:custGeom>
              <a:noFill/>
              <a:ln w="10000" cap="flat" cmpd="sng">
                <a:solidFill>
                  <a:srgbClr val="263238"/>
                </a:solidFill>
                <a:prstDash val="solid"/>
                <a:miter lim="33357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63" name="Google Shape;463;p4"/>
              <p:cNvSpPr/>
              <p:nvPr/>
            </p:nvSpPr>
            <p:spPr>
              <a:xfrm>
                <a:off x="5378750" y="3973163"/>
                <a:ext cx="95358" cy="86697"/>
              </a:xfrm>
              <a:custGeom>
                <a:avLst/>
                <a:gdLst/>
                <a:ahLst/>
                <a:cxnLst/>
                <a:rect l="l" t="t" r="r" b="b"/>
                <a:pathLst>
                  <a:path w="4404" h="4004" fill="none" extrusionOk="0">
                    <a:moveTo>
                      <a:pt x="4404" y="4003"/>
                    </a:moveTo>
                    <a:lnTo>
                      <a:pt x="0" y="0"/>
                    </a:lnTo>
                  </a:path>
                </a:pathLst>
              </a:custGeom>
              <a:noFill/>
              <a:ln w="10000" cap="flat" cmpd="sng">
                <a:solidFill>
                  <a:srgbClr val="263238"/>
                </a:solidFill>
                <a:prstDash val="solid"/>
                <a:miter lim="33357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64" name="Google Shape;464;p4"/>
              <p:cNvSpPr/>
              <p:nvPr/>
            </p:nvSpPr>
            <p:spPr>
              <a:xfrm>
                <a:off x="5476255" y="4133507"/>
                <a:ext cx="70804" cy="32522"/>
              </a:xfrm>
              <a:custGeom>
                <a:avLst/>
                <a:gdLst/>
                <a:ahLst/>
                <a:cxnLst/>
                <a:rect l="l" t="t" r="r" b="b"/>
                <a:pathLst>
                  <a:path w="3270" h="1502" fill="none" extrusionOk="0">
                    <a:moveTo>
                      <a:pt x="1" y="1502"/>
                    </a:moveTo>
                    <a:cubicBezTo>
                      <a:pt x="1135" y="1068"/>
                      <a:pt x="2202" y="568"/>
                      <a:pt x="3270" y="1"/>
                    </a:cubicBezTo>
                  </a:path>
                </a:pathLst>
              </a:custGeom>
              <a:noFill/>
              <a:ln w="10000" cap="flat" cmpd="sng">
                <a:solidFill>
                  <a:srgbClr val="263238"/>
                </a:solidFill>
                <a:prstDash val="solid"/>
                <a:miter lim="33357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65" name="Google Shape;465;p4"/>
              <p:cNvSpPr/>
              <p:nvPr/>
            </p:nvSpPr>
            <p:spPr>
              <a:xfrm>
                <a:off x="5209160" y="3630412"/>
                <a:ext cx="250498" cy="208795"/>
              </a:xfrm>
              <a:custGeom>
                <a:avLst/>
                <a:gdLst/>
                <a:ahLst/>
                <a:cxnLst/>
                <a:rect l="l" t="t" r="r" b="b"/>
                <a:pathLst>
                  <a:path w="11569" h="9643" extrusionOk="0">
                    <a:moveTo>
                      <a:pt x="6634" y="0"/>
                    </a:moveTo>
                    <a:cubicBezTo>
                      <a:pt x="4381" y="0"/>
                      <a:pt x="1833" y="757"/>
                      <a:pt x="1128" y="2520"/>
                    </a:cubicBezTo>
                    <a:cubicBezTo>
                      <a:pt x="1" y="5257"/>
                      <a:pt x="3319" y="9642"/>
                      <a:pt x="6702" y="9642"/>
                    </a:cubicBezTo>
                    <a:cubicBezTo>
                      <a:pt x="6823" y="9642"/>
                      <a:pt x="6944" y="9636"/>
                      <a:pt x="7065" y="9625"/>
                    </a:cubicBezTo>
                    <a:cubicBezTo>
                      <a:pt x="8433" y="9491"/>
                      <a:pt x="9000" y="9391"/>
                      <a:pt x="9567" y="8624"/>
                    </a:cubicBezTo>
                    <a:lnTo>
                      <a:pt x="4697" y="3887"/>
                    </a:lnTo>
                    <a:lnTo>
                      <a:pt x="9934" y="8124"/>
                    </a:lnTo>
                    <a:cubicBezTo>
                      <a:pt x="10101" y="7824"/>
                      <a:pt x="10201" y="7557"/>
                      <a:pt x="10301" y="7257"/>
                    </a:cubicBezTo>
                    <a:cubicBezTo>
                      <a:pt x="10368" y="7023"/>
                      <a:pt x="10434" y="6790"/>
                      <a:pt x="10468" y="6589"/>
                    </a:cubicBezTo>
                    <a:cubicBezTo>
                      <a:pt x="10801" y="4888"/>
                      <a:pt x="11568" y="2086"/>
                      <a:pt x="9934" y="785"/>
                    </a:cubicBezTo>
                    <a:cubicBezTo>
                      <a:pt x="9265" y="280"/>
                      <a:pt x="8004" y="0"/>
                      <a:pt x="6634" y="0"/>
                    </a:cubicBezTo>
                    <a:close/>
                  </a:path>
                </a:pathLst>
              </a:custGeom>
              <a:solidFill>
                <a:srgbClr val="F78A8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66" name="Google Shape;466;p4"/>
              <p:cNvSpPr/>
              <p:nvPr/>
            </p:nvSpPr>
            <p:spPr>
              <a:xfrm>
                <a:off x="5521771" y="3576625"/>
                <a:ext cx="244868" cy="229971"/>
              </a:xfrm>
              <a:custGeom>
                <a:avLst/>
                <a:gdLst/>
                <a:ahLst/>
                <a:cxnLst/>
                <a:rect l="l" t="t" r="r" b="b"/>
                <a:pathLst>
                  <a:path w="11309" h="10621" extrusionOk="0">
                    <a:moveTo>
                      <a:pt x="6905" y="0"/>
                    </a:moveTo>
                    <a:cubicBezTo>
                      <a:pt x="6905" y="34"/>
                      <a:pt x="6905" y="67"/>
                      <a:pt x="6905" y="100"/>
                    </a:cubicBezTo>
                    <a:cubicBezTo>
                      <a:pt x="6467" y="2072"/>
                      <a:pt x="4296" y="3251"/>
                      <a:pt x="2376" y="3251"/>
                    </a:cubicBezTo>
                    <a:cubicBezTo>
                      <a:pt x="2250" y="3251"/>
                      <a:pt x="2125" y="3246"/>
                      <a:pt x="2002" y="3236"/>
                    </a:cubicBezTo>
                    <a:cubicBezTo>
                      <a:pt x="1701" y="3203"/>
                      <a:pt x="1435" y="3136"/>
                      <a:pt x="1168" y="3069"/>
                    </a:cubicBezTo>
                    <a:cubicBezTo>
                      <a:pt x="200" y="4604"/>
                      <a:pt x="0" y="6505"/>
                      <a:pt x="634" y="8173"/>
                    </a:cubicBezTo>
                    <a:cubicBezTo>
                      <a:pt x="701" y="8406"/>
                      <a:pt x="834" y="8640"/>
                      <a:pt x="968" y="8840"/>
                    </a:cubicBezTo>
                    <a:cubicBezTo>
                      <a:pt x="1601" y="8373"/>
                      <a:pt x="7972" y="2936"/>
                      <a:pt x="7973" y="2936"/>
                    </a:cubicBezTo>
                    <a:lnTo>
                      <a:pt x="7973" y="2936"/>
                    </a:lnTo>
                    <a:lnTo>
                      <a:pt x="1334" y="9307"/>
                    </a:lnTo>
                    <a:cubicBezTo>
                      <a:pt x="2131" y="10157"/>
                      <a:pt x="3351" y="10621"/>
                      <a:pt x="4636" y="10621"/>
                    </a:cubicBezTo>
                    <a:cubicBezTo>
                      <a:pt x="6579" y="10621"/>
                      <a:pt x="8670" y="9561"/>
                      <a:pt x="9674" y="7172"/>
                    </a:cubicBezTo>
                    <a:cubicBezTo>
                      <a:pt x="11308" y="3203"/>
                      <a:pt x="9240" y="567"/>
                      <a:pt x="6905" y="0"/>
                    </a:cubicBezTo>
                    <a:close/>
                  </a:path>
                </a:pathLst>
              </a:custGeom>
              <a:solidFill>
                <a:srgbClr val="F78A8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67" name="Google Shape;467;p4"/>
              <p:cNvSpPr/>
              <p:nvPr/>
            </p:nvSpPr>
            <p:spPr>
              <a:xfrm>
                <a:off x="5460492" y="3412860"/>
                <a:ext cx="220184" cy="217564"/>
              </a:xfrm>
              <a:custGeom>
                <a:avLst/>
                <a:gdLst/>
                <a:ahLst/>
                <a:cxnLst/>
                <a:rect l="l" t="t" r="r" b="b"/>
                <a:pathLst>
                  <a:path w="10169" h="10048" extrusionOk="0">
                    <a:moveTo>
                      <a:pt x="4831" y="1"/>
                    </a:moveTo>
                    <a:cubicBezTo>
                      <a:pt x="2130" y="1"/>
                      <a:pt x="0" y="1590"/>
                      <a:pt x="28" y="4594"/>
                    </a:cubicBezTo>
                    <a:cubicBezTo>
                      <a:pt x="62" y="6196"/>
                      <a:pt x="762" y="7730"/>
                      <a:pt x="1963" y="8831"/>
                    </a:cubicBezTo>
                    <a:lnTo>
                      <a:pt x="5465" y="3961"/>
                    </a:lnTo>
                    <a:lnTo>
                      <a:pt x="2497" y="9231"/>
                    </a:lnTo>
                    <a:cubicBezTo>
                      <a:pt x="2763" y="9398"/>
                      <a:pt x="3064" y="9565"/>
                      <a:pt x="3364" y="9698"/>
                    </a:cubicBezTo>
                    <a:cubicBezTo>
                      <a:pt x="3798" y="9865"/>
                      <a:pt x="4265" y="9998"/>
                      <a:pt x="4732" y="10032"/>
                    </a:cubicBezTo>
                    <a:cubicBezTo>
                      <a:pt x="4857" y="10042"/>
                      <a:pt x="4984" y="10047"/>
                      <a:pt x="5111" y="10047"/>
                    </a:cubicBezTo>
                    <a:cubicBezTo>
                      <a:pt x="7055" y="10047"/>
                      <a:pt x="9197" y="8868"/>
                      <a:pt x="9635" y="6896"/>
                    </a:cubicBezTo>
                    <a:cubicBezTo>
                      <a:pt x="10169" y="4528"/>
                      <a:pt x="9935" y="958"/>
                      <a:pt x="6499" y="191"/>
                    </a:cubicBezTo>
                    <a:cubicBezTo>
                      <a:pt x="5929" y="64"/>
                      <a:pt x="5368" y="1"/>
                      <a:pt x="4831" y="1"/>
                    </a:cubicBezTo>
                    <a:close/>
                  </a:path>
                </a:pathLst>
              </a:custGeom>
              <a:solidFill>
                <a:srgbClr val="F78A8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68" name="Google Shape;468;p4"/>
              <p:cNvSpPr/>
              <p:nvPr/>
            </p:nvSpPr>
            <p:spPr>
              <a:xfrm>
                <a:off x="5373683" y="3146849"/>
                <a:ext cx="213104" cy="247033"/>
              </a:xfrm>
              <a:custGeom>
                <a:avLst/>
                <a:gdLst/>
                <a:ahLst/>
                <a:cxnLst/>
                <a:rect l="l" t="t" r="r" b="b"/>
                <a:pathLst>
                  <a:path w="9842" h="11409" extrusionOk="0">
                    <a:moveTo>
                      <a:pt x="6506" y="1"/>
                    </a:moveTo>
                    <a:cubicBezTo>
                      <a:pt x="6506" y="1"/>
                      <a:pt x="6139" y="101"/>
                      <a:pt x="3937" y="1168"/>
                    </a:cubicBezTo>
                    <a:cubicBezTo>
                      <a:pt x="1736" y="2236"/>
                      <a:pt x="1" y="5738"/>
                      <a:pt x="1769" y="8707"/>
                    </a:cubicBezTo>
                    <a:cubicBezTo>
                      <a:pt x="2736" y="10408"/>
                      <a:pt x="3904" y="11042"/>
                      <a:pt x="4704" y="11275"/>
                    </a:cubicBezTo>
                    <a:lnTo>
                      <a:pt x="5572" y="2736"/>
                    </a:lnTo>
                    <a:lnTo>
                      <a:pt x="5238" y="11409"/>
                    </a:lnTo>
                    <a:lnTo>
                      <a:pt x="5738" y="11409"/>
                    </a:lnTo>
                    <a:cubicBezTo>
                      <a:pt x="7139" y="11242"/>
                      <a:pt x="9408" y="9541"/>
                      <a:pt x="9641" y="6038"/>
                    </a:cubicBezTo>
                    <a:cubicBezTo>
                      <a:pt x="9841" y="2536"/>
                      <a:pt x="6506" y="1"/>
                      <a:pt x="6506" y="1"/>
                    </a:cubicBezTo>
                    <a:close/>
                  </a:path>
                </a:pathLst>
              </a:custGeom>
              <a:solidFill>
                <a:srgbClr val="F78A8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69" name="Google Shape;469;p4"/>
              <p:cNvSpPr/>
              <p:nvPr/>
            </p:nvSpPr>
            <p:spPr>
              <a:xfrm>
                <a:off x="5257989" y="3292684"/>
                <a:ext cx="184328" cy="162827"/>
              </a:xfrm>
              <a:custGeom>
                <a:avLst/>
                <a:gdLst/>
                <a:ahLst/>
                <a:cxnLst/>
                <a:rect l="l" t="t" r="r" b="b"/>
                <a:pathLst>
                  <a:path w="8513" h="7520" extrusionOk="0">
                    <a:moveTo>
                      <a:pt x="2139" y="0"/>
                    </a:moveTo>
                    <a:cubicBezTo>
                      <a:pt x="735" y="0"/>
                      <a:pt x="0" y="1191"/>
                      <a:pt x="1041" y="3573"/>
                    </a:cubicBezTo>
                    <a:cubicBezTo>
                      <a:pt x="2186" y="6128"/>
                      <a:pt x="4935" y="7520"/>
                      <a:pt x="6601" y="7520"/>
                    </a:cubicBezTo>
                    <a:cubicBezTo>
                      <a:pt x="6827" y="7520"/>
                      <a:pt x="7033" y="7494"/>
                      <a:pt x="7212" y="7442"/>
                    </a:cubicBezTo>
                    <a:cubicBezTo>
                      <a:pt x="7579" y="7342"/>
                      <a:pt x="7879" y="7142"/>
                      <a:pt x="8146" y="6875"/>
                    </a:cubicBezTo>
                    <a:lnTo>
                      <a:pt x="1775" y="1038"/>
                    </a:lnTo>
                    <a:lnTo>
                      <a:pt x="8413" y="6342"/>
                    </a:lnTo>
                    <a:cubicBezTo>
                      <a:pt x="8480" y="6075"/>
                      <a:pt x="8513" y="5841"/>
                      <a:pt x="8480" y="5574"/>
                    </a:cubicBezTo>
                    <a:cubicBezTo>
                      <a:pt x="8179" y="2539"/>
                      <a:pt x="5144" y="771"/>
                      <a:pt x="3142" y="171"/>
                    </a:cubicBezTo>
                    <a:cubicBezTo>
                      <a:pt x="2784" y="57"/>
                      <a:pt x="2445" y="0"/>
                      <a:pt x="2139" y="0"/>
                    </a:cubicBezTo>
                    <a:close/>
                  </a:path>
                </a:pathLst>
              </a:custGeom>
              <a:solidFill>
                <a:srgbClr val="F78A8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70" name="Google Shape;470;p4"/>
              <p:cNvSpPr/>
              <p:nvPr/>
            </p:nvSpPr>
            <p:spPr>
              <a:xfrm>
                <a:off x="5207688" y="3398201"/>
                <a:ext cx="198532" cy="184198"/>
              </a:xfrm>
              <a:custGeom>
                <a:avLst/>
                <a:gdLst/>
                <a:ahLst/>
                <a:cxnLst/>
                <a:rect l="l" t="t" r="r" b="b"/>
                <a:pathLst>
                  <a:path w="9169" h="8507" extrusionOk="0">
                    <a:moveTo>
                      <a:pt x="3564" y="1"/>
                    </a:moveTo>
                    <a:cubicBezTo>
                      <a:pt x="2163" y="1"/>
                      <a:pt x="1029" y="635"/>
                      <a:pt x="662" y="2403"/>
                    </a:cubicBezTo>
                    <a:cubicBezTo>
                      <a:pt x="0" y="5395"/>
                      <a:pt x="2016" y="8507"/>
                      <a:pt x="5024" y="8507"/>
                    </a:cubicBezTo>
                    <a:cubicBezTo>
                      <a:pt x="5201" y="8507"/>
                      <a:pt x="5382" y="8496"/>
                      <a:pt x="5565" y="8474"/>
                    </a:cubicBezTo>
                    <a:cubicBezTo>
                      <a:pt x="7000" y="8307"/>
                      <a:pt x="7834" y="7807"/>
                      <a:pt x="8334" y="7306"/>
                    </a:cubicBezTo>
                    <a:lnTo>
                      <a:pt x="2397" y="1902"/>
                    </a:lnTo>
                    <a:lnTo>
                      <a:pt x="8734" y="6739"/>
                    </a:lnTo>
                    <a:cubicBezTo>
                      <a:pt x="8868" y="6506"/>
                      <a:pt x="8935" y="6239"/>
                      <a:pt x="8968" y="6005"/>
                    </a:cubicBezTo>
                    <a:cubicBezTo>
                      <a:pt x="9168" y="4971"/>
                      <a:pt x="9068" y="3937"/>
                      <a:pt x="8668" y="2970"/>
                    </a:cubicBezTo>
                    <a:cubicBezTo>
                      <a:pt x="8645" y="2970"/>
                      <a:pt x="8621" y="2971"/>
                      <a:pt x="8598" y="2971"/>
                    </a:cubicBezTo>
                    <a:cubicBezTo>
                      <a:pt x="7159" y="2971"/>
                      <a:pt x="4910" y="1970"/>
                      <a:pt x="3564" y="1"/>
                    </a:cubicBezTo>
                    <a:close/>
                  </a:path>
                </a:pathLst>
              </a:custGeom>
              <a:solidFill>
                <a:srgbClr val="F78A8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71" name="Google Shape;471;p4"/>
              <p:cNvSpPr/>
              <p:nvPr/>
            </p:nvSpPr>
            <p:spPr>
              <a:xfrm>
                <a:off x="5169578" y="3777417"/>
                <a:ext cx="236640" cy="222068"/>
              </a:xfrm>
              <a:custGeom>
                <a:avLst/>
                <a:gdLst/>
                <a:ahLst/>
                <a:cxnLst/>
                <a:rect l="l" t="t" r="r" b="b"/>
                <a:pathLst>
                  <a:path w="10929" h="10256" extrusionOk="0">
                    <a:moveTo>
                      <a:pt x="3256" y="1"/>
                    </a:moveTo>
                    <a:cubicBezTo>
                      <a:pt x="1922" y="201"/>
                      <a:pt x="888" y="901"/>
                      <a:pt x="621" y="2369"/>
                    </a:cubicBezTo>
                    <a:cubicBezTo>
                      <a:pt x="1" y="5808"/>
                      <a:pt x="2921" y="10255"/>
                      <a:pt x="6120" y="10255"/>
                    </a:cubicBezTo>
                    <a:cubicBezTo>
                      <a:pt x="6365" y="10255"/>
                      <a:pt x="6612" y="10229"/>
                      <a:pt x="6858" y="10174"/>
                    </a:cubicBezTo>
                    <a:cubicBezTo>
                      <a:pt x="7759" y="10008"/>
                      <a:pt x="8626" y="9574"/>
                      <a:pt x="9294" y="8974"/>
                    </a:cubicBezTo>
                    <a:lnTo>
                      <a:pt x="1688" y="1668"/>
                    </a:lnTo>
                    <a:lnTo>
                      <a:pt x="9694" y="8473"/>
                    </a:lnTo>
                    <a:cubicBezTo>
                      <a:pt x="10161" y="7873"/>
                      <a:pt x="10461" y="7172"/>
                      <a:pt x="10561" y="6438"/>
                    </a:cubicBezTo>
                    <a:cubicBezTo>
                      <a:pt x="10928" y="5338"/>
                      <a:pt x="10895" y="4137"/>
                      <a:pt x="10394" y="3069"/>
                    </a:cubicBezTo>
                    <a:cubicBezTo>
                      <a:pt x="9861" y="3303"/>
                      <a:pt x="9294" y="3436"/>
                      <a:pt x="8693" y="3470"/>
                    </a:cubicBezTo>
                    <a:cubicBezTo>
                      <a:pt x="8576" y="3481"/>
                      <a:pt x="8459" y="3486"/>
                      <a:pt x="8342" y="3486"/>
                    </a:cubicBezTo>
                    <a:cubicBezTo>
                      <a:pt x="6320" y="3486"/>
                      <a:pt x="4296" y="1892"/>
                      <a:pt x="3256" y="1"/>
                    </a:cubicBezTo>
                    <a:close/>
                  </a:path>
                </a:pathLst>
              </a:custGeom>
              <a:solidFill>
                <a:srgbClr val="F78A8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72" name="Google Shape;472;p4"/>
              <p:cNvSpPr/>
              <p:nvPr/>
            </p:nvSpPr>
            <p:spPr>
              <a:xfrm>
                <a:off x="5543424" y="3978187"/>
                <a:ext cx="236207" cy="193270"/>
              </a:xfrm>
              <a:custGeom>
                <a:avLst/>
                <a:gdLst/>
                <a:ahLst/>
                <a:cxnLst/>
                <a:rect l="l" t="t" r="r" b="b"/>
                <a:pathLst>
                  <a:path w="10909" h="8926" extrusionOk="0">
                    <a:moveTo>
                      <a:pt x="5625" y="1"/>
                    </a:moveTo>
                    <a:cubicBezTo>
                      <a:pt x="4056" y="1"/>
                      <a:pt x="2803" y="1103"/>
                      <a:pt x="2803" y="1103"/>
                    </a:cubicBezTo>
                    <a:cubicBezTo>
                      <a:pt x="2803" y="1103"/>
                      <a:pt x="935" y="1703"/>
                      <a:pt x="234" y="4338"/>
                    </a:cubicBezTo>
                    <a:cubicBezTo>
                      <a:pt x="1" y="5139"/>
                      <a:pt x="34" y="5973"/>
                      <a:pt x="334" y="6740"/>
                    </a:cubicBezTo>
                    <a:lnTo>
                      <a:pt x="7973" y="2303"/>
                    </a:lnTo>
                    <a:lnTo>
                      <a:pt x="7973" y="2303"/>
                    </a:lnTo>
                    <a:lnTo>
                      <a:pt x="501" y="7174"/>
                    </a:lnTo>
                    <a:cubicBezTo>
                      <a:pt x="1046" y="8211"/>
                      <a:pt x="2095" y="8926"/>
                      <a:pt x="3507" y="8926"/>
                    </a:cubicBezTo>
                    <a:cubicBezTo>
                      <a:pt x="3911" y="8926"/>
                      <a:pt x="4344" y="8868"/>
                      <a:pt x="4804" y="8741"/>
                    </a:cubicBezTo>
                    <a:cubicBezTo>
                      <a:pt x="8173" y="7774"/>
                      <a:pt x="10909" y="4338"/>
                      <a:pt x="8374" y="1403"/>
                    </a:cubicBezTo>
                    <a:cubicBezTo>
                      <a:pt x="7467" y="342"/>
                      <a:pt x="6497" y="1"/>
                      <a:pt x="5625" y="1"/>
                    </a:cubicBezTo>
                    <a:close/>
                  </a:path>
                </a:pathLst>
              </a:custGeom>
              <a:solidFill>
                <a:srgbClr val="F78A8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73" name="Google Shape;473;p4"/>
              <p:cNvSpPr/>
              <p:nvPr/>
            </p:nvSpPr>
            <p:spPr>
              <a:xfrm>
                <a:off x="5357811" y="4249807"/>
                <a:ext cx="229690" cy="339490"/>
              </a:xfrm>
              <a:custGeom>
                <a:avLst/>
                <a:gdLst/>
                <a:ahLst/>
                <a:cxnLst/>
                <a:rect l="l" t="t" r="r" b="b"/>
                <a:pathLst>
                  <a:path w="10608" h="15679" extrusionOk="0">
                    <a:moveTo>
                      <a:pt x="0" y="0"/>
                    </a:moveTo>
                    <a:lnTo>
                      <a:pt x="0" y="15678"/>
                    </a:lnTo>
                    <a:lnTo>
                      <a:pt x="10608" y="15678"/>
                    </a:lnTo>
                    <a:lnTo>
                      <a:pt x="10608" y="0"/>
                    </a:lnTo>
                    <a:close/>
                  </a:path>
                </a:pathLst>
              </a:custGeom>
              <a:solidFill>
                <a:srgbClr val="263238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74" name="Google Shape;474;p4"/>
              <p:cNvSpPr/>
              <p:nvPr/>
            </p:nvSpPr>
            <p:spPr>
              <a:xfrm>
                <a:off x="7082637" y="1261662"/>
                <a:ext cx="1004698" cy="136519"/>
              </a:xfrm>
              <a:custGeom>
                <a:avLst/>
                <a:gdLst/>
                <a:ahLst/>
                <a:cxnLst/>
                <a:rect l="l" t="t" r="r" b="b"/>
                <a:pathLst>
                  <a:path w="46401" h="6305" fill="none" extrusionOk="0">
                    <a:moveTo>
                      <a:pt x="46401" y="0"/>
                    </a:moveTo>
                    <a:lnTo>
                      <a:pt x="601" y="0"/>
                    </a:lnTo>
                    <a:lnTo>
                      <a:pt x="1" y="6305"/>
                    </a:lnTo>
                    <a:lnTo>
                      <a:pt x="46401" y="6305"/>
                    </a:lnTo>
                    <a:close/>
                  </a:path>
                </a:pathLst>
              </a:custGeom>
              <a:noFill/>
              <a:ln w="10000" cap="flat" cmpd="sng">
                <a:solidFill>
                  <a:srgbClr val="263238"/>
                </a:solidFill>
                <a:prstDash val="solid"/>
                <a:miter lim="33357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75" name="Google Shape;475;p4"/>
              <p:cNvSpPr/>
              <p:nvPr/>
            </p:nvSpPr>
            <p:spPr>
              <a:xfrm>
                <a:off x="7082637" y="1398164"/>
                <a:ext cx="1004698" cy="136541"/>
              </a:xfrm>
              <a:custGeom>
                <a:avLst/>
                <a:gdLst/>
                <a:ahLst/>
                <a:cxnLst/>
                <a:rect l="l" t="t" r="r" b="b"/>
                <a:pathLst>
                  <a:path w="46401" h="6306" fill="none" extrusionOk="0">
                    <a:moveTo>
                      <a:pt x="46401" y="1"/>
                    </a:moveTo>
                    <a:lnTo>
                      <a:pt x="601" y="1"/>
                    </a:lnTo>
                    <a:lnTo>
                      <a:pt x="1" y="6305"/>
                    </a:lnTo>
                    <a:lnTo>
                      <a:pt x="46401" y="6305"/>
                    </a:lnTo>
                    <a:close/>
                  </a:path>
                </a:pathLst>
              </a:custGeom>
              <a:noFill/>
              <a:ln w="10000" cap="flat" cmpd="sng">
                <a:solidFill>
                  <a:srgbClr val="263238"/>
                </a:solidFill>
                <a:prstDash val="solid"/>
                <a:miter lim="33357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76" name="Google Shape;476;p4"/>
              <p:cNvSpPr/>
              <p:nvPr/>
            </p:nvSpPr>
            <p:spPr>
              <a:xfrm>
                <a:off x="7082637" y="1534689"/>
                <a:ext cx="1004698" cy="136519"/>
              </a:xfrm>
              <a:custGeom>
                <a:avLst/>
                <a:gdLst/>
                <a:ahLst/>
                <a:cxnLst/>
                <a:rect l="l" t="t" r="r" b="b"/>
                <a:pathLst>
                  <a:path w="46401" h="6305" fill="none" extrusionOk="0">
                    <a:moveTo>
                      <a:pt x="46401" y="0"/>
                    </a:moveTo>
                    <a:lnTo>
                      <a:pt x="601" y="0"/>
                    </a:lnTo>
                    <a:lnTo>
                      <a:pt x="1" y="6305"/>
                    </a:lnTo>
                    <a:lnTo>
                      <a:pt x="46401" y="6305"/>
                    </a:lnTo>
                    <a:close/>
                  </a:path>
                </a:pathLst>
              </a:custGeom>
              <a:noFill/>
              <a:ln w="10000" cap="flat" cmpd="sng">
                <a:solidFill>
                  <a:srgbClr val="263238"/>
                </a:solidFill>
                <a:prstDash val="solid"/>
                <a:miter lim="33357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77" name="Google Shape;477;p4"/>
              <p:cNvSpPr/>
              <p:nvPr/>
            </p:nvSpPr>
            <p:spPr>
              <a:xfrm>
                <a:off x="7082637" y="1671192"/>
                <a:ext cx="1004698" cy="135826"/>
              </a:xfrm>
              <a:custGeom>
                <a:avLst/>
                <a:gdLst/>
                <a:ahLst/>
                <a:cxnLst/>
                <a:rect l="l" t="t" r="r" b="b"/>
                <a:pathLst>
                  <a:path w="46401" h="6273" fill="none" extrusionOk="0">
                    <a:moveTo>
                      <a:pt x="46401" y="1"/>
                    </a:moveTo>
                    <a:lnTo>
                      <a:pt x="601" y="1"/>
                    </a:lnTo>
                    <a:lnTo>
                      <a:pt x="1" y="6272"/>
                    </a:lnTo>
                    <a:lnTo>
                      <a:pt x="46401" y="6272"/>
                    </a:lnTo>
                    <a:close/>
                  </a:path>
                </a:pathLst>
              </a:custGeom>
              <a:noFill/>
              <a:ln w="10000" cap="flat" cmpd="sng">
                <a:solidFill>
                  <a:srgbClr val="263238"/>
                </a:solidFill>
                <a:prstDash val="solid"/>
                <a:miter lim="33357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78" name="Google Shape;478;p4"/>
              <p:cNvSpPr/>
              <p:nvPr/>
            </p:nvSpPr>
            <p:spPr>
              <a:xfrm>
                <a:off x="7082637" y="1807002"/>
                <a:ext cx="1004698" cy="136519"/>
              </a:xfrm>
              <a:custGeom>
                <a:avLst/>
                <a:gdLst/>
                <a:ahLst/>
                <a:cxnLst/>
                <a:rect l="l" t="t" r="r" b="b"/>
                <a:pathLst>
                  <a:path w="46401" h="6305" fill="none" extrusionOk="0">
                    <a:moveTo>
                      <a:pt x="46401" y="0"/>
                    </a:moveTo>
                    <a:lnTo>
                      <a:pt x="601" y="0"/>
                    </a:lnTo>
                    <a:lnTo>
                      <a:pt x="1" y="6305"/>
                    </a:lnTo>
                    <a:lnTo>
                      <a:pt x="46401" y="6305"/>
                    </a:lnTo>
                    <a:close/>
                  </a:path>
                </a:pathLst>
              </a:custGeom>
              <a:noFill/>
              <a:ln w="10000" cap="flat" cmpd="sng">
                <a:solidFill>
                  <a:srgbClr val="263238"/>
                </a:solidFill>
                <a:prstDash val="solid"/>
                <a:miter lim="33357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79" name="Google Shape;479;p4"/>
              <p:cNvSpPr/>
              <p:nvPr/>
            </p:nvSpPr>
            <p:spPr>
              <a:xfrm>
                <a:off x="7082637" y="1943505"/>
                <a:ext cx="1004698" cy="136541"/>
              </a:xfrm>
              <a:custGeom>
                <a:avLst/>
                <a:gdLst/>
                <a:ahLst/>
                <a:cxnLst/>
                <a:rect l="l" t="t" r="r" b="b"/>
                <a:pathLst>
                  <a:path w="46401" h="6306" fill="none" extrusionOk="0">
                    <a:moveTo>
                      <a:pt x="46401" y="1"/>
                    </a:moveTo>
                    <a:lnTo>
                      <a:pt x="601" y="1"/>
                    </a:lnTo>
                    <a:lnTo>
                      <a:pt x="1" y="6305"/>
                    </a:lnTo>
                    <a:lnTo>
                      <a:pt x="46401" y="6305"/>
                    </a:lnTo>
                    <a:close/>
                  </a:path>
                </a:pathLst>
              </a:custGeom>
              <a:noFill/>
              <a:ln w="10000" cap="flat" cmpd="sng">
                <a:solidFill>
                  <a:srgbClr val="263238"/>
                </a:solidFill>
                <a:prstDash val="solid"/>
                <a:miter lim="33357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80" name="Google Shape;480;p4"/>
              <p:cNvSpPr/>
              <p:nvPr/>
            </p:nvSpPr>
            <p:spPr>
              <a:xfrm>
                <a:off x="7082637" y="2080030"/>
                <a:ext cx="1004698" cy="136519"/>
              </a:xfrm>
              <a:custGeom>
                <a:avLst/>
                <a:gdLst/>
                <a:ahLst/>
                <a:cxnLst/>
                <a:rect l="l" t="t" r="r" b="b"/>
                <a:pathLst>
                  <a:path w="46401" h="6305" fill="none" extrusionOk="0">
                    <a:moveTo>
                      <a:pt x="46401" y="0"/>
                    </a:moveTo>
                    <a:lnTo>
                      <a:pt x="601" y="0"/>
                    </a:lnTo>
                    <a:lnTo>
                      <a:pt x="1" y="6305"/>
                    </a:lnTo>
                    <a:lnTo>
                      <a:pt x="46401" y="6305"/>
                    </a:lnTo>
                    <a:close/>
                  </a:path>
                </a:pathLst>
              </a:custGeom>
              <a:noFill/>
              <a:ln w="10000" cap="flat" cmpd="sng">
                <a:solidFill>
                  <a:srgbClr val="263238"/>
                </a:solidFill>
                <a:prstDash val="solid"/>
                <a:miter lim="33357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81" name="Google Shape;481;p4"/>
              <p:cNvSpPr/>
              <p:nvPr/>
            </p:nvSpPr>
            <p:spPr>
              <a:xfrm>
                <a:off x="7082637" y="2216532"/>
                <a:ext cx="1004698" cy="135804"/>
              </a:xfrm>
              <a:custGeom>
                <a:avLst/>
                <a:gdLst/>
                <a:ahLst/>
                <a:cxnLst/>
                <a:rect l="l" t="t" r="r" b="b"/>
                <a:pathLst>
                  <a:path w="46401" h="6272" fill="none" extrusionOk="0">
                    <a:moveTo>
                      <a:pt x="46401" y="1"/>
                    </a:moveTo>
                    <a:lnTo>
                      <a:pt x="601" y="1"/>
                    </a:lnTo>
                    <a:lnTo>
                      <a:pt x="1" y="6272"/>
                    </a:lnTo>
                    <a:lnTo>
                      <a:pt x="46401" y="6272"/>
                    </a:lnTo>
                    <a:close/>
                  </a:path>
                </a:pathLst>
              </a:custGeom>
              <a:noFill/>
              <a:ln w="10000" cap="flat" cmpd="sng">
                <a:solidFill>
                  <a:srgbClr val="263238"/>
                </a:solidFill>
                <a:prstDash val="solid"/>
                <a:miter lim="33357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82" name="Google Shape;482;p4"/>
              <p:cNvSpPr/>
              <p:nvPr/>
            </p:nvSpPr>
            <p:spPr>
              <a:xfrm>
                <a:off x="7082637" y="2352321"/>
                <a:ext cx="1004698" cy="136541"/>
              </a:xfrm>
              <a:custGeom>
                <a:avLst/>
                <a:gdLst/>
                <a:ahLst/>
                <a:cxnLst/>
                <a:rect l="l" t="t" r="r" b="b"/>
                <a:pathLst>
                  <a:path w="46401" h="6306" fill="none" extrusionOk="0">
                    <a:moveTo>
                      <a:pt x="46401" y="1"/>
                    </a:moveTo>
                    <a:lnTo>
                      <a:pt x="601" y="1"/>
                    </a:lnTo>
                    <a:lnTo>
                      <a:pt x="1" y="6305"/>
                    </a:lnTo>
                    <a:lnTo>
                      <a:pt x="46401" y="6305"/>
                    </a:lnTo>
                    <a:close/>
                  </a:path>
                </a:pathLst>
              </a:custGeom>
              <a:noFill/>
              <a:ln w="10000" cap="flat" cmpd="sng">
                <a:solidFill>
                  <a:srgbClr val="263238"/>
                </a:solidFill>
                <a:prstDash val="solid"/>
                <a:miter lim="33357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83" name="Google Shape;483;p4"/>
              <p:cNvSpPr/>
              <p:nvPr/>
            </p:nvSpPr>
            <p:spPr>
              <a:xfrm>
                <a:off x="7082637" y="2488845"/>
                <a:ext cx="1004698" cy="136519"/>
              </a:xfrm>
              <a:custGeom>
                <a:avLst/>
                <a:gdLst/>
                <a:ahLst/>
                <a:cxnLst/>
                <a:rect l="l" t="t" r="r" b="b"/>
                <a:pathLst>
                  <a:path w="46401" h="6305" fill="none" extrusionOk="0">
                    <a:moveTo>
                      <a:pt x="46401" y="0"/>
                    </a:moveTo>
                    <a:lnTo>
                      <a:pt x="601" y="0"/>
                    </a:lnTo>
                    <a:lnTo>
                      <a:pt x="1" y="6305"/>
                    </a:lnTo>
                    <a:lnTo>
                      <a:pt x="46401" y="6305"/>
                    </a:lnTo>
                    <a:close/>
                  </a:path>
                </a:pathLst>
              </a:custGeom>
              <a:noFill/>
              <a:ln w="10000" cap="flat" cmpd="sng">
                <a:solidFill>
                  <a:srgbClr val="263238"/>
                </a:solidFill>
                <a:prstDash val="solid"/>
                <a:miter lim="33357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84" name="Google Shape;484;p4"/>
              <p:cNvSpPr/>
              <p:nvPr/>
            </p:nvSpPr>
            <p:spPr>
              <a:xfrm>
                <a:off x="7082637" y="2625348"/>
                <a:ext cx="1004698" cy="136541"/>
              </a:xfrm>
              <a:custGeom>
                <a:avLst/>
                <a:gdLst/>
                <a:ahLst/>
                <a:cxnLst/>
                <a:rect l="l" t="t" r="r" b="b"/>
                <a:pathLst>
                  <a:path w="46401" h="6306" fill="none" extrusionOk="0">
                    <a:moveTo>
                      <a:pt x="46401" y="1"/>
                    </a:moveTo>
                    <a:lnTo>
                      <a:pt x="601" y="1"/>
                    </a:lnTo>
                    <a:lnTo>
                      <a:pt x="1" y="6305"/>
                    </a:lnTo>
                    <a:lnTo>
                      <a:pt x="46401" y="6305"/>
                    </a:lnTo>
                    <a:close/>
                  </a:path>
                </a:pathLst>
              </a:custGeom>
              <a:noFill/>
              <a:ln w="10000" cap="flat" cmpd="sng">
                <a:solidFill>
                  <a:srgbClr val="263238"/>
                </a:solidFill>
                <a:prstDash val="solid"/>
                <a:miter lim="33357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85" name="Google Shape;485;p4"/>
              <p:cNvSpPr/>
              <p:nvPr/>
            </p:nvSpPr>
            <p:spPr>
              <a:xfrm>
                <a:off x="7082637" y="2761873"/>
                <a:ext cx="1004698" cy="135804"/>
              </a:xfrm>
              <a:custGeom>
                <a:avLst/>
                <a:gdLst/>
                <a:ahLst/>
                <a:cxnLst/>
                <a:rect l="l" t="t" r="r" b="b"/>
                <a:pathLst>
                  <a:path w="46401" h="6272" fill="none" extrusionOk="0">
                    <a:moveTo>
                      <a:pt x="46401" y="0"/>
                    </a:moveTo>
                    <a:lnTo>
                      <a:pt x="601" y="0"/>
                    </a:lnTo>
                    <a:lnTo>
                      <a:pt x="1" y="6271"/>
                    </a:lnTo>
                    <a:lnTo>
                      <a:pt x="46401" y="6271"/>
                    </a:lnTo>
                    <a:close/>
                  </a:path>
                </a:pathLst>
              </a:custGeom>
              <a:noFill/>
              <a:ln w="10000" cap="flat" cmpd="sng">
                <a:solidFill>
                  <a:srgbClr val="263238"/>
                </a:solidFill>
                <a:prstDash val="solid"/>
                <a:miter lim="33357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86" name="Google Shape;486;p4"/>
              <p:cNvSpPr/>
              <p:nvPr/>
            </p:nvSpPr>
            <p:spPr>
              <a:xfrm>
                <a:off x="7082637" y="2897661"/>
                <a:ext cx="1004698" cy="136519"/>
              </a:xfrm>
              <a:custGeom>
                <a:avLst/>
                <a:gdLst/>
                <a:ahLst/>
                <a:cxnLst/>
                <a:rect l="l" t="t" r="r" b="b"/>
                <a:pathLst>
                  <a:path w="46401" h="6305" fill="none" extrusionOk="0">
                    <a:moveTo>
                      <a:pt x="46401" y="0"/>
                    </a:moveTo>
                    <a:lnTo>
                      <a:pt x="601" y="0"/>
                    </a:lnTo>
                    <a:lnTo>
                      <a:pt x="1" y="6305"/>
                    </a:lnTo>
                    <a:lnTo>
                      <a:pt x="46401" y="6305"/>
                    </a:lnTo>
                    <a:close/>
                  </a:path>
                </a:pathLst>
              </a:custGeom>
              <a:noFill/>
              <a:ln w="10000" cap="flat" cmpd="sng">
                <a:solidFill>
                  <a:srgbClr val="263238"/>
                </a:solidFill>
                <a:prstDash val="solid"/>
                <a:miter lim="33357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87" name="Google Shape;487;p4"/>
              <p:cNvSpPr/>
              <p:nvPr/>
            </p:nvSpPr>
            <p:spPr>
              <a:xfrm>
                <a:off x="7082637" y="3034164"/>
                <a:ext cx="1004698" cy="136541"/>
              </a:xfrm>
              <a:custGeom>
                <a:avLst/>
                <a:gdLst/>
                <a:ahLst/>
                <a:cxnLst/>
                <a:rect l="l" t="t" r="r" b="b"/>
                <a:pathLst>
                  <a:path w="46401" h="6306" fill="none" extrusionOk="0">
                    <a:moveTo>
                      <a:pt x="46401" y="1"/>
                    </a:moveTo>
                    <a:lnTo>
                      <a:pt x="601" y="1"/>
                    </a:lnTo>
                    <a:lnTo>
                      <a:pt x="1" y="6305"/>
                    </a:lnTo>
                    <a:lnTo>
                      <a:pt x="46401" y="6305"/>
                    </a:lnTo>
                    <a:close/>
                  </a:path>
                </a:pathLst>
              </a:custGeom>
              <a:noFill/>
              <a:ln w="10000" cap="flat" cmpd="sng">
                <a:solidFill>
                  <a:srgbClr val="263238"/>
                </a:solidFill>
                <a:prstDash val="solid"/>
                <a:miter lim="33357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88" name="Google Shape;488;p4"/>
              <p:cNvSpPr/>
              <p:nvPr/>
            </p:nvSpPr>
            <p:spPr>
              <a:xfrm>
                <a:off x="7082637" y="3170689"/>
                <a:ext cx="1004698" cy="136519"/>
              </a:xfrm>
              <a:custGeom>
                <a:avLst/>
                <a:gdLst/>
                <a:ahLst/>
                <a:cxnLst/>
                <a:rect l="l" t="t" r="r" b="b"/>
                <a:pathLst>
                  <a:path w="46401" h="6305" fill="none" extrusionOk="0">
                    <a:moveTo>
                      <a:pt x="46401" y="0"/>
                    </a:moveTo>
                    <a:lnTo>
                      <a:pt x="601" y="0"/>
                    </a:lnTo>
                    <a:lnTo>
                      <a:pt x="1" y="6305"/>
                    </a:lnTo>
                    <a:lnTo>
                      <a:pt x="46401" y="6305"/>
                    </a:lnTo>
                    <a:close/>
                  </a:path>
                </a:pathLst>
              </a:custGeom>
              <a:noFill/>
              <a:ln w="10000" cap="flat" cmpd="sng">
                <a:solidFill>
                  <a:srgbClr val="263238"/>
                </a:solidFill>
                <a:prstDash val="solid"/>
                <a:miter lim="33357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89" name="Google Shape;489;p4"/>
              <p:cNvSpPr/>
              <p:nvPr/>
            </p:nvSpPr>
            <p:spPr>
              <a:xfrm>
                <a:off x="8101799" y="1261662"/>
                <a:ext cx="1005434" cy="136519"/>
              </a:xfrm>
              <a:custGeom>
                <a:avLst/>
                <a:gdLst/>
                <a:ahLst/>
                <a:cxnLst/>
                <a:rect l="l" t="t" r="r" b="b"/>
                <a:pathLst>
                  <a:path w="46435" h="6305" fill="none" extrusionOk="0">
                    <a:moveTo>
                      <a:pt x="46434" y="0"/>
                    </a:moveTo>
                    <a:lnTo>
                      <a:pt x="635" y="0"/>
                    </a:lnTo>
                    <a:lnTo>
                      <a:pt x="1" y="6305"/>
                    </a:lnTo>
                    <a:lnTo>
                      <a:pt x="46434" y="6305"/>
                    </a:lnTo>
                    <a:close/>
                  </a:path>
                </a:pathLst>
              </a:custGeom>
              <a:noFill/>
              <a:ln w="10000" cap="flat" cmpd="sng">
                <a:solidFill>
                  <a:srgbClr val="263238"/>
                </a:solidFill>
                <a:prstDash val="solid"/>
                <a:miter lim="33357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90" name="Google Shape;490;p4"/>
              <p:cNvSpPr/>
              <p:nvPr/>
            </p:nvSpPr>
            <p:spPr>
              <a:xfrm>
                <a:off x="8101799" y="1398164"/>
                <a:ext cx="1005434" cy="136541"/>
              </a:xfrm>
              <a:custGeom>
                <a:avLst/>
                <a:gdLst/>
                <a:ahLst/>
                <a:cxnLst/>
                <a:rect l="l" t="t" r="r" b="b"/>
                <a:pathLst>
                  <a:path w="46435" h="6306" fill="none" extrusionOk="0">
                    <a:moveTo>
                      <a:pt x="46434" y="1"/>
                    </a:moveTo>
                    <a:lnTo>
                      <a:pt x="635" y="1"/>
                    </a:lnTo>
                    <a:lnTo>
                      <a:pt x="1" y="6305"/>
                    </a:lnTo>
                    <a:lnTo>
                      <a:pt x="46434" y="6305"/>
                    </a:lnTo>
                    <a:close/>
                  </a:path>
                </a:pathLst>
              </a:custGeom>
              <a:noFill/>
              <a:ln w="10000" cap="flat" cmpd="sng">
                <a:solidFill>
                  <a:srgbClr val="263238"/>
                </a:solidFill>
                <a:prstDash val="solid"/>
                <a:miter lim="33357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91" name="Google Shape;491;p4"/>
              <p:cNvSpPr/>
              <p:nvPr/>
            </p:nvSpPr>
            <p:spPr>
              <a:xfrm>
                <a:off x="8101799" y="1534689"/>
                <a:ext cx="1005434" cy="136519"/>
              </a:xfrm>
              <a:custGeom>
                <a:avLst/>
                <a:gdLst/>
                <a:ahLst/>
                <a:cxnLst/>
                <a:rect l="l" t="t" r="r" b="b"/>
                <a:pathLst>
                  <a:path w="46435" h="6305" fill="none" extrusionOk="0">
                    <a:moveTo>
                      <a:pt x="46434" y="0"/>
                    </a:moveTo>
                    <a:lnTo>
                      <a:pt x="635" y="0"/>
                    </a:lnTo>
                    <a:lnTo>
                      <a:pt x="1" y="6305"/>
                    </a:lnTo>
                    <a:lnTo>
                      <a:pt x="46434" y="6305"/>
                    </a:lnTo>
                    <a:close/>
                  </a:path>
                </a:pathLst>
              </a:custGeom>
              <a:noFill/>
              <a:ln w="10000" cap="flat" cmpd="sng">
                <a:solidFill>
                  <a:srgbClr val="263238"/>
                </a:solidFill>
                <a:prstDash val="solid"/>
                <a:miter lim="33357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92" name="Google Shape;492;p4"/>
              <p:cNvSpPr/>
              <p:nvPr/>
            </p:nvSpPr>
            <p:spPr>
              <a:xfrm>
                <a:off x="8101799" y="1671192"/>
                <a:ext cx="1005434" cy="135826"/>
              </a:xfrm>
              <a:custGeom>
                <a:avLst/>
                <a:gdLst/>
                <a:ahLst/>
                <a:cxnLst/>
                <a:rect l="l" t="t" r="r" b="b"/>
                <a:pathLst>
                  <a:path w="46435" h="6273" fill="none" extrusionOk="0">
                    <a:moveTo>
                      <a:pt x="46434" y="1"/>
                    </a:moveTo>
                    <a:lnTo>
                      <a:pt x="635" y="1"/>
                    </a:lnTo>
                    <a:lnTo>
                      <a:pt x="1" y="6272"/>
                    </a:lnTo>
                    <a:lnTo>
                      <a:pt x="46434" y="6272"/>
                    </a:lnTo>
                    <a:close/>
                  </a:path>
                </a:pathLst>
              </a:custGeom>
              <a:noFill/>
              <a:ln w="10000" cap="flat" cmpd="sng">
                <a:solidFill>
                  <a:srgbClr val="263238"/>
                </a:solidFill>
                <a:prstDash val="solid"/>
                <a:miter lim="33357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93" name="Google Shape;493;p4"/>
              <p:cNvSpPr/>
              <p:nvPr/>
            </p:nvSpPr>
            <p:spPr>
              <a:xfrm>
                <a:off x="8101799" y="1807002"/>
                <a:ext cx="1005434" cy="136519"/>
              </a:xfrm>
              <a:custGeom>
                <a:avLst/>
                <a:gdLst/>
                <a:ahLst/>
                <a:cxnLst/>
                <a:rect l="l" t="t" r="r" b="b"/>
                <a:pathLst>
                  <a:path w="46435" h="6305" fill="none" extrusionOk="0">
                    <a:moveTo>
                      <a:pt x="46434" y="0"/>
                    </a:moveTo>
                    <a:lnTo>
                      <a:pt x="635" y="0"/>
                    </a:lnTo>
                    <a:lnTo>
                      <a:pt x="1" y="6305"/>
                    </a:lnTo>
                    <a:lnTo>
                      <a:pt x="46434" y="6305"/>
                    </a:lnTo>
                    <a:close/>
                  </a:path>
                </a:pathLst>
              </a:custGeom>
              <a:noFill/>
              <a:ln w="10000" cap="flat" cmpd="sng">
                <a:solidFill>
                  <a:srgbClr val="263238"/>
                </a:solidFill>
                <a:prstDash val="solid"/>
                <a:miter lim="33357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94" name="Google Shape;494;p4"/>
              <p:cNvSpPr/>
              <p:nvPr/>
            </p:nvSpPr>
            <p:spPr>
              <a:xfrm>
                <a:off x="8101799" y="1943505"/>
                <a:ext cx="1005434" cy="136541"/>
              </a:xfrm>
              <a:custGeom>
                <a:avLst/>
                <a:gdLst/>
                <a:ahLst/>
                <a:cxnLst/>
                <a:rect l="l" t="t" r="r" b="b"/>
                <a:pathLst>
                  <a:path w="46435" h="6306" fill="none" extrusionOk="0">
                    <a:moveTo>
                      <a:pt x="46434" y="1"/>
                    </a:moveTo>
                    <a:lnTo>
                      <a:pt x="635" y="1"/>
                    </a:lnTo>
                    <a:lnTo>
                      <a:pt x="1" y="6305"/>
                    </a:lnTo>
                    <a:lnTo>
                      <a:pt x="46434" y="6305"/>
                    </a:lnTo>
                    <a:close/>
                  </a:path>
                </a:pathLst>
              </a:custGeom>
              <a:noFill/>
              <a:ln w="10000" cap="flat" cmpd="sng">
                <a:solidFill>
                  <a:srgbClr val="263238"/>
                </a:solidFill>
                <a:prstDash val="solid"/>
                <a:miter lim="33357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95" name="Google Shape;495;p4"/>
              <p:cNvSpPr/>
              <p:nvPr/>
            </p:nvSpPr>
            <p:spPr>
              <a:xfrm>
                <a:off x="8101799" y="2080030"/>
                <a:ext cx="1005434" cy="136519"/>
              </a:xfrm>
              <a:custGeom>
                <a:avLst/>
                <a:gdLst/>
                <a:ahLst/>
                <a:cxnLst/>
                <a:rect l="l" t="t" r="r" b="b"/>
                <a:pathLst>
                  <a:path w="46435" h="6305" fill="none" extrusionOk="0">
                    <a:moveTo>
                      <a:pt x="46434" y="0"/>
                    </a:moveTo>
                    <a:lnTo>
                      <a:pt x="635" y="0"/>
                    </a:lnTo>
                    <a:lnTo>
                      <a:pt x="1" y="6305"/>
                    </a:lnTo>
                    <a:lnTo>
                      <a:pt x="46434" y="6305"/>
                    </a:lnTo>
                    <a:close/>
                  </a:path>
                </a:pathLst>
              </a:custGeom>
              <a:noFill/>
              <a:ln w="10000" cap="flat" cmpd="sng">
                <a:solidFill>
                  <a:srgbClr val="263238"/>
                </a:solidFill>
                <a:prstDash val="solid"/>
                <a:miter lim="33357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96" name="Google Shape;496;p4"/>
              <p:cNvSpPr/>
              <p:nvPr/>
            </p:nvSpPr>
            <p:spPr>
              <a:xfrm>
                <a:off x="8101799" y="2216532"/>
                <a:ext cx="1005434" cy="135804"/>
              </a:xfrm>
              <a:custGeom>
                <a:avLst/>
                <a:gdLst/>
                <a:ahLst/>
                <a:cxnLst/>
                <a:rect l="l" t="t" r="r" b="b"/>
                <a:pathLst>
                  <a:path w="46435" h="6272" fill="none" extrusionOk="0">
                    <a:moveTo>
                      <a:pt x="46434" y="1"/>
                    </a:moveTo>
                    <a:lnTo>
                      <a:pt x="635" y="1"/>
                    </a:lnTo>
                    <a:lnTo>
                      <a:pt x="1" y="6272"/>
                    </a:lnTo>
                    <a:lnTo>
                      <a:pt x="46434" y="6272"/>
                    </a:lnTo>
                    <a:close/>
                  </a:path>
                </a:pathLst>
              </a:custGeom>
              <a:noFill/>
              <a:ln w="10000" cap="flat" cmpd="sng">
                <a:solidFill>
                  <a:srgbClr val="263238"/>
                </a:solidFill>
                <a:prstDash val="solid"/>
                <a:miter lim="33357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97" name="Google Shape;497;p4"/>
              <p:cNvSpPr/>
              <p:nvPr/>
            </p:nvSpPr>
            <p:spPr>
              <a:xfrm>
                <a:off x="8101799" y="2352321"/>
                <a:ext cx="1005434" cy="136541"/>
              </a:xfrm>
              <a:custGeom>
                <a:avLst/>
                <a:gdLst/>
                <a:ahLst/>
                <a:cxnLst/>
                <a:rect l="l" t="t" r="r" b="b"/>
                <a:pathLst>
                  <a:path w="46435" h="6306" fill="none" extrusionOk="0">
                    <a:moveTo>
                      <a:pt x="46434" y="1"/>
                    </a:moveTo>
                    <a:lnTo>
                      <a:pt x="635" y="1"/>
                    </a:lnTo>
                    <a:lnTo>
                      <a:pt x="1" y="6305"/>
                    </a:lnTo>
                    <a:lnTo>
                      <a:pt x="46434" y="6305"/>
                    </a:lnTo>
                    <a:close/>
                  </a:path>
                </a:pathLst>
              </a:custGeom>
              <a:noFill/>
              <a:ln w="10000" cap="flat" cmpd="sng">
                <a:solidFill>
                  <a:srgbClr val="263238"/>
                </a:solidFill>
                <a:prstDash val="solid"/>
                <a:miter lim="33357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98" name="Google Shape;498;p4"/>
              <p:cNvSpPr/>
              <p:nvPr/>
            </p:nvSpPr>
            <p:spPr>
              <a:xfrm>
                <a:off x="8101799" y="2488845"/>
                <a:ext cx="1005434" cy="136519"/>
              </a:xfrm>
              <a:custGeom>
                <a:avLst/>
                <a:gdLst/>
                <a:ahLst/>
                <a:cxnLst/>
                <a:rect l="l" t="t" r="r" b="b"/>
                <a:pathLst>
                  <a:path w="46435" h="6305" fill="none" extrusionOk="0">
                    <a:moveTo>
                      <a:pt x="46434" y="0"/>
                    </a:moveTo>
                    <a:lnTo>
                      <a:pt x="635" y="0"/>
                    </a:lnTo>
                    <a:lnTo>
                      <a:pt x="1" y="6305"/>
                    </a:lnTo>
                    <a:lnTo>
                      <a:pt x="46434" y="6305"/>
                    </a:lnTo>
                    <a:close/>
                  </a:path>
                </a:pathLst>
              </a:custGeom>
              <a:noFill/>
              <a:ln w="10000" cap="flat" cmpd="sng">
                <a:solidFill>
                  <a:srgbClr val="263238"/>
                </a:solidFill>
                <a:prstDash val="solid"/>
                <a:miter lim="33357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99" name="Google Shape;499;p4"/>
              <p:cNvSpPr/>
              <p:nvPr/>
            </p:nvSpPr>
            <p:spPr>
              <a:xfrm>
                <a:off x="8101799" y="2625348"/>
                <a:ext cx="1005434" cy="136541"/>
              </a:xfrm>
              <a:custGeom>
                <a:avLst/>
                <a:gdLst/>
                <a:ahLst/>
                <a:cxnLst/>
                <a:rect l="l" t="t" r="r" b="b"/>
                <a:pathLst>
                  <a:path w="46435" h="6306" fill="none" extrusionOk="0">
                    <a:moveTo>
                      <a:pt x="46434" y="1"/>
                    </a:moveTo>
                    <a:lnTo>
                      <a:pt x="635" y="1"/>
                    </a:lnTo>
                    <a:lnTo>
                      <a:pt x="1" y="6305"/>
                    </a:lnTo>
                    <a:lnTo>
                      <a:pt x="46434" y="6305"/>
                    </a:lnTo>
                    <a:close/>
                  </a:path>
                </a:pathLst>
              </a:custGeom>
              <a:noFill/>
              <a:ln w="10000" cap="flat" cmpd="sng">
                <a:solidFill>
                  <a:srgbClr val="263238"/>
                </a:solidFill>
                <a:prstDash val="solid"/>
                <a:miter lim="33357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00" name="Google Shape;500;p4"/>
              <p:cNvSpPr/>
              <p:nvPr/>
            </p:nvSpPr>
            <p:spPr>
              <a:xfrm>
                <a:off x="8101799" y="2761873"/>
                <a:ext cx="1005434" cy="135804"/>
              </a:xfrm>
              <a:custGeom>
                <a:avLst/>
                <a:gdLst/>
                <a:ahLst/>
                <a:cxnLst/>
                <a:rect l="l" t="t" r="r" b="b"/>
                <a:pathLst>
                  <a:path w="46435" h="6272" fill="none" extrusionOk="0">
                    <a:moveTo>
                      <a:pt x="46434" y="0"/>
                    </a:moveTo>
                    <a:lnTo>
                      <a:pt x="635" y="0"/>
                    </a:lnTo>
                    <a:lnTo>
                      <a:pt x="1" y="6271"/>
                    </a:lnTo>
                    <a:lnTo>
                      <a:pt x="46434" y="6271"/>
                    </a:lnTo>
                    <a:close/>
                  </a:path>
                </a:pathLst>
              </a:custGeom>
              <a:noFill/>
              <a:ln w="10000" cap="flat" cmpd="sng">
                <a:solidFill>
                  <a:srgbClr val="263238"/>
                </a:solidFill>
                <a:prstDash val="solid"/>
                <a:miter lim="33357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01" name="Google Shape;501;p4"/>
              <p:cNvSpPr/>
              <p:nvPr/>
            </p:nvSpPr>
            <p:spPr>
              <a:xfrm>
                <a:off x="8101799" y="2897661"/>
                <a:ext cx="1005434" cy="136519"/>
              </a:xfrm>
              <a:custGeom>
                <a:avLst/>
                <a:gdLst/>
                <a:ahLst/>
                <a:cxnLst/>
                <a:rect l="l" t="t" r="r" b="b"/>
                <a:pathLst>
                  <a:path w="46435" h="6305" fill="none" extrusionOk="0">
                    <a:moveTo>
                      <a:pt x="46434" y="0"/>
                    </a:moveTo>
                    <a:lnTo>
                      <a:pt x="635" y="0"/>
                    </a:lnTo>
                    <a:lnTo>
                      <a:pt x="1" y="6305"/>
                    </a:lnTo>
                    <a:lnTo>
                      <a:pt x="46434" y="6305"/>
                    </a:lnTo>
                    <a:close/>
                  </a:path>
                </a:pathLst>
              </a:custGeom>
              <a:noFill/>
              <a:ln w="10000" cap="flat" cmpd="sng">
                <a:solidFill>
                  <a:srgbClr val="263238"/>
                </a:solidFill>
                <a:prstDash val="solid"/>
                <a:miter lim="33357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02" name="Google Shape;502;p4"/>
              <p:cNvSpPr/>
              <p:nvPr/>
            </p:nvSpPr>
            <p:spPr>
              <a:xfrm>
                <a:off x="8101799" y="3034164"/>
                <a:ext cx="1005434" cy="136541"/>
              </a:xfrm>
              <a:custGeom>
                <a:avLst/>
                <a:gdLst/>
                <a:ahLst/>
                <a:cxnLst/>
                <a:rect l="l" t="t" r="r" b="b"/>
                <a:pathLst>
                  <a:path w="46435" h="6306" fill="none" extrusionOk="0">
                    <a:moveTo>
                      <a:pt x="46434" y="1"/>
                    </a:moveTo>
                    <a:lnTo>
                      <a:pt x="635" y="1"/>
                    </a:lnTo>
                    <a:lnTo>
                      <a:pt x="1" y="6305"/>
                    </a:lnTo>
                    <a:lnTo>
                      <a:pt x="46434" y="6305"/>
                    </a:lnTo>
                    <a:close/>
                  </a:path>
                </a:pathLst>
              </a:custGeom>
              <a:noFill/>
              <a:ln w="10000" cap="flat" cmpd="sng">
                <a:solidFill>
                  <a:srgbClr val="263238"/>
                </a:solidFill>
                <a:prstDash val="solid"/>
                <a:miter lim="33357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03" name="Google Shape;503;p4"/>
              <p:cNvSpPr/>
              <p:nvPr/>
            </p:nvSpPr>
            <p:spPr>
              <a:xfrm>
                <a:off x="8101799" y="3170689"/>
                <a:ext cx="1005434" cy="136519"/>
              </a:xfrm>
              <a:custGeom>
                <a:avLst/>
                <a:gdLst/>
                <a:ahLst/>
                <a:cxnLst/>
                <a:rect l="l" t="t" r="r" b="b"/>
                <a:pathLst>
                  <a:path w="46435" h="6305" fill="none" extrusionOk="0">
                    <a:moveTo>
                      <a:pt x="46434" y="0"/>
                    </a:moveTo>
                    <a:lnTo>
                      <a:pt x="635" y="0"/>
                    </a:lnTo>
                    <a:lnTo>
                      <a:pt x="1" y="6305"/>
                    </a:lnTo>
                    <a:lnTo>
                      <a:pt x="46434" y="6305"/>
                    </a:lnTo>
                    <a:close/>
                  </a:path>
                </a:pathLst>
              </a:custGeom>
              <a:noFill/>
              <a:ln w="10000" cap="flat" cmpd="sng">
                <a:solidFill>
                  <a:srgbClr val="263238"/>
                </a:solidFill>
                <a:prstDash val="solid"/>
                <a:miter lim="33357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04" name="Google Shape;504;p4"/>
              <p:cNvSpPr/>
              <p:nvPr/>
            </p:nvSpPr>
            <p:spPr>
              <a:xfrm>
                <a:off x="7059533" y="1156210"/>
                <a:ext cx="2096763" cy="103304"/>
              </a:xfrm>
              <a:custGeom>
                <a:avLst/>
                <a:gdLst/>
                <a:ahLst/>
                <a:cxnLst/>
                <a:rect l="l" t="t" r="r" b="b"/>
                <a:pathLst>
                  <a:path w="96837" h="4771" fill="none" extrusionOk="0">
                    <a:moveTo>
                      <a:pt x="1" y="0"/>
                    </a:moveTo>
                    <a:lnTo>
                      <a:pt x="96836" y="0"/>
                    </a:lnTo>
                    <a:lnTo>
                      <a:pt x="96836" y="4770"/>
                    </a:lnTo>
                    <a:lnTo>
                      <a:pt x="1" y="4770"/>
                    </a:lnTo>
                    <a:close/>
                  </a:path>
                </a:pathLst>
              </a:custGeom>
              <a:noFill/>
              <a:ln w="10000" cap="flat" cmpd="sng">
                <a:solidFill>
                  <a:srgbClr val="263238"/>
                </a:solidFill>
                <a:prstDash val="solid"/>
                <a:miter lim="33357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05" name="Google Shape;505;p4"/>
              <p:cNvSpPr/>
              <p:nvPr/>
            </p:nvSpPr>
            <p:spPr>
              <a:xfrm>
                <a:off x="9133975" y="1262376"/>
                <a:ext cx="22" cy="1242334"/>
              </a:xfrm>
              <a:custGeom>
                <a:avLst/>
                <a:gdLst/>
                <a:ahLst/>
                <a:cxnLst/>
                <a:rect l="l" t="t" r="r" b="b"/>
                <a:pathLst>
                  <a:path w="1" h="57376" fill="none" extrusionOk="0">
                    <a:moveTo>
                      <a:pt x="0" y="1"/>
                    </a:moveTo>
                    <a:lnTo>
                      <a:pt x="0" y="57375"/>
                    </a:lnTo>
                  </a:path>
                </a:pathLst>
              </a:custGeom>
              <a:noFill/>
              <a:ln w="10000" cap="flat" cmpd="sng">
                <a:solidFill>
                  <a:srgbClr val="263238"/>
                </a:solidFill>
                <a:prstDash val="solid"/>
                <a:miter lim="33357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06" name="Google Shape;506;p4"/>
              <p:cNvSpPr/>
              <p:nvPr/>
            </p:nvSpPr>
            <p:spPr>
              <a:xfrm>
                <a:off x="9143351" y="3066688"/>
                <a:ext cx="28192" cy="46228"/>
              </a:xfrm>
              <a:custGeom>
                <a:avLst/>
                <a:gdLst/>
                <a:ahLst/>
                <a:cxnLst/>
                <a:rect l="l" t="t" r="r" b="b"/>
                <a:pathLst>
                  <a:path w="1302" h="2135" extrusionOk="0">
                    <a:moveTo>
                      <a:pt x="1" y="0"/>
                    </a:moveTo>
                    <a:lnTo>
                      <a:pt x="1" y="2135"/>
                    </a:lnTo>
                    <a:lnTo>
                      <a:pt x="1302" y="2135"/>
                    </a:lnTo>
                    <a:lnTo>
                      <a:pt x="1302" y="0"/>
                    </a:lnTo>
                    <a:close/>
                  </a:path>
                </a:pathLst>
              </a:custGeom>
              <a:solidFill>
                <a:srgbClr val="263238"/>
              </a:solidFill>
              <a:ln w="10000" cap="flat" cmpd="sng">
                <a:solidFill>
                  <a:srgbClr val="263238"/>
                </a:solidFill>
                <a:prstDash val="solid"/>
                <a:miter lim="33357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07" name="Google Shape;507;p4"/>
              <p:cNvSpPr/>
              <p:nvPr/>
            </p:nvSpPr>
            <p:spPr>
              <a:xfrm>
                <a:off x="9118082" y="2494627"/>
                <a:ext cx="28192" cy="46228"/>
              </a:xfrm>
              <a:custGeom>
                <a:avLst/>
                <a:gdLst/>
                <a:ahLst/>
                <a:cxnLst/>
                <a:rect l="l" t="t" r="r" b="b"/>
                <a:pathLst>
                  <a:path w="1302" h="2135" extrusionOk="0">
                    <a:moveTo>
                      <a:pt x="0" y="0"/>
                    </a:moveTo>
                    <a:lnTo>
                      <a:pt x="0" y="2135"/>
                    </a:lnTo>
                    <a:lnTo>
                      <a:pt x="1301" y="2135"/>
                    </a:lnTo>
                    <a:lnTo>
                      <a:pt x="1301" y="0"/>
                    </a:lnTo>
                    <a:close/>
                  </a:path>
                </a:pathLst>
              </a:custGeom>
              <a:solidFill>
                <a:srgbClr val="263238"/>
              </a:solidFill>
              <a:ln w="10000" cap="flat" cmpd="sng">
                <a:solidFill>
                  <a:srgbClr val="263238"/>
                </a:solidFill>
                <a:prstDash val="solid"/>
                <a:miter lim="33357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08" name="Google Shape;508;p4"/>
              <p:cNvSpPr/>
              <p:nvPr/>
            </p:nvSpPr>
            <p:spPr>
              <a:xfrm>
                <a:off x="7661217" y="3726726"/>
                <a:ext cx="1287804" cy="862549"/>
              </a:xfrm>
              <a:custGeom>
                <a:avLst/>
                <a:gdLst/>
                <a:ahLst/>
                <a:cxnLst/>
                <a:rect l="l" t="t" r="r" b="b"/>
                <a:pathLst>
                  <a:path w="59476" h="39836" extrusionOk="0">
                    <a:moveTo>
                      <a:pt x="39674" y="1"/>
                    </a:moveTo>
                    <a:cubicBezTo>
                      <a:pt x="29241" y="1"/>
                      <a:pt x="16546" y="426"/>
                      <a:pt x="14210" y="974"/>
                    </a:cubicBezTo>
                    <a:cubicBezTo>
                      <a:pt x="10407" y="1908"/>
                      <a:pt x="8740" y="5577"/>
                      <a:pt x="8006" y="8846"/>
                    </a:cubicBezTo>
                    <a:cubicBezTo>
                      <a:pt x="7372" y="11815"/>
                      <a:pt x="1201" y="35265"/>
                      <a:pt x="0" y="39835"/>
                    </a:cubicBezTo>
                    <a:lnTo>
                      <a:pt x="51103" y="39835"/>
                    </a:lnTo>
                    <a:cubicBezTo>
                      <a:pt x="52771" y="34631"/>
                      <a:pt x="59476" y="13083"/>
                      <a:pt x="59476" y="8112"/>
                    </a:cubicBezTo>
                    <a:cubicBezTo>
                      <a:pt x="59476" y="2475"/>
                      <a:pt x="57474" y="1741"/>
                      <a:pt x="53638" y="607"/>
                    </a:cubicBezTo>
                    <a:cubicBezTo>
                      <a:pt x="52151" y="176"/>
                      <a:pt x="46379" y="1"/>
                      <a:pt x="39674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10000" cap="rnd" cmpd="sng">
                <a:solidFill>
                  <a:srgbClr val="263238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09" name="Google Shape;509;p4"/>
              <p:cNvSpPr/>
              <p:nvPr/>
            </p:nvSpPr>
            <p:spPr>
              <a:xfrm>
                <a:off x="8556132" y="3747795"/>
                <a:ext cx="392928" cy="841481"/>
              </a:xfrm>
              <a:custGeom>
                <a:avLst/>
                <a:gdLst/>
                <a:ahLst/>
                <a:cxnLst/>
                <a:rect l="l" t="t" r="r" b="b"/>
                <a:pathLst>
                  <a:path w="18147" h="38863" extrusionOk="0">
                    <a:moveTo>
                      <a:pt x="13443" y="1"/>
                    </a:moveTo>
                    <a:lnTo>
                      <a:pt x="13410" y="34"/>
                    </a:lnTo>
                    <a:cubicBezTo>
                      <a:pt x="13410" y="34"/>
                      <a:pt x="13243" y="9"/>
                      <a:pt x="12972" y="9"/>
                    </a:cubicBezTo>
                    <a:cubicBezTo>
                      <a:pt x="12003" y="9"/>
                      <a:pt x="9700" y="334"/>
                      <a:pt x="8840" y="3303"/>
                    </a:cubicBezTo>
                    <a:cubicBezTo>
                      <a:pt x="7973" y="6339"/>
                      <a:pt x="2302" y="29389"/>
                      <a:pt x="1" y="38862"/>
                    </a:cubicBezTo>
                    <a:lnTo>
                      <a:pt x="9774" y="38862"/>
                    </a:lnTo>
                    <a:cubicBezTo>
                      <a:pt x="11442" y="33658"/>
                      <a:pt x="18147" y="12110"/>
                      <a:pt x="18147" y="7139"/>
                    </a:cubicBezTo>
                    <a:cubicBezTo>
                      <a:pt x="18147" y="2069"/>
                      <a:pt x="16546" y="968"/>
                      <a:pt x="13443" y="1"/>
                    </a:cubicBezTo>
                    <a:close/>
                  </a:path>
                </a:pathLst>
              </a:custGeom>
              <a:solidFill>
                <a:srgbClr val="263238"/>
              </a:solidFill>
              <a:ln w="10000" cap="rnd" cmpd="sng">
                <a:solidFill>
                  <a:srgbClr val="263238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10" name="Google Shape;510;p4"/>
              <p:cNvSpPr/>
              <p:nvPr/>
            </p:nvSpPr>
            <p:spPr>
              <a:xfrm>
                <a:off x="6443796" y="3852121"/>
                <a:ext cx="278429" cy="215529"/>
              </a:xfrm>
              <a:custGeom>
                <a:avLst/>
                <a:gdLst/>
                <a:ahLst/>
                <a:cxnLst/>
                <a:rect l="l" t="t" r="r" b="b"/>
                <a:pathLst>
                  <a:path w="12859" h="9954" extrusionOk="0">
                    <a:moveTo>
                      <a:pt x="3569" y="0"/>
                    </a:moveTo>
                    <a:cubicBezTo>
                      <a:pt x="938" y="0"/>
                      <a:pt x="0" y="3023"/>
                      <a:pt x="884" y="5257"/>
                    </a:cubicBezTo>
                    <a:cubicBezTo>
                      <a:pt x="884" y="5257"/>
                      <a:pt x="4219" y="8592"/>
                      <a:pt x="6955" y="9593"/>
                    </a:cubicBezTo>
                    <a:cubicBezTo>
                      <a:pt x="7674" y="9857"/>
                      <a:pt x="8424" y="9954"/>
                      <a:pt x="9138" y="9954"/>
                    </a:cubicBezTo>
                    <a:cubicBezTo>
                      <a:pt x="11138" y="9954"/>
                      <a:pt x="12859" y="9193"/>
                      <a:pt x="12859" y="9193"/>
                    </a:cubicBezTo>
                    <a:cubicBezTo>
                      <a:pt x="12859" y="9193"/>
                      <a:pt x="10857" y="3389"/>
                      <a:pt x="6221" y="820"/>
                    </a:cubicBezTo>
                    <a:cubicBezTo>
                      <a:pt x="5202" y="244"/>
                      <a:pt x="4317" y="0"/>
                      <a:pt x="3569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0000" cap="rnd" cmpd="sng">
                <a:solidFill>
                  <a:srgbClr val="263238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11" name="Google Shape;511;p4"/>
              <p:cNvSpPr/>
              <p:nvPr/>
            </p:nvSpPr>
            <p:spPr>
              <a:xfrm>
                <a:off x="6262838" y="3878538"/>
                <a:ext cx="169041" cy="183786"/>
              </a:xfrm>
              <a:custGeom>
                <a:avLst/>
                <a:gdLst/>
                <a:ahLst/>
                <a:cxnLst/>
                <a:rect l="l" t="t" r="r" b="b"/>
                <a:pathLst>
                  <a:path w="7807" h="8488" extrusionOk="0">
                    <a:moveTo>
                      <a:pt x="5938" y="1"/>
                    </a:moveTo>
                    <a:cubicBezTo>
                      <a:pt x="5938" y="1"/>
                      <a:pt x="1" y="7372"/>
                      <a:pt x="1302" y="8373"/>
                    </a:cubicBezTo>
                    <a:cubicBezTo>
                      <a:pt x="1403" y="8451"/>
                      <a:pt x="1518" y="8487"/>
                      <a:pt x="1643" y="8487"/>
                    </a:cubicBezTo>
                    <a:cubicBezTo>
                      <a:pt x="3125" y="8487"/>
                      <a:pt x="6105" y="3446"/>
                      <a:pt x="6505" y="3169"/>
                    </a:cubicBezTo>
                    <a:cubicBezTo>
                      <a:pt x="6939" y="2903"/>
                      <a:pt x="7806" y="134"/>
                      <a:pt x="593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10000" cap="rnd" cmpd="sng">
                <a:solidFill>
                  <a:srgbClr val="263238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12" name="Google Shape;512;p4"/>
              <p:cNvSpPr/>
              <p:nvPr/>
            </p:nvSpPr>
            <p:spPr>
              <a:xfrm>
                <a:off x="6372621" y="3821958"/>
                <a:ext cx="87433" cy="275312"/>
              </a:xfrm>
              <a:custGeom>
                <a:avLst/>
                <a:gdLst/>
                <a:ahLst/>
                <a:cxnLst/>
                <a:rect l="l" t="t" r="r" b="b"/>
                <a:pathLst>
                  <a:path w="4038" h="12715" extrusionOk="0">
                    <a:moveTo>
                      <a:pt x="1997" y="1"/>
                    </a:moveTo>
                    <a:cubicBezTo>
                      <a:pt x="1572" y="1"/>
                      <a:pt x="1157" y="112"/>
                      <a:pt x="868" y="445"/>
                    </a:cubicBezTo>
                    <a:cubicBezTo>
                      <a:pt x="1" y="1479"/>
                      <a:pt x="435" y="4782"/>
                      <a:pt x="568" y="7250"/>
                    </a:cubicBezTo>
                    <a:cubicBezTo>
                      <a:pt x="688" y="9442"/>
                      <a:pt x="1051" y="12714"/>
                      <a:pt x="2193" y="12714"/>
                    </a:cubicBezTo>
                    <a:cubicBezTo>
                      <a:pt x="2320" y="12714"/>
                      <a:pt x="2456" y="12674"/>
                      <a:pt x="2603" y="12587"/>
                    </a:cubicBezTo>
                    <a:cubicBezTo>
                      <a:pt x="4037" y="11720"/>
                      <a:pt x="3904" y="4782"/>
                      <a:pt x="3904" y="3181"/>
                    </a:cubicBezTo>
                    <a:cubicBezTo>
                      <a:pt x="3904" y="2280"/>
                      <a:pt x="3837" y="1379"/>
                      <a:pt x="3737" y="445"/>
                    </a:cubicBezTo>
                    <a:cubicBezTo>
                      <a:pt x="3737" y="445"/>
                      <a:pt x="2847" y="1"/>
                      <a:pt x="1997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10000" cap="rnd" cmpd="sng">
                <a:solidFill>
                  <a:srgbClr val="263238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13" name="Google Shape;513;p4"/>
              <p:cNvSpPr/>
              <p:nvPr/>
            </p:nvSpPr>
            <p:spPr>
              <a:xfrm>
                <a:off x="6425347" y="3812019"/>
                <a:ext cx="112701" cy="286159"/>
              </a:xfrm>
              <a:custGeom>
                <a:avLst/>
                <a:gdLst/>
                <a:ahLst/>
                <a:cxnLst/>
                <a:rect l="l" t="t" r="r" b="b"/>
                <a:pathLst>
                  <a:path w="5205" h="13216" extrusionOk="0">
                    <a:moveTo>
                      <a:pt x="1820" y="1"/>
                    </a:moveTo>
                    <a:cubicBezTo>
                      <a:pt x="1692" y="1"/>
                      <a:pt x="1574" y="12"/>
                      <a:pt x="1469" y="37"/>
                    </a:cubicBezTo>
                    <a:cubicBezTo>
                      <a:pt x="301" y="337"/>
                      <a:pt x="1" y="7542"/>
                      <a:pt x="1" y="10011"/>
                    </a:cubicBezTo>
                    <a:cubicBezTo>
                      <a:pt x="1" y="11906"/>
                      <a:pt x="1153" y="13215"/>
                      <a:pt x="1931" y="13215"/>
                    </a:cubicBezTo>
                    <a:cubicBezTo>
                      <a:pt x="2152" y="13215"/>
                      <a:pt x="2344" y="13109"/>
                      <a:pt x="2469" y="12880"/>
                    </a:cubicBezTo>
                    <a:cubicBezTo>
                      <a:pt x="3036" y="11879"/>
                      <a:pt x="3637" y="4373"/>
                      <a:pt x="4071" y="3206"/>
                    </a:cubicBezTo>
                    <a:cubicBezTo>
                      <a:pt x="4371" y="2439"/>
                      <a:pt x="4738" y="1738"/>
                      <a:pt x="5205" y="1071"/>
                    </a:cubicBezTo>
                    <a:cubicBezTo>
                      <a:pt x="5205" y="1071"/>
                      <a:pt x="3064" y="1"/>
                      <a:pt x="1820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10000" cap="rnd" cmpd="sng">
                <a:solidFill>
                  <a:srgbClr val="263238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14" name="Google Shape;514;p4"/>
              <p:cNvSpPr/>
              <p:nvPr/>
            </p:nvSpPr>
            <p:spPr>
              <a:xfrm>
                <a:off x="6456420" y="3813838"/>
                <a:ext cx="909340" cy="547115"/>
              </a:xfrm>
              <a:custGeom>
                <a:avLst/>
                <a:gdLst/>
                <a:ahLst/>
                <a:cxnLst/>
                <a:rect l="l" t="t" r="r" b="b"/>
                <a:pathLst>
                  <a:path w="41997" h="25268" extrusionOk="0">
                    <a:moveTo>
                      <a:pt x="3959" y="0"/>
                    </a:moveTo>
                    <a:cubicBezTo>
                      <a:pt x="2813" y="0"/>
                      <a:pt x="2224" y="1201"/>
                      <a:pt x="1868" y="2421"/>
                    </a:cubicBezTo>
                    <a:cubicBezTo>
                      <a:pt x="1435" y="4023"/>
                      <a:pt x="0" y="11361"/>
                      <a:pt x="134" y="12095"/>
                    </a:cubicBezTo>
                    <a:cubicBezTo>
                      <a:pt x="250" y="12583"/>
                      <a:pt x="916" y="13233"/>
                      <a:pt x="1457" y="13233"/>
                    </a:cubicBezTo>
                    <a:cubicBezTo>
                      <a:pt x="1692" y="13233"/>
                      <a:pt x="1903" y="13109"/>
                      <a:pt x="2035" y="12796"/>
                    </a:cubicBezTo>
                    <a:cubicBezTo>
                      <a:pt x="2469" y="11795"/>
                      <a:pt x="4337" y="6024"/>
                      <a:pt x="4470" y="5457"/>
                    </a:cubicBezTo>
                    <a:cubicBezTo>
                      <a:pt x="4479" y="5424"/>
                      <a:pt x="4501" y="5409"/>
                      <a:pt x="4535" y="5409"/>
                    </a:cubicBezTo>
                    <a:cubicBezTo>
                      <a:pt x="5126" y="5409"/>
                      <a:pt x="9304" y="10124"/>
                      <a:pt x="10408" y="11228"/>
                    </a:cubicBezTo>
                    <a:cubicBezTo>
                      <a:pt x="11542" y="12362"/>
                      <a:pt x="12843" y="13096"/>
                      <a:pt x="14444" y="13096"/>
                    </a:cubicBezTo>
                    <a:cubicBezTo>
                      <a:pt x="15311" y="13096"/>
                      <a:pt x="16179" y="13062"/>
                      <a:pt x="17046" y="12962"/>
                    </a:cubicBezTo>
                    <a:cubicBezTo>
                      <a:pt x="17046" y="12962"/>
                      <a:pt x="32890" y="23503"/>
                      <a:pt x="35793" y="24771"/>
                    </a:cubicBezTo>
                    <a:cubicBezTo>
                      <a:pt x="36585" y="25126"/>
                      <a:pt x="37343" y="25267"/>
                      <a:pt x="38032" y="25267"/>
                    </a:cubicBezTo>
                    <a:cubicBezTo>
                      <a:pt x="39866" y="25267"/>
                      <a:pt x="41212" y="24267"/>
                      <a:pt x="41430" y="23637"/>
                    </a:cubicBezTo>
                    <a:cubicBezTo>
                      <a:pt x="41697" y="22769"/>
                      <a:pt x="41997" y="17566"/>
                      <a:pt x="40396" y="15698"/>
                    </a:cubicBezTo>
                    <a:cubicBezTo>
                      <a:pt x="38828" y="13863"/>
                      <a:pt x="35993" y="12962"/>
                      <a:pt x="35993" y="12962"/>
                    </a:cubicBezTo>
                    <a:cubicBezTo>
                      <a:pt x="35993" y="12962"/>
                      <a:pt x="35259" y="11795"/>
                      <a:pt x="29488" y="10627"/>
                    </a:cubicBezTo>
                    <a:cubicBezTo>
                      <a:pt x="23717" y="9493"/>
                      <a:pt x="15912" y="7458"/>
                      <a:pt x="15044" y="7025"/>
                    </a:cubicBezTo>
                    <a:cubicBezTo>
                      <a:pt x="14177" y="6591"/>
                      <a:pt x="7239" y="1554"/>
                      <a:pt x="5204" y="387"/>
                    </a:cubicBezTo>
                    <a:cubicBezTo>
                      <a:pt x="4728" y="117"/>
                      <a:pt x="4316" y="0"/>
                      <a:pt x="3959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0000" cap="rnd" cmpd="sng">
                <a:solidFill>
                  <a:srgbClr val="263238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15" name="Google Shape;515;p4"/>
              <p:cNvSpPr/>
              <p:nvPr/>
            </p:nvSpPr>
            <p:spPr>
              <a:xfrm>
                <a:off x="6497193" y="3896056"/>
                <a:ext cx="344210" cy="198986"/>
              </a:xfrm>
              <a:custGeom>
                <a:avLst/>
                <a:gdLst/>
                <a:ahLst/>
                <a:cxnLst/>
                <a:rect l="l" t="t" r="r" b="b"/>
                <a:pathLst>
                  <a:path w="15897" h="9190" extrusionOk="0">
                    <a:moveTo>
                      <a:pt x="1926" y="0"/>
                    </a:moveTo>
                    <a:cubicBezTo>
                      <a:pt x="459" y="0"/>
                      <a:pt x="0" y="1446"/>
                      <a:pt x="886" y="2661"/>
                    </a:cubicBezTo>
                    <a:cubicBezTo>
                      <a:pt x="2020" y="4262"/>
                      <a:pt x="5623" y="4695"/>
                      <a:pt x="5623" y="4695"/>
                    </a:cubicBezTo>
                    <a:cubicBezTo>
                      <a:pt x="5623" y="4695"/>
                      <a:pt x="7791" y="8131"/>
                      <a:pt x="10826" y="8999"/>
                    </a:cubicBezTo>
                    <a:cubicBezTo>
                      <a:pt x="11289" y="9127"/>
                      <a:pt x="11760" y="9189"/>
                      <a:pt x="12227" y="9189"/>
                    </a:cubicBezTo>
                    <a:cubicBezTo>
                      <a:pt x="13581" y="9189"/>
                      <a:pt x="14905" y="8665"/>
                      <a:pt x="15897" y="7698"/>
                    </a:cubicBezTo>
                    <a:lnTo>
                      <a:pt x="9259" y="2360"/>
                    </a:lnTo>
                    <a:cubicBezTo>
                      <a:pt x="7291" y="2027"/>
                      <a:pt x="5389" y="1393"/>
                      <a:pt x="3621" y="492"/>
                    </a:cubicBezTo>
                    <a:cubicBezTo>
                      <a:pt x="2961" y="146"/>
                      <a:pt x="2393" y="0"/>
                      <a:pt x="1926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16" name="Google Shape;516;p4"/>
              <p:cNvSpPr/>
              <p:nvPr/>
            </p:nvSpPr>
            <p:spPr>
              <a:xfrm>
                <a:off x="6491087" y="3875658"/>
                <a:ext cx="350316" cy="226074"/>
              </a:xfrm>
              <a:custGeom>
                <a:avLst/>
                <a:gdLst/>
                <a:ahLst/>
                <a:cxnLst/>
                <a:rect l="l" t="t" r="r" b="b"/>
                <a:pathLst>
                  <a:path w="16179" h="10441" fill="none" extrusionOk="0">
                    <a:moveTo>
                      <a:pt x="9541" y="3302"/>
                    </a:moveTo>
                    <a:cubicBezTo>
                      <a:pt x="7573" y="2969"/>
                      <a:pt x="5671" y="2335"/>
                      <a:pt x="3903" y="1434"/>
                    </a:cubicBezTo>
                    <a:cubicBezTo>
                      <a:pt x="1168" y="0"/>
                      <a:pt x="0" y="2002"/>
                      <a:pt x="1168" y="3603"/>
                    </a:cubicBezTo>
                    <a:cubicBezTo>
                      <a:pt x="2302" y="5204"/>
                      <a:pt x="5905" y="5637"/>
                      <a:pt x="5905" y="5637"/>
                    </a:cubicBezTo>
                    <a:cubicBezTo>
                      <a:pt x="5905" y="5637"/>
                      <a:pt x="8073" y="9073"/>
                      <a:pt x="11108" y="9941"/>
                    </a:cubicBezTo>
                    <a:cubicBezTo>
                      <a:pt x="12910" y="10441"/>
                      <a:pt x="14844" y="9941"/>
                      <a:pt x="16179" y="8640"/>
                    </a:cubicBezTo>
                  </a:path>
                </a:pathLst>
              </a:custGeom>
              <a:noFill/>
              <a:ln w="10000" cap="rnd" cmpd="sng">
                <a:solidFill>
                  <a:srgbClr val="263238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17" name="Google Shape;517;p4"/>
              <p:cNvSpPr/>
              <p:nvPr/>
            </p:nvSpPr>
            <p:spPr>
              <a:xfrm>
                <a:off x="7228560" y="3588058"/>
                <a:ext cx="247748" cy="521609"/>
              </a:xfrm>
              <a:custGeom>
                <a:avLst/>
                <a:gdLst/>
                <a:ahLst/>
                <a:cxnLst/>
                <a:rect l="l" t="t" r="r" b="b"/>
                <a:pathLst>
                  <a:path w="11442" h="24090" extrusionOk="0">
                    <a:moveTo>
                      <a:pt x="5846" y="1"/>
                    </a:moveTo>
                    <a:cubicBezTo>
                      <a:pt x="5631" y="1"/>
                      <a:pt x="5457" y="138"/>
                      <a:pt x="5337" y="440"/>
                    </a:cubicBezTo>
                    <a:cubicBezTo>
                      <a:pt x="5337" y="440"/>
                      <a:pt x="0" y="18319"/>
                      <a:pt x="1468" y="19787"/>
                    </a:cubicBezTo>
                    <a:cubicBezTo>
                      <a:pt x="2751" y="21070"/>
                      <a:pt x="6812" y="24089"/>
                      <a:pt x="8178" y="24089"/>
                    </a:cubicBezTo>
                    <a:cubicBezTo>
                      <a:pt x="8339" y="24089"/>
                      <a:pt x="8462" y="24048"/>
                      <a:pt x="8540" y="23956"/>
                    </a:cubicBezTo>
                    <a:cubicBezTo>
                      <a:pt x="9273" y="23056"/>
                      <a:pt x="11442" y="15851"/>
                      <a:pt x="11442" y="11681"/>
                    </a:cubicBezTo>
                    <a:cubicBezTo>
                      <a:pt x="11442" y="7965"/>
                      <a:pt x="7479" y="1"/>
                      <a:pt x="5846" y="1"/>
                    </a:cubicBezTo>
                    <a:close/>
                  </a:path>
                </a:pathLst>
              </a:custGeom>
              <a:solidFill>
                <a:srgbClr val="F78A8A"/>
              </a:solidFill>
              <a:ln w="10000" cap="rnd" cmpd="sng">
                <a:solidFill>
                  <a:srgbClr val="263238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18" name="Google Shape;518;p4"/>
              <p:cNvSpPr/>
              <p:nvPr/>
            </p:nvSpPr>
            <p:spPr>
              <a:xfrm>
                <a:off x="7190991" y="3966927"/>
                <a:ext cx="265481" cy="280703"/>
              </a:xfrm>
              <a:custGeom>
                <a:avLst/>
                <a:gdLst/>
                <a:ahLst/>
                <a:cxnLst/>
                <a:rect l="l" t="t" r="r" b="b"/>
                <a:pathLst>
                  <a:path w="12261" h="12964" extrusionOk="0">
                    <a:moveTo>
                      <a:pt x="3591" y="0"/>
                    </a:moveTo>
                    <a:cubicBezTo>
                      <a:pt x="2938" y="0"/>
                      <a:pt x="2605" y="451"/>
                      <a:pt x="1735" y="1990"/>
                    </a:cubicBezTo>
                    <a:cubicBezTo>
                      <a:pt x="434" y="4291"/>
                      <a:pt x="1" y="5325"/>
                      <a:pt x="1135" y="6159"/>
                    </a:cubicBezTo>
                    <a:cubicBezTo>
                      <a:pt x="2302" y="6993"/>
                      <a:pt x="6338" y="12497"/>
                      <a:pt x="8940" y="12931"/>
                    </a:cubicBezTo>
                    <a:cubicBezTo>
                      <a:pt x="9071" y="12952"/>
                      <a:pt x="9196" y="12963"/>
                      <a:pt x="9317" y="12963"/>
                    </a:cubicBezTo>
                    <a:cubicBezTo>
                      <a:pt x="11613" y="12963"/>
                      <a:pt x="12261" y="9151"/>
                      <a:pt x="11976" y="5158"/>
                    </a:cubicBezTo>
                    <a:cubicBezTo>
                      <a:pt x="11976" y="5158"/>
                      <a:pt x="6639" y="689"/>
                      <a:pt x="4904" y="255"/>
                    </a:cubicBezTo>
                    <a:cubicBezTo>
                      <a:pt x="4318" y="111"/>
                      <a:pt x="3915" y="0"/>
                      <a:pt x="3591" y="0"/>
                    </a:cubicBezTo>
                    <a:close/>
                  </a:path>
                </a:pathLst>
              </a:custGeom>
              <a:solidFill>
                <a:srgbClr val="F78A8A"/>
              </a:solidFill>
              <a:ln w="10000" cap="rnd" cmpd="sng">
                <a:solidFill>
                  <a:srgbClr val="263238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19" name="Google Shape;519;p4"/>
              <p:cNvSpPr/>
              <p:nvPr/>
            </p:nvSpPr>
            <p:spPr>
              <a:xfrm>
                <a:off x="7219877" y="2610797"/>
                <a:ext cx="1409166" cy="1978432"/>
              </a:xfrm>
              <a:custGeom>
                <a:avLst/>
                <a:gdLst/>
                <a:ahLst/>
                <a:cxnLst/>
                <a:rect l="l" t="t" r="r" b="b"/>
                <a:pathLst>
                  <a:path w="65081" h="91372" extrusionOk="0">
                    <a:moveTo>
                      <a:pt x="30589" y="0"/>
                    </a:moveTo>
                    <a:cubicBezTo>
                      <a:pt x="27270" y="0"/>
                      <a:pt x="15962" y="9361"/>
                      <a:pt x="12376" y="17618"/>
                    </a:cubicBezTo>
                    <a:cubicBezTo>
                      <a:pt x="12376" y="17618"/>
                      <a:pt x="5305" y="22822"/>
                      <a:pt x="4738" y="26158"/>
                    </a:cubicBezTo>
                    <a:cubicBezTo>
                      <a:pt x="4170" y="29460"/>
                      <a:pt x="4170" y="33430"/>
                      <a:pt x="5605" y="40935"/>
                    </a:cubicBezTo>
                    <a:cubicBezTo>
                      <a:pt x="7039" y="48440"/>
                      <a:pt x="7640" y="53377"/>
                      <a:pt x="7640" y="53377"/>
                    </a:cubicBezTo>
                    <a:cubicBezTo>
                      <a:pt x="7640" y="53377"/>
                      <a:pt x="2302" y="69222"/>
                      <a:pt x="1569" y="75727"/>
                    </a:cubicBezTo>
                    <a:cubicBezTo>
                      <a:pt x="901" y="81631"/>
                      <a:pt x="134" y="89937"/>
                      <a:pt x="1" y="91371"/>
                    </a:cubicBezTo>
                    <a:lnTo>
                      <a:pt x="56474" y="91371"/>
                    </a:lnTo>
                    <a:cubicBezTo>
                      <a:pt x="56941" y="89570"/>
                      <a:pt x="60244" y="76694"/>
                      <a:pt x="61478" y="70690"/>
                    </a:cubicBezTo>
                    <a:cubicBezTo>
                      <a:pt x="62779" y="64185"/>
                      <a:pt x="65081" y="41369"/>
                      <a:pt x="65081" y="37633"/>
                    </a:cubicBezTo>
                    <a:cubicBezTo>
                      <a:pt x="65081" y="33863"/>
                      <a:pt x="64947" y="24290"/>
                      <a:pt x="62612" y="20520"/>
                    </a:cubicBezTo>
                    <a:cubicBezTo>
                      <a:pt x="60311" y="16784"/>
                      <a:pt x="50804" y="8979"/>
                      <a:pt x="44733" y="5943"/>
                    </a:cubicBezTo>
                    <a:cubicBezTo>
                      <a:pt x="38662" y="2874"/>
                      <a:pt x="33892" y="306"/>
                      <a:pt x="30723" y="6"/>
                    </a:cubicBezTo>
                    <a:cubicBezTo>
                      <a:pt x="30680" y="2"/>
                      <a:pt x="30635" y="0"/>
                      <a:pt x="30589" y="0"/>
                    </a:cubicBezTo>
                    <a:close/>
                  </a:path>
                </a:pathLst>
              </a:custGeom>
              <a:solidFill>
                <a:srgbClr val="F78A8A"/>
              </a:solidFill>
              <a:ln w="10000" cap="rnd" cmpd="sng">
                <a:solidFill>
                  <a:srgbClr val="263238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20" name="Google Shape;520;p4"/>
              <p:cNvSpPr/>
              <p:nvPr/>
            </p:nvSpPr>
            <p:spPr>
              <a:xfrm>
                <a:off x="7416338" y="2906279"/>
                <a:ext cx="577840" cy="362160"/>
              </a:xfrm>
              <a:custGeom>
                <a:avLst/>
                <a:gdLst/>
                <a:ahLst/>
                <a:cxnLst/>
                <a:rect l="l" t="t" r="r" b="b"/>
                <a:pathLst>
                  <a:path w="26687" h="16726" extrusionOk="0">
                    <a:moveTo>
                      <a:pt x="13613" y="0"/>
                    </a:moveTo>
                    <a:cubicBezTo>
                      <a:pt x="10914" y="0"/>
                      <a:pt x="8280" y="569"/>
                      <a:pt x="6706" y="1937"/>
                    </a:cubicBezTo>
                    <a:cubicBezTo>
                      <a:pt x="2636" y="5473"/>
                      <a:pt x="1602" y="12045"/>
                      <a:pt x="1602" y="12045"/>
                    </a:cubicBezTo>
                    <a:cubicBezTo>
                      <a:pt x="1602" y="12045"/>
                      <a:pt x="1" y="13813"/>
                      <a:pt x="1235" y="13813"/>
                    </a:cubicBezTo>
                    <a:cubicBezTo>
                      <a:pt x="2341" y="13813"/>
                      <a:pt x="3742" y="11964"/>
                      <a:pt x="5053" y="11964"/>
                    </a:cubicBezTo>
                    <a:cubicBezTo>
                      <a:pt x="5205" y="11964"/>
                      <a:pt x="5356" y="11989"/>
                      <a:pt x="5505" y="12045"/>
                    </a:cubicBezTo>
                    <a:cubicBezTo>
                      <a:pt x="6906" y="12578"/>
                      <a:pt x="11142" y="15581"/>
                      <a:pt x="11142" y="15581"/>
                    </a:cubicBezTo>
                    <a:cubicBezTo>
                      <a:pt x="11142" y="15581"/>
                      <a:pt x="12823" y="16725"/>
                      <a:pt x="13749" y="16725"/>
                    </a:cubicBezTo>
                    <a:cubicBezTo>
                      <a:pt x="13907" y="16725"/>
                      <a:pt x="14043" y="16692"/>
                      <a:pt x="14144" y="16615"/>
                    </a:cubicBezTo>
                    <a:cubicBezTo>
                      <a:pt x="14777" y="16163"/>
                      <a:pt x="18160" y="12062"/>
                      <a:pt x="20505" y="12062"/>
                    </a:cubicBezTo>
                    <a:cubicBezTo>
                      <a:pt x="20755" y="12062"/>
                      <a:pt x="20994" y="12108"/>
                      <a:pt x="21216" y="12211"/>
                    </a:cubicBezTo>
                    <a:cubicBezTo>
                      <a:pt x="23077" y="13048"/>
                      <a:pt x="25047" y="15061"/>
                      <a:pt x="25909" y="15061"/>
                    </a:cubicBezTo>
                    <a:cubicBezTo>
                      <a:pt x="26114" y="15061"/>
                      <a:pt x="26256" y="14948"/>
                      <a:pt x="26320" y="14680"/>
                    </a:cubicBezTo>
                    <a:cubicBezTo>
                      <a:pt x="26687" y="13246"/>
                      <a:pt x="24018" y="6541"/>
                      <a:pt x="22984" y="3372"/>
                    </a:cubicBezTo>
                    <a:cubicBezTo>
                      <a:pt x="22330" y="1429"/>
                      <a:pt x="17889" y="0"/>
                      <a:pt x="13613" y="0"/>
                    </a:cubicBezTo>
                    <a:close/>
                  </a:path>
                </a:pathLst>
              </a:custGeom>
              <a:solidFill>
                <a:srgbClr val="263238"/>
              </a:solidFill>
              <a:ln w="10000" cap="rnd" cmpd="sng">
                <a:solidFill>
                  <a:srgbClr val="263238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21" name="Google Shape;521;p4"/>
              <p:cNvSpPr/>
              <p:nvPr/>
            </p:nvSpPr>
            <p:spPr>
              <a:xfrm>
                <a:off x="7484958" y="3290584"/>
                <a:ext cx="221765" cy="1209833"/>
              </a:xfrm>
              <a:custGeom>
                <a:avLst/>
                <a:gdLst/>
                <a:ahLst/>
                <a:cxnLst/>
                <a:rect l="l" t="t" r="r" b="b"/>
                <a:pathLst>
                  <a:path w="10242" h="55875" fill="none" extrusionOk="0">
                    <a:moveTo>
                      <a:pt x="10008" y="1"/>
                    </a:moveTo>
                    <a:cubicBezTo>
                      <a:pt x="10008" y="1"/>
                      <a:pt x="8507" y="901"/>
                      <a:pt x="8507" y="6939"/>
                    </a:cubicBezTo>
                    <a:cubicBezTo>
                      <a:pt x="8540" y="10942"/>
                      <a:pt x="8774" y="14945"/>
                      <a:pt x="9241" y="18948"/>
                    </a:cubicBezTo>
                    <a:cubicBezTo>
                      <a:pt x="9241" y="18948"/>
                      <a:pt x="7940" y="19348"/>
                      <a:pt x="8073" y="20215"/>
                    </a:cubicBezTo>
                    <a:cubicBezTo>
                      <a:pt x="8240" y="21116"/>
                      <a:pt x="10242" y="21249"/>
                      <a:pt x="10242" y="21249"/>
                    </a:cubicBezTo>
                    <a:cubicBezTo>
                      <a:pt x="10242" y="21249"/>
                      <a:pt x="568" y="43332"/>
                      <a:pt x="1" y="55874"/>
                    </a:cubicBezTo>
                  </a:path>
                </a:pathLst>
              </a:custGeom>
              <a:noFill/>
              <a:ln w="10000" cap="rnd" cmpd="sng">
                <a:solidFill>
                  <a:srgbClr val="263238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22" name="Google Shape;522;p4"/>
              <p:cNvSpPr/>
              <p:nvPr/>
            </p:nvSpPr>
            <p:spPr>
              <a:xfrm>
                <a:off x="7886564" y="3672679"/>
                <a:ext cx="39018" cy="758"/>
              </a:xfrm>
              <a:custGeom>
                <a:avLst/>
                <a:gdLst/>
                <a:ahLst/>
                <a:cxnLst/>
                <a:rect l="l" t="t" r="r" b="b"/>
                <a:pathLst>
                  <a:path w="1802" h="35" fill="none" extrusionOk="0">
                    <a:moveTo>
                      <a:pt x="0" y="34"/>
                    </a:moveTo>
                    <a:cubicBezTo>
                      <a:pt x="634" y="1"/>
                      <a:pt x="1235" y="1"/>
                      <a:pt x="1802" y="1"/>
                    </a:cubicBezTo>
                  </a:path>
                </a:pathLst>
              </a:custGeom>
              <a:noFill/>
              <a:ln w="10000" cap="rnd" cmpd="sng">
                <a:solidFill>
                  <a:srgbClr val="263238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23" name="Google Shape;523;p4"/>
              <p:cNvSpPr/>
              <p:nvPr/>
            </p:nvSpPr>
            <p:spPr>
              <a:xfrm>
                <a:off x="7516031" y="3677746"/>
                <a:ext cx="322860" cy="59956"/>
              </a:xfrm>
              <a:custGeom>
                <a:avLst/>
                <a:gdLst/>
                <a:ahLst/>
                <a:cxnLst/>
                <a:rect l="l" t="t" r="r" b="b"/>
                <a:pathLst>
                  <a:path w="14911" h="2769" fill="none" extrusionOk="0">
                    <a:moveTo>
                      <a:pt x="0" y="2769"/>
                    </a:moveTo>
                    <a:cubicBezTo>
                      <a:pt x="0" y="2769"/>
                      <a:pt x="8106" y="701"/>
                      <a:pt x="14911" y="0"/>
                    </a:cubicBezTo>
                  </a:path>
                </a:pathLst>
              </a:custGeom>
              <a:noFill/>
              <a:ln w="10000" cap="rnd" cmpd="sng">
                <a:solidFill>
                  <a:srgbClr val="263238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24" name="Google Shape;524;p4"/>
              <p:cNvSpPr/>
              <p:nvPr/>
            </p:nvSpPr>
            <p:spPr>
              <a:xfrm>
                <a:off x="7600544" y="3722525"/>
                <a:ext cx="340919" cy="49866"/>
              </a:xfrm>
              <a:custGeom>
                <a:avLst/>
                <a:gdLst/>
                <a:ahLst/>
                <a:cxnLst/>
                <a:rect l="l" t="t" r="r" b="b"/>
                <a:pathLst>
                  <a:path w="15745" h="2303" fill="none" extrusionOk="0">
                    <a:moveTo>
                      <a:pt x="0" y="2302"/>
                    </a:moveTo>
                    <a:cubicBezTo>
                      <a:pt x="0" y="2302"/>
                      <a:pt x="9240" y="267"/>
                      <a:pt x="15745" y="0"/>
                    </a:cubicBezTo>
                  </a:path>
                </a:pathLst>
              </a:custGeom>
              <a:noFill/>
              <a:ln w="10000" cap="rnd" cmpd="sng">
                <a:solidFill>
                  <a:srgbClr val="263238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25" name="Google Shape;525;p4"/>
              <p:cNvSpPr/>
              <p:nvPr/>
            </p:nvSpPr>
            <p:spPr>
              <a:xfrm>
                <a:off x="7375175" y="2506103"/>
                <a:ext cx="650896" cy="784730"/>
              </a:xfrm>
              <a:custGeom>
                <a:avLst/>
                <a:gdLst/>
                <a:ahLst/>
                <a:cxnLst/>
                <a:rect l="l" t="t" r="r" b="b"/>
                <a:pathLst>
                  <a:path w="30061" h="36242" extrusionOk="0">
                    <a:moveTo>
                      <a:pt x="18916" y="1"/>
                    </a:moveTo>
                    <a:cubicBezTo>
                      <a:pt x="16919" y="1"/>
                      <a:pt x="14346" y="545"/>
                      <a:pt x="12710" y="2672"/>
                    </a:cubicBezTo>
                    <a:cubicBezTo>
                      <a:pt x="10708" y="5241"/>
                      <a:pt x="6172" y="21019"/>
                      <a:pt x="6172" y="21019"/>
                    </a:cubicBezTo>
                    <a:cubicBezTo>
                      <a:pt x="6172" y="21019"/>
                      <a:pt x="4704" y="24988"/>
                      <a:pt x="3370" y="27890"/>
                    </a:cubicBezTo>
                    <a:cubicBezTo>
                      <a:pt x="2002" y="30826"/>
                      <a:pt x="1" y="32394"/>
                      <a:pt x="1235" y="32527"/>
                    </a:cubicBezTo>
                    <a:cubicBezTo>
                      <a:pt x="1253" y="32529"/>
                      <a:pt x="1273" y="32529"/>
                      <a:pt x="1292" y="32529"/>
                    </a:cubicBezTo>
                    <a:cubicBezTo>
                      <a:pt x="2590" y="32529"/>
                      <a:pt x="6521" y="29343"/>
                      <a:pt x="7539" y="28357"/>
                    </a:cubicBezTo>
                    <a:cubicBezTo>
                      <a:pt x="7668" y="28224"/>
                      <a:pt x="7815" y="28165"/>
                      <a:pt x="7973" y="28165"/>
                    </a:cubicBezTo>
                    <a:cubicBezTo>
                      <a:pt x="9044" y="28165"/>
                      <a:pt x="10678" y="30885"/>
                      <a:pt x="11375" y="31960"/>
                    </a:cubicBezTo>
                    <a:cubicBezTo>
                      <a:pt x="12116" y="33152"/>
                      <a:pt x="14351" y="36242"/>
                      <a:pt x="15014" y="36242"/>
                    </a:cubicBezTo>
                    <a:cubicBezTo>
                      <a:pt x="15037" y="36242"/>
                      <a:pt x="15059" y="36238"/>
                      <a:pt x="15078" y="36230"/>
                    </a:cubicBezTo>
                    <a:cubicBezTo>
                      <a:pt x="15645" y="35996"/>
                      <a:pt x="21716" y="28124"/>
                      <a:pt x="22850" y="26990"/>
                    </a:cubicBezTo>
                    <a:cubicBezTo>
                      <a:pt x="22936" y="26904"/>
                      <a:pt x="23032" y="26864"/>
                      <a:pt x="23137" y="26864"/>
                    </a:cubicBezTo>
                    <a:cubicBezTo>
                      <a:pt x="24421" y="26864"/>
                      <a:pt x="27046" y="32831"/>
                      <a:pt x="28588" y="34095"/>
                    </a:cubicBezTo>
                    <a:cubicBezTo>
                      <a:pt x="28898" y="34338"/>
                      <a:pt x="29129" y="34444"/>
                      <a:pt x="29299" y="34444"/>
                    </a:cubicBezTo>
                    <a:cubicBezTo>
                      <a:pt x="30060" y="34444"/>
                      <a:pt x="29579" y="32317"/>
                      <a:pt x="29388" y="30926"/>
                    </a:cubicBezTo>
                    <a:cubicBezTo>
                      <a:pt x="29155" y="29258"/>
                      <a:pt x="28254" y="15515"/>
                      <a:pt x="27120" y="9210"/>
                    </a:cubicBezTo>
                    <a:cubicBezTo>
                      <a:pt x="26019" y="2906"/>
                      <a:pt x="22183" y="304"/>
                      <a:pt x="20148" y="71"/>
                    </a:cubicBezTo>
                    <a:cubicBezTo>
                      <a:pt x="19777" y="28"/>
                      <a:pt x="19361" y="1"/>
                      <a:pt x="18916" y="1"/>
                    </a:cubicBezTo>
                    <a:close/>
                  </a:path>
                </a:pathLst>
              </a:custGeom>
              <a:solidFill>
                <a:srgbClr val="F78A8A"/>
              </a:solidFill>
              <a:ln w="10000" cap="rnd" cmpd="sng">
                <a:solidFill>
                  <a:srgbClr val="263238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26" name="Google Shape;526;p4"/>
              <p:cNvSpPr/>
              <p:nvPr/>
            </p:nvSpPr>
            <p:spPr>
              <a:xfrm>
                <a:off x="7517460" y="2436314"/>
                <a:ext cx="327949" cy="857634"/>
              </a:xfrm>
              <a:custGeom>
                <a:avLst/>
                <a:gdLst/>
                <a:ahLst/>
                <a:cxnLst/>
                <a:rect l="l" t="t" r="r" b="b"/>
                <a:pathLst>
                  <a:path w="15146" h="39609" extrusionOk="0">
                    <a:moveTo>
                      <a:pt x="10623" y="0"/>
                    </a:moveTo>
                    <a:cubicBezTo>
                      <a:pt x="9457" y="0"/>
                      <a:pt x="6881" y="253"/>
                      <a:pt x="5939" y="2393"/>
                    </a:cubicBezTo>
                    <a:cubicBezTo>
                      <a:pt x="4671" y="5228"/>
                      <a:pt x="2203" y="15702"/>
                      <a:pt x="835" y="19072"/>
                    </a:cubicBezTo>
                    <a:cubicBezTo>
                      <a:pt x="34" y="20973"/>
                      <a:pt x="1" y="23108"/>
                      <a:pt x="735" y="25042"/>
                    </a:cubicBezTo>
                    <a:cubicBezTo>
                      <a:pt x="735" y="25042"/>
                      <a:pt x="4904" y="30113"/>
                      <a:pt x="6172" y="34149"/>
                    </a:cubicBezTo>
                    <a:cubicBezTo>
                      <a:pt x="7168" y="37432"/>
                      <a:pt x="8077" y="39608"/>
                      <a:pt x="8689" y="39608"/>
                    </a:cubicBezTo>
                    <a:cubicBezTo>
                      <a:pt x="8835" y="39608"/>
                      <a:pt x="8965" y="39483"/>
                      <a:pt x="9074" y="39219"/>
                    </a:cubicBezTo>
                    <a:cubicBezTo>
                      <a:pt x="9641" y="37885"/>
                      <a:pt x="14511" y="24475"/>
                      <a:pt x="14812" y="18171"/>
                    </a:cubicBezTo>
                    <a:cubicBezTo>
                      <a:pt x="15145" y="11866"/>
                      <a:pt x="14711" y="9031"/>
                      <a:pt x="14044" y="7030"/>
                    </a:cubicBezTo>
                    <a:cubicBezTo>
                      <a:pt x="13344" y="4995"/>
                      <a:pt x="11209" y="25"/>
                      <a:pt x="11209" y="25"/>
                    </a:cubicBezTo>
                    <a:cubicBezTo>
                      <a:pt x="11209" y="25"/>
                      <a:pt x="10983" y="0"/>
                      <a:pt x="1062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0000" cap="rnd" cmpd="sng">
                <a:solidFill>
                  <a:srgbClr val="263238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27" name="Google Shape;527;p4"/>
              <p:cNvSpPr/>
              <p:nvPr/>
            </p:nvSpPr>
            <p:spPr>
              <a:xfrm>
                <a:off x="7517460" y="2521347"/>
                <a:ext cx="223930" cy="577104"/>
              </a:xfrm>
              <a:custGeom>
                <a:avLst/>
                <a:gdLst/>
                <a:ahLst/>
                <a:cxnLst/>
                <a:rect l="l" t="t" r="r" b="b"/>
                <a:pathLst>
                  <a:path w="10342" h="26653" extrusionOk="0">
                    <a:moveTo>
                      <a:pt x="6205" y="0"/>
                    </a:moveTo>
                    <a:lnTo>
                      <a:pt x="3770" y="5371"/>
                    </a:lnTo>
                    <a:cubicBezTo>
                      <a:pt x="2736" y="9140"/>
                      <a:pt x="1602" y="13243"/>
                      <a:pt x="835" y="15145"/>
                    </a:cubicBezTo>
                    <a:cubicBezTo>
                      <a:pt x="34" y="17046"/>
                      <a:pt x="1" y="19181"/>
                      <a:pt x="735" y="21115"/>
                    </a:cubicBezTo>
                    <a:cubicBezTo>
                      <a:pt x="2136" y="22850"/>
                      <a:pt x="3403" y="24718"/>
                      <a:pt x="4538" y="26653"/>
                    </a:cubicBezTo>
                    <a:cubicBezTo>
                      <a:pt x="8807" y="18180"/>
                      <a:pt x="10342" y="3303"/>
                      <a:pt x="10342" y="3303"/>
                    </a:cubicBezTo>
                    <a:lnTo>
                      <a:pt x="6205" y="0"/>
                    </a:lnTo>
                    <a:close/>
                  </a:path>
                </a:pathLst>
              </a:custGeom>
              <a:solidFill>
                <a:srgbClr val="263238"/>
              </a:solidFill>
              <a:ln w="10000" cap="rnd" cmpd="sng">
                <a:solidFill>
                  <a:srgbClr val="263238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28" name="Google Shape;528;p4"/>
              <p:cNvSpPr/>
              <p:nvPr/>
            </p:nvSpPr>
            <p:spPr>
              <a:xfrm>
                <a:off x="6920128" y="1827096"/>
                <a:ext cx="915143" cy="1267148"/>
              </a:xfrm>
              <a:custGeom>
                <a:avLst/>
                <a:gdLst/>
                <a:ahLst/>
                <a:cxnLst/>
                <a:rect l="l" t="t" r="r" b="b"/>
                <a:pathLst>
                  <a:path w="42265" h="58522" extrusionOk="0">
                    <a:moveTo>
                      <a:pt x="29508" y="1"/>
                    </a:moveTo>
                    <a:cubicBezTo>
                      <a:pt x="25342" y="1"/>
                      <a:pt x="18664" y="2041"/>
                      <a:pt x="14144" y="4643"/>
                    </a:cubicBezTo>
                    <a:cubicBezTo>
                      <a:pt x="8640" y="7845"/>
                      <a:pt x="2602" y="11348"/>
                      <a:pt x="2602" y="11348"/>
                    </a:cubicBezTo>
                    <a:cubicBezTo>
                      <a:pt x="2602" y="11348"/>
                      <a:pt x="1" y="18853"/>
                      <a:pt x="1869" y="22189"/>
                    </a:cubicBezTo>
                    <a:cubicBezTo>
                      <a:pt x="3737" y="25491"/>
                      <a:pt x="7673" y="29260"/>
                      <a:pt x="9541" y="34197"/>
                    </a:cubicBezTo>
                    <a:cubicBezTo>
                      <a:pt x="11442" y="39134"/>
                      <a:pt x="13444" y="44038"/>
                      <a:pt x="13177" y="47507"/>
                    </a:cubicBezTo>
                    <a:cubicBezTo>
                      <a:pt x="12876" y="50976"/>
                      <a:pt x="12876" y="55179"/>
                      <a:pt x="15178" y="57214"/>
                    </a:cubicBezTo>
                    <a:cubicBezTo>
                      <a:pt x="16145" y="58056"/>
                      <a:pt x="17804" y="58521"/>
                      <a:pt x="19754" y="58521"/>
                    </a:cubicBezTo>
                    <a:cubicBezTo>
                      <a:pt x="22515" y="58521"/>
                      <a:pt x="25859" y="57590"/>
                      <a:pt x="28654" y="55479"/>
                    </a:cubicBezTo>
                    <a:cubicBezTo>
                      <a:pt x="33424" y="51843"/>
                      <a:pt x="33758" y="44338"/>
                      <a:pt x="33758" y="44338"/>
                    </a:cubicBezTo>
                    <a:cubicBezTo>
                      <a:pt x="33758" y="44338"/>
                      <a:pt x="37761" y="38100"/>
                      <a:pt x="37928" y="35365"/>
                    </a:cubicBezTo>
                    <a:cubicBezTo>
                      <a:pt x="38061" y="32596"/>
                      <a:pt x="38061" y="29994"/>
                      <a:pt x="38061" y="29994"/>
                    </a:cubicBezTo>
                    <a:cubicBezTo>
                      <a:pt x="38061" y="29994"/>
                      <a:pt x="42264" y="26959"/>
                      <a:pt x="42264" y="21455"/>
                    </a:cubicBezTo>
                    <a:cubicBezTo>
                      <a:pt x="42264" y="15951"/>
                      <a:pt x="40096" y="15817"/>
                      <a:pt x="40096" y="15817"/>
                    </a:cubicBezTo>
                    <a:cubicBezTo>
                      <a:pt x="38595" y="14016"/>
                      <a:pt x="37561" y="11881"/>
                      <a:pt x="37160" y="9580"/>
                    </a:cubicBezTo>
                    <a:cubicBezTo>
                      <a:pt x="36460" y="5677"/>
                      <a:pt x="35292" y="1474"/>
                      <a:pt x="31823" y="306"/>
                    </a:cubicBezTo>
                    <a:cubicBezTo>
                      <a:pt x="31203" y="97"/>
                      <a:pt x="30415" y="1"/>
                      <a:pt x="2950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10000" cap="rnd" cmpd="sng">
                <a:solidFill>
                  <a:srgbClr val="263238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29" name="Google Shape;529;p4"/>
              <p:cNvSpPr/>
              <p:nvPr/>
            </p:nvSpPr>
            <p:spPr>
              <a:xfrm>
                <a:off x="6659377" y="1711229"/>
                <a:ext cx="1128918" cy="599991"/>
              </a:xfrm>
              <a:custGeom>
                <a:avLst/>
                <a:gdLst/>
                <a:ahLst/>
                <a:cxnLst/>
                <a:rect l="l" t="t" r="r" b="b"/>
                <a:pathLst>
                  <a:path w="52138" h="27710" extrusionOk="0">
                    <a:moveTo>
                      <a:pt x="35377" y="0"/>
                    </a:moveTo>
                    <a:cubicBezTo>
                      <a:pt x="34888" y="0"/>
                      <a:pt x="34392" y="17"/>
                      <a:pt x="33892" y="53"/>
                    </a:cubicBezTo>
                    <a:cubicBezTo>
                      <a:pt x="25919" y="620"/>
                      <a:pt x="16946" y="7292"/>
                      <a:pt x="16946" y="7292"/>
                    </a:cubicBezTo>
                    <a:cubicBezTo>
                      <a:pt x="16693" y="7278"/>
                      <a:pt x="16439" y="7272"/>
                      <a:pt x="16186" y="7272"/>
                    </a:cubicBezTo>
                    <a:cubicBezTo>
                      <a:pt x="15173" y="7272"/>
                      <a:pt x="14164" y="7379"/>
                      <a:pt x="13177" y="7592"/>
                    </a:cubicBezTo>
                    <a:cubicBezTo>
                      <a:pt x="10875" y="8026"/>
                      <a:pt x="8106" y="10627"/>
                      <a:pt x="8106" y="10627"/>
                    </a:cubicBezTo>
                    <a:lnTo>
                      <a:pt x="10742" y="11662"/>
                    </a:lnTo>
                    <a:cubicBezTo>
                      <a:pt x="10742" y="11662"/>
                      <a:pt x="10409" y="11586"/>
                      <a:pt x="9747" y="11586"/>
                    </a:cubicBezTo>
                    <a:cubicBezTo>
                      <a:pt x="9019" y="11586"/>
                      <a:pt x="7892" y="11677"/>
                      <a:pt x="6372" y="12062"/>
                    </a:cubicBezTo>
                    <a:cubicBezTo>
                      <a:pt x="3503" y="12796"/>
                      <a:pt x="1468" y="15698"/>
                      <a:pt x="1468" y="15698"/>
                    </a:cubicBezTo>
                    <a:lnTo>
                      <a:pt x="3336" y="15798"/>
                    </a:lnTo>
                    <a:cubicBezTo>
                      <a:pt x="3336" y="15798"/>
                      <a:pt x="1" y="18833"/>
                      <a:pt x="1735" y="21902"/>
                    </a:cubicBezTo>
                    <a:cubicBezTo>
                      <a:pt x="3503" y="24938"/>
                      <a:pt x="9007" y="25238"/>
                      <a:pt x="9007" y="25238"/>
                    </a:cubicBezTo>
                    <a:cubicBezTo>
                      <a:pt x="7740" y="24638"/>
                      <a:pt x="6772" y="23603"/>
                      <a:pt x="6238" y="22336"/>
                    </a:cubicBezTo>
                    <a:cubicBezTo>
                      <a:pt x="5505" y="20301"/>
                      <a:pt x="8273" y="17999"/>
                      <a:pt x="8273" y="17999"/>
                    </a:cubicBezTo>
                    <a:lnTo>
                      <a:pt x="8273" y="20601"/>
                    </a:lnTo>
                    <a:cubicBezTo>
                      <a:pt x="8273" y="22202"/>
                      <a:pt x="11009" y="23203"/>
                      <a:pt x="11009" y="23203"/>
                    </a:cubicBezTo>
                    <a:cubicBezTo>
                      <a:pt x="11009" y="23203"/>
                      <a:pt x="11442" y="19000"/>
                      <a:pt x="14945" y="17699"/>
                    </a:cubicBezTo>
                    <a:cubicBezTo>
                      <a:pt x="15597" y="17425"/>
                      <a:pt x="16285" y="17291"/>
                      <a:pt x="16969" y="17291"/>
                    </a:cubicBezTo>
                    <a:cubicBezTo>
                      <a:pt x="18278" y="17291"/>
                      <a:pt x="19574" y="17780"/>
                      <a:pt x="20582" y="18700"/>
                    </a:cubicBezTo>
                    <a:cubicBezTo>
                      <a:pt x="22450" y="18667"/>
                      <a:pt x="24318" y="18333"/>
                      <a:pt x="26086" y="17733"/>
                    </a:cubicBezTo>
                    <a:cubicBezTo>
                      <a:pt x="28988" y="16732"/>
                      <a:pt x="33191" y="13696"/>
                      <a:pt x="34325" y="12229"/>
                    </a:cubicBezTo>
                    <a:cubicBezTo>
                      <a:pt x="35381" y="10932"/>
                      <a:pt x="41043" y="7018"/>
                      <a:pt x="42441" y="7018"/>
                    </a:cubicBezTo>
                    <a:cubicBezTo>
                      <a:pt x="42589" y="7018"/>
                      <a:pt x="42690" y="7062"/>
                      <a:pt x="42731" y="7158"/>
                    </a:cubicBezTo>
                    <a:cubicBezTo>
                      <a:pt x="43165" y="8192"/>
                      <a:pt x="36393" y="11094"/>
                      <a:pt x="35192" y="12829"/>
                    </a:cubicBezTo>
                    <a:cubicBezTo>
                      <a:pt x="34025" y="14564"/>
                      <a:pt x="33458" y="19334"/>
                      <a:pt x="35626" y="20768"/>
                    </a:cubicBezTo>
                    <a:cubicBezTo>
                      <a:pt x="36645" y="21442"/>
                      <a:pt x="37981" y="21549"/>
                      <a:pt x="39218" y="21549"/>
                    </a:cubicBezTo>
                    <a:cubicBezTo>
                      <a:pt x="39792" y="21549"/>
                      <a:pt x="40344" y="21526"/>
                      <a:pt x="40834" y="21526"/>
                    </a:cubicBezTo>
                    <a:cubicBezTo>
                      <a:pt x="41535" y="21526"/>
                      <a:pt x="42108" y="21573"/>
                      <a:pt x="42431" y="21802"/>
                    </a:cubicBezTo>
                    <a:cubicBezTo>
                      <a:pt x="43432" y="22503"/>
                      <a:pt x="42698" y="24237"/>
                      <a:pt x="43565" y="25538"/>
                    </a:cubicBezTo>
                    <a:cubicBezTo>
                      <a:pt x="44317" y="26624"/>
                      <a:pt x="45835" y="27709"/>
                      <a:pt x="46995" y="27709"/>
                    </a:cubicBezTo>
                    <a:cubicBezTo>
                      <a:pt x="47225" y="27709"/>
                      <a:pt x="47441" y="27667"/>
                      <a:pt x="47635" y="27573"/>
                    </a:cubicBezTo>
                    <a:cubicBezTo>
                      <a:pt x="48802" y="27006"/>
                      <a:pt x="47801" y="24671"/>
                      <a:pt x="48502" y="22936"/>
                    </a:cubicBezTo>
                    <a:cubicBezTo>
                      <a:pt x="49202" y="21202"/>
                      <a:pt x="52138" y="21202"/>
                      <a:pt x="52138" y="21202"/>
                    </a:cubicBezTo>
                    <a:lnTo>
                      <a:pt x="52138" y="20034"/>
                    </a:lnTo>
                    <a:cubicBezTo>
                      <a:pt x="52138" y="18900"/>
                      <a:pt x="52105" y="11928"/>
                      <a:pt x="50237" y="7725"/>
                    </a:cubicBezTo>
                    <a:cubicBezTo>
                      <a:pt x="48486" y="3819"/>
                      <a:pt x="42637" y="0"/>
                      <a:pt x="35377" y="0"/>
                    </a:cubicBezTo>
                    <a:close/>
                  </a:path>
                </a:pathLst>
              </a:custGeom>
              <a:solidFill>
                <a:srgbClr val="263238"/>
              </a:solidFill>
              <a:ln w="10000" cap="rnd" cmpd="sng">
                <a:solidFill>
                  <a:srgbClr val="263238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30" name="Google Shape;530;p4"/>
              <p:cNvSpPr/>
              <p:nvPr/>
            </p:nvSpPr>
            <p:spPr>
              <a:xfrm>
                <a:off x="7425021" y="1953617"/>
                <a:ext cx="363307" cy="356898"/>
              </a:xfrm>
              <a:custGeom>
                <a:avLst/>
                <a:gdLst/>
                <a:ahLst/>
                <a:cxnLst/>
                <a:rect l="l" t="t" r="r" b="b"/>
                <a:pathLst>
                  <a:path w="16779" h="16483" extrusionOk="0">
                    <a:moveTo>
                      <a:pt x="15978" y="1"/>
                    </a:moveTo>
                    <a:cubicBezTo>
                      <a:pt x="13477" y="1"/>
                      <a:pt x="11108" y="401"/>
                      <a:pt x="9307" y="1301"/>
                    </a:cubicBezTo>
                    <a:cubicBezTo>
                      <a:pt x="6905" y="2502"/>
                      <a:pt x="8706" y="2202"/>
                      <a:pt x="10508" y="3103"/>
                    </a:cubicBezTo>
                    <a:cubicBezTo>
                      <a:pt x="12309" y="4037"/>
                      <a:pt x="7205" y="4304"/>
                      <a:pt x="3603" y="6105"/>
                    </a:cubicBezTo>
                    <a:cubicBezTo>
                      <a:pt x="0" y="7906"/>
                      <a:pt x="267" y="9541"/>
                      <a:pt x="267" y="9541"/>
                    </a:cubicBezTo>
                    <a:cubicBezTo>
                      <a:pt x="1257" y="10211"/>
                      <a:pt x="2554" y="10332"/>
                      <a:pt x="3765" y="10332"/>
                    </a:cubicBezTo>
                    <a:cubicBezTo>
                      <a:pt x="4447" y="10332"/>
                      <a:pt x="5102" y="10293"/>
                      <a:pt x="5661" y="10293"/>
                    </a:cubicBezTo>
                    <a:cubicBezTo>
                      <a:pt x="6283" y="10293"/>
                      <a:pt x="6785" y="10341"/>
                      <a:pt x="7072" y="10541"/>
                    </a:cubicBezTo>
                    <a:cubicBezTo>
                      <a:pt x="8106" y="11275"/>
                      <a:pt x="7372" y="13010"/>
                      <a:pt x="8239" y="14311"/>
                    </a:cubicBezTo>
                    <a:cubicBezTo>
                      <a:pt x="8963" y="15396"/>
                      <a:pt x="10500" y="16482"/>
                      <a:pt x="11648" y="16482"/>
                    </a:cubicBezTo>
                    <a:cubicBezTo>
                      <a:pt x="11876" y="16482"/>
                      <a:pt x="12088" y="16439"/>
                      <a:pt x="12276" y="16346"/>
                    </a:cubicBezTo>
                    <a:cubicBezTo>
                      <a:pt x="13443" y="15779"/>
                      <a:pt x="12442" y="13444"/>
                      <a:pt x="13143" y="11709"/>
                    </a:cubicBezTo>
                    <a:cubicBezTo>
                      <a:pt x="13877" y="9974"/>
                      <a:pt x="16779" y="9974"/>
                      <a:pt x="16779" y="9974"/>
                    </a:cubicBezTo>
                    <a:lnTo>
                      <a:pt x="16779" y="8807"/>
                    </a:lnTo>
                    <a:cubicBezTo>
                      <a:pt x="16779" y="5871"/>
                      <a:pt x="16512" y="2903"/>
                      <a:pt x="1597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10000" cap="rnd" cmpd="sng">
                <a:solidFill>
                  <a:srgbClr val="8C8C8C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31" name="Google Shape;531;p4"/>
              <p:cNvSpPr/>
              <p:nvPr/>
            </p:nvSpPr>
            <p:spPr>
              <a:xfrm>
                <a:off x="7565141" y="2197759"/>
                <a:ext cx="148081" cy="172635"/>
              </a:xfrm>
              <a:custGeom>
                <a:avLst/>
                <a:gdLst/>
                <a:ahLst/>
                <a:cxnLst/>
                <a:rect l="l" t="t" r="r" b="b"/>
                <a:pathLst>
                  <a:path w="6839" h="7973" extrusionOk="0">
                    <a:moveTo>
                      <a:pt x="6665" y="0"/>
                    </a:moveTo>
                    <a:cubicBezTo>
                      <a:pt x="6546" y="0"/>
                      <a:pt x="6427" y="45"/>
                      <a:pt x="6338" y="134"/>
                    </a:cubicBezTo>
                    <a:lnTo>
                      <a:pt x="267" y="7239"/>
                    </a:lnTo>
                    <a:cubicBezTo>
                      <a:pt x="1" y="7539"/>
                      <a:pt x="234" y="7973"/>
                      <a:pt x="601" y="7973"/>
                    </a:cubicBezTo>
                    <a:cubicBezTo>
                      <a:pt x="734" y="7973"/>
                      <a:pt x="868" y="7939"/>
                      <a:pt x="935" y="7839"/>
                    </a:cubicBezTo>
                    <a:lnTo>
                      <a:pt x="6405" y="1468"/>
                    </a:lnTo>
                    <a:cubicBezTo>
                      <a:pt x="6438" y="934"/>
                      <a:pt x="6572" y="467"/>
                      <a:pt x="6839" y="34"/>
                    </a:cubicBezTo>
                    <a:cubicBezTo>
                      <a:pt x="6783" y="11"/>
                      <a:pt x="6724" y="0"/>
                      <a:pt x="6665" y="0"/>
                    </a:cubicBezTo>
                    <a:close/>
                  </a:path>
                </a:pathLst>
              </a:custGeom>
              <a:solidFill>
                <a:srgbClr val="263238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32" name="Google Shape;532;p4"/>
              <p:cNvSpPr/>
              <p:nvPr/>
            </p:nvSpPr>
            <p:spPr>
              <a:xfrm>
                <a:off x="7197487" y="2663220"/>
                <a:ext cx="453620" cy="431274"/>
              </a:xfrm>
              <a:custGeom>
                <a:avLst/>
                <a:gdLst/>
                <a:ahLst/>
                <a:cxnLst/>
                <a:rect l="l" t="t" r="r" b="b"/>
                <a:pathLst>
                  <a:path w="20950" h="19918" extrusionOk="0">
                    <a:moveTo>
                      <a:pt x="12550" y="1"/>
                    </a:moveTo>
                    <a:cubicBezTo>
                      <a:pt x="9616" y="1"/>
                      <a:pt x="6437" y="529"/>
                      <a:pt x="5538" y="1187"/>
                    </a:cubicBezTo>
                    <a:cubicBezTo>
                      <a:pt x="5538" y="1187"/>
                      <a:pt x="1869" y="3922"/>
                      <a:pt x="1" y="5223"/>
                    </a:cubicBezTo>
                    <a:cubicBezTo>
                      <a:pt x="301" y="6424"/>
                      <a:pt x="434" y="7659"/>
                      <a:pt x="368" y="8893"/>
                    </a:cubicBezTo>
                    <a:cubicBezTo>
                      <a:pt x="67" y="12395"/>
                      <a:pt x="67" y="16598"/>
                      <a:pt x="2369" y="18600"/>
                    </a:cubicBezTo>
                    <a:cubicBezTo>
                      <a:pt x="3340" y="19446"/>
                      <a:pt x="5010" y="19917"/>
                      <a:pt x="6973" y="19917"/>
                    </a:cubicBezTo>
                    <a:cubicBezTo>
                      <a:pt x="9728" y="19917"/>
                      <a:pt x="13060" y="18989"/>
                      <a:pt x="15845" y="16865"/>
                    </a:cubicBezTo>
                    <a:cubicBezTo>
                      <a:pt x="20615" y="13263"/>
                      <a:pt x="20949" y="5724"/>
                      <a:pt x="20949" y="5724"/>
                    </a:cubicBezTo>
                    <a:cubicBezTo>
                      <a:pt x="20949" y="5724"/>
                      <a:pt x="19648" y="1487"/>
                      <a:pt x="16579" y="487"/>
                    </a:cubicBezTo>
                    <a:cubicBezTo>
                      <a:pt x="15540" y="144"/>
                      <a:pt x="14078" y="1"/>
                      <a:pt x="12550" y="1"/>
                    </a:cubicBezTo>
                    <a:close/>
                  </a:path>
                </a:pathLst>
              </a:custGeom>
              <a:solidFill>
                <a:srgbClr val="263238"/>
              </a:solidFill>
              <a:ln w="10000" cap="rnd" cmpd="sng">
                <a:solidFill>
                  <a:srgbClr val="263238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33" name="Google Shape;533;p4"/>
              <p:cNvSpPr/>
              <p:nvPr/>
            </p:nvSpPr>
            <p:spPr>
              <a:xfrm>
                <a:off x="7268272" y="2694509"/>
                <a:ext cx="214533" cy="126602"/>
              </a:xfrm>
              <a:custGeom>
                <a:avLst/>
                <a:gdLst/>
                <a:ahLst/>
                <a:cxnLst/>
                <a:rect l="l" t="t" r="r" b="b"/>
                <a:pathLst>
                  <a:path w="9908" h="5847" extrusionOk="0">
                    <a:moveTo>
                      <a:pt x="5286" y="1"/>
                    </a:moveTo>
                    <a:cubicBezTo>
                      <a:pt x="4821" y="1"/>
                      <a:pt x="4354" y="42"/>
                      <a:pt x="3904" y="142"/>
                    </a:cubicBezTo>
                    <a:cubicBezTo>
                      <a:pt x="1202" y="743"/>
                      <a:pt x="1" y="3778"/>
                      <a:pt x="1" y="3778"/>
                    </a:cubicBezTo>
                    <a:cubicBezTo>
                      <a:pt x="1" y="3778"/>
                      <a:pt x="901" y="5847"/>
                      <a:pt x="4804" y="5847"/>
                    </a:cubicBezTo>
                    <a:cubicBezTo>
                      <a:pt x="8707" y="5847"/>
                      <a:pt x="9908" y="1043"/>
                      <a:pt x="9908" y="1043"/>
                    </a:cubicBezTo>
                    <a:cubicBezTo>
                      <a:pt x="9908" y="1043"/>
                      <a:pt x="7615" y="1"/>
                      <a:pt x="5286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10000" cap="rnd" cmpd="sng">
                <a:solidFill>
                  <a:srgbClr val="263238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34" name="Google Shape;534;p4"/>
              <p:cNvSpPr/>
              <p:nvPr/>
            </p:nvSpPr>
            <p:spPr>
              <a:xfrm>
                <a:off x="7115875" y="2399525"/>
                <a:ext cx="44084" cy="63767"/>
              </a:xfrm>
              <a:custGeom>
                <a:avLst/>
                <a:gdLst/>
                <a:ahLst/>
                <a:cxnLst/>
                <a:rect l="l" t="t" r="r" b="b"/>
                <a:pathLst>
                  <a:path w="2036" h="2945" extrusionOk="0">
                    <a:moveTo>
                      <a:pt x="668" y="1"/>
                    </a:moveTo>
                    <a:cubicBezTo>
                      <a:pt x="622" y="1"/>
                      <a:pt x="577" y="8"/>
                      <a:pt x="534" y="22"/>
                    </a:cubicBezTo>
                    <a:cubicBezTo>
                      <a:pt x="100" y="156"/>
                      <a:pt x="0" y="923"/>
                      <a:pt x="267" y="1724"/>
                    </a:cubicBezTo>
                    <a:cubicBezTo>
                      <a:pt x="536" y="2441"/>
                      <a:pt x="1020" y="2945"/>
                      <a:pt x="1406" y="2945"/>
                    </a:cubicBezTo>
                    <a:cubicBezTo>
                      <a:pt x="1450" y="2945"/>
                      <a:pt x="1494" y="2938"/>
                      <a:pt x="1535" y="2924"/>
                    </a:cubicBezTo>
                    <a:cubicBezTo>
                      <a:pt x="1935" y="2758"/>
                      <a:pt x="2035" y="1990"/>
                      <a:pt x="1768" y="1190"/>
                    </a:cubicBezTo>
                    <a:cubicBezTo>
                      <a:pt x="1501" y="476"/>
                      <a:pt x="1047" y="1"/>
                      <a:pt x="668" y="1"/>
                    </a:cubicBezTo>
                    <a:close/>
                  </a:path>
                </a:pathLst>
              </a:custGeom>
              <a:solidFill>
                <a:srgbClr val="263238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35" name="Google Shape;535;p4"/>
              <p:cNvSpPr/>
              <p:nvPr/>
            </p:nvSpPr>
            <p:spPr>
              <a:xfrm>
                <a:off x="7334012" y="2350220"/>
                <a:ext cx="44084" cy="63463"/>
              </a:xfrm>
              <a:custGeom>
                <a:avLst/>
                <a:gdLst/>
                <a:ahLst/>
                <a:cxnLst/>
                <a:rect l="l" t="t" r="r" b="b"/>
                <a:pathLst>
                  <a:path w="2036" h="2931" extrusionOk="0">
                    <a:moveTo>
                      <a:pt x="666" y="0"/>
                    </a:moveTo>
                    <a:cubicBezTo>
                      <a:pt x="610" y="0"/>
                      <a:pt x="554" y="10"/>
                      <a:pt x="501" y="31"/>
                    </a:cubicBezTo>
                    <a:cubicBezTo>
                      <a:pt x="100" y="164"/>
                      <a:pt x="0" y="932"/>
                      <a:pt x="267" y="1732"/>
                    </a:cubicBezTo>
                    <a:cubicBezTo>
                      <a:pt x="501" y="2434"/>
                      <a:pt x="965" y="2930"/>
                      <a:pt x="1346" y="2930"/>
                    </a:cubicBezTo>
                    <a:cubicBezTo>
                      <a:pt x="1400" y="2930"/>
                      <a:pt x="1452" y="2920"/>
                      <a:pt x="1501" y="2900"/>
                    </a:cubicBezTo>
                    <a:cubicBezTo>
                      <a:pt x="1935" y="2766"/>
                      <a:pt x="2035" y="1999"/>
                      <a:pt x="1768" y="1199"/>
                    </a:cubicBezTo>
                    <a:cubicBezTo>
                      <a:pt x="1505" y="497"/>
                      <a:pt x="1063" y="0"/>
                      <a:pt x="666" y="0"/>
                    </a:cubicBezTo>
                    <a:close/>
                  </a:path>
                </a:pathLst>
              </a:custGeom>
              <a:solidFill>
                <a:srgbClr val="263238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36" name="Google Shape;536;p4"/>
              <p:cNvSpPr/>
              <p:nvPr/>
            </p:nvSpPr>
            <p:spPr>
              <a:xfrm>
                <a:off x="6963478" y="2361004"/>
                <a:ext cx="632708" cy="262926"/>
              </a:xfrm>
              <a:custGeom>
                <a:avLst/>
                <a:gdLst/>
                <a:ahLst/>
                <a:cxnLst/>
                <a:rect l="l" t="t" r="r" b="b"/>
                <a:pathLst>
                  <a:path w="29221" h="12143" fill="none" extrusionOk="0">
                    <a:moveTo>
                      <a:pt x="0" y="5504"/>
                    </a:moveTo>
                    <a:lnTo>
                      <a:pt x="28354" y="0"/>
                    </a:lnTo>
                    <a:cubicBezTo>
                      <a:pt x="28354" y="0"/>
                      <a:pt x="29221" y="5070"/>
                      <a:pt x="27653" y="6204"/>
                    </a:cubicBezTo>
                    <a:cubicBezTo>
                      <a:pt x="26052" y="7372"/>
                      <a:pt x="19681" y="8239"/>
                      <a:pt x="17946" y="8106"/>
                    </a:cubicBezTo>
                    <a:cubicBezTo>
                      <a:pt x="16212" y="7972"/>
                      <a:pt x="14177" y="3936"/>
                      <a:pt x="14177" y="3936"/>
                    </a:cubicBezTo>
                    <a:lnTo>
                      <a:pt x="12309" y="4336"/>
                    </a:lnTo>
                    <a:cubicBezTo>
                      <a:pt x="12309" y="5204"/>
                      <a:pt x="12342" y="6104"/>
                      <a:pt x="12442" y="6972"/>
                    </a:cubicBezTo>
                    <a:cubicBezTo>
                      <a:pt x="12542" y="7639"/>
                      <a:pt x="12576" y="8306"/>
                      <a:pt x="12609" y="8973"/>
                    </a:cubicBezTo>
                    <a:lnTo>
                      <a:pt x="12609" y="9140"/>
                    </a:lnTo>
                    <a:cubicBezTo>
                      <a:pt x="11275" y="9940"/>
                      <a:pt x="9807" y="10474"/>
                      <a:pt x="8273" y="10708"/>
                    </a:cubicBezTo>
                    <a:cubicBezTo>
                      <a:pt x="5504" y="11141"/>
                      <a:pt x="2035" y="12142"/>
                      <a:pt x="0" y="5504"/>
                    </a:cubicBezTo>
                    <a:close/>
                  </a:path>
                </a:pathLst>
              </a:custGeom>
              <a:noFill/>
              <a:ln w="20850" cap="rnd" cmpd="sng">
                <a:solidFill>
                  <a:srgbClr val="263238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37" name="Google Shape;537;p4"/>
              <p:cNvSpPr/>
              <p:nvPr/>
            </p:nvSpPr>
            <p:spPr>
              <a:xfrm>
                <a:off x="7226394" y="2434669"/>
                <a:ext cx="3616" cy="20245"/>
              </a:xfrm>
              <a:custGeom>
                <a:avLst/>
                <a:gdLst/>
                <a:ahLst/>
                <a:cxnLst/>
                <a:rect l="l" t="t" r="r" b="b"/>
                <a:pathLst>
                  <a:path w="167" h="935" fill="none" extrusionOk="0">
                    <a:moveTo>
                      <a:pt x="167" y="934"/>
                    </a:moveTo>
                    <a:lnTo>
                      <a:pt x="0" y="0"/>
                    </a:lnTo>
                  </a:path>
                </a:pathLst>
              </a:custGeom>
              <a:noFill/>
              <a:ln w="20850" cap="rnd" cmpd="sng">
                <a:solidFill>
                  <a:srgbClr val="263238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38" name="Google Shape;538;p4"/>
              <p:cNvSpPr/>
              <p:nvPr/>
            </p:nvSpPr>
            <p:spPr>
              <a:xfrm>
                <a:off x="7263941" y="2426007"/>
                <a:ext cx="7254" cy="20245"/>
              </a:xfrm>
              <a:custGeom>
                <a:avLst/>
                <a:gdLst/>
                <a:ahLst/>
                <a:cxnLst/>
                <a:rect l="l" t="t" r="r" b="b"/>
                <a:pathLst>
                  <a:path w="335" h="935" fill="none" extrusionOk="0">
                    <a:moveTo>
                      <a:pt x="334" y="934"/>
                    </a:moveTo>
                    <a:lnTo>
                      <a:pt x="1" y="0"/>
                    </a:lnTo>
                  </a:path>
                </a:pathLst>
              </a:custGeom>
              <a:noFill/>
              <a:ln w="20850" cap="rnd" cmpd="sng">
                <a:solidFill>
                  <a:srgbClr val="263238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39" name="Google Shape;539;p4"/>
              <p:cNvSpPr/>
              <p:nvPr/>
            </p:nvSpPr>
            <p:spPr>
              <a:xfrm>
                <a:off x="6951179" y="2386988"/>
                <a:ext cx="75156" cy="103304"/>
              </a:xfrm>
              <a:custGeom>
                <a:avLst/>
                <a:gdLst/>
                <a:ahLst/>
                <a:cxnLst/>
                <a:rect l="l" t="t" r="r" b="b"/>
                <a:pathLst>
                  <a:path w="3471" h="4771" extrusionOk="0">
                    <a:moveTo>
                      <a:pt x="2936" y="1"/>
                    </a:moveTo>
                    <a:cubicBezTo>
                      <a:pt x="2870" y="1"/>
                      <a:pt x="2803" y="68"/>
                      <a:pt x="2770" y="134"/>
                    </a:cubicBezTo>
                    <a:lnTo>
                      <a:pt x="201" y="4070"/>
                    </a:lnTo>
                    <a:cubicBezTo>
                      <a:pt x="1" y="4371"/>
                      <a:pt x="234" y="4771"/>
                      <a:pt x="568" y="4771"/>
                    </a:cubicBezTo>
                    <a:cubicBezTo>
                      <a:pt x="735" y="4771"/>
                      <a:pt x="868" y="4704"/>
                      <a:pt x="968" y="4571"/>
                    </a:cubicBezTo>
                    <a:lnTo>
                      <a:pt x="3470" y="701"/>
                    </a:lnTo>
                    <a:lnTo>
                      <a:pt x="2936" y="1"/>
                    </a:lnTo>
                    <a:close/>
                  </a:path>
                </a:pathLst>
              </a:custGeom>
              <a:solidFill>
                <a:srgbClr val="263238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40" name="Google Shape;540;p4"/>
              <p:cNvSpPr/>
              <p:nvPr/>
            </p:nvSpPr>
            <p:spPr>
              <a:xfrm>
                <a:off x="7235770" y="2470050"/>
                <a:ext cx="195046" cy="208037"/>
              </a:xfrm>
              <a:custGeom>
                <a:avLst/>
                <a:gdLst/>
                <a:ahLst/>
                <a:cxnLst/>
                <a:rect l="l" t="t" r="r" b="b"/>
                <a:pathLst>
                  <a:path w="9008" h="9608" fill="none" extrusionOk="0">
                    <a:moveTo>
                      <a:pt x="1" y="1"/>
                    </a:moveTo>
                    <a:cubicBezTo>
                      <a:pt x="1" y="1"/>
                      <a:pt x="468" y="6606"/>
                      <a:pt x="1202" y="8107"/>
                    </a:cubicBezTo>
                    <a:cubicBezTo>
                      <a:pt x="1969" y="9608"/>
                      <a:pt x="8106" y="8107"/>
                      <a:pt x="8573" y="7039"/>
                    </a:cubicBezTo>
                    <a:cubicBezTo>
                      <a:pt x="9007" y="6005"/>
                      <a:pt x="8106" y="4804"/>
                      <a:pt x="8106" y="4804"/>
                    </a:cubicBezTo>
                    <a:lnTo>
                      <a:pt x="6605" y="4804"/>
                    </a:lnTo>
                  </a:path>
                </a:pathLst>
              </a:custGeom>
              <a:noFill/>
              <a:ln w="10000" cap="rnd" cmpd="sng">
                <a:solidFill>
                  <a:srgbClr val="263238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41" name="Google Shape;541;p4"/>
              <p:cNvSpPr/>
              <p:nvPr/>
            </p:nvSpPr>
            <p:spPr>
              <a:xfrm>
                <a:off x="7028482" y="2311114"/>
                <a:ext cx="133639" cy="84575"/>
              </a:xfrm>
              <a:custGeom>
                <a:avLst/>
                <a:gdLst/>
                <a:ahLst/>
                <a:cxnLst/>
                <a:rect l="l" t="t" r="r" b="b"/>
                <a:pathLst>
                  <a:path w="6172" h="3906" extrusionOk="0">
                    <a:moveTo>
                      <a:pt x="3115" y="0"/>
                    </a:moveTo>
                    <a:cubicBezTo>
                      <a:pt x="2669" y="0"/>
                      <a:pt x="2217" y="104"/>
                      <a:pt x="1801" y="369"/>
                    </a:cubicBezTo>
                    <a:cubicBezTo>
                      <a:pt x="200" y="1337"/>
                      <a:pt x="0" y="3905"/>
                      <a:pt x="400" y="3905"/>
                    </a:cubicBezTo>
                    <a:cubicBezTo>
                      <a:pt x="801" y="3905"/>
                      <a:pt x="1601" y="2437"/>
                      <a:pt x="2969" y="1737"/>
                    </a:cubicBezTo>
                    <a:cubicBezTo>
                      <a:pt x="3331" y="1570"/>
                      <a:pt x="3716" y="1490"/>
                      <a:pt x="4101" y="1490"/>
                    </a:cubicBezTo>
                    <a:cubicBezTo>
                      <a:pt x="4637" y="1490"/>
                      <a:pt x="5171" y="1646"/>
                      <a:pt x="5638" y="1937"/>
                    </a:cubicBezTo>
                    <a:cubicBezTo>
                      <a:pt x="5704" y="1976"/>
                      <a:pt x="5765" y="1994"/>
                      <a:pt x="5819" y="1994"/>
                    </a:cubicBezTo>
                    <a:cubicBezTo>
                      <a:pt x="6088" y="1994"/>
                      <a:pt x="6171" y="1553"/>
                      <a:pt x="5838" y="1137"/>
                    </a:cubicBezTo>
                    <a:cubicBezTo>
                      <a:pt x="5544" y="793"/>
                      <a:pt x="4349" y="0"/>
                      <a:pt x="3115" y="0"/>
                    </a:cubicBezTo>
                    <a:close/>
                  </a:path>
                </a:pathLst>
              </a:custGeom>
              <a:solidFill>
                <a:srgbClr val="263238"/>
              </a:solidFill>
              <a:ln w="10000" cap="rnd" cmpd="sng">
                <a:solidFill>
                  <a:srgbClr val="263238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42" name="Google Shape;542;p4"/>
              <p:cNvSpPr/>
              <p:nvPr/>
            </p:nvSpPr>
            <p:spPr>
              <a:xfrm>
                <a:off x="7263941" y="2218243"/>
                <a:ext cx="143296" cy="63550"/>
              </a:xfrm>
              <a:custGeom>
                <a:avLst/>
                <a:gdLst/>
                <a:ahLst/>
                <a:cxnLst/>
                <a:rect l="l" t="t" r="r" b="b"/>
                <a:pathLst>
                  <a:path w="6618" h="2935" extrusionOk="0">
                    <a:moveTo>
                      <a:pt x="3410" y="0"/>
                    </a:moveTo>
                    <a:cubicBezTo>
                      <a:pt x="3244" y="0"/>
                      <a:pt x="3075" y="17"/>
                      <a:pt x="2903" y="55"/>
                    </a:cubicBezTo>
                    <a:cubicBezTo>
                      <a:pt x="1068" y="422"/>
                      <a:pt x="1" y="2790"/>
                      <a:pt x="401" y="2924"/>
                    </a:cubicBezTo>
                    <a:cubicBezTo>
                      <a:pt x="421" y="2931"/>
                      <a:pt x="444" y="2935"/>
                      <a:pt x="470" y="2935"/>
                    </a:cubicBezTo>
                    <a:cubicBezTo>
                      <a:pt x="905" y="2935"/>
                      <a:pt x="2087" y="1914"/>
                      <a:pt x="3536" y="1756"/>
                    </a:cubicBezTo>
                    <a:cubicBezTo>
                      <a:pt x="3631" y="1746"/>
                      <a:pt x="3726" y="1741"/>
                      <a:pt x="3820" y="1741"/>
                    </a:cubicBezTo>
                    <a:cubicBezTo>
                      <a:pt x="4656" y="1741"/>
                      <a:pt x="5462" y="2134"/>
                      <a:pt x="5972" y="2824"/>
                    </a:cubicBezTo>
                    <a:cubicBezTo>
                      <a:pt x="6050" y="2894"/>
                      <a:pt x="6129" y="2926"/>
                      <a:pt x="6203" y="2926"/>
                    </a:cubicBezTo>
                    <a:cubicBezTo>
                      <a:pt x="6444" y="2926"/>
                      <a:pt x="6617" y="2583"/>
                      <a:pt x="6439" y="2123"/>
                    </a:cubicBezTo>
                    <a:cubicBezTo>
                      <a:pt x="6257" y="1609"/>
                      <a:pt x="5008" y="0"/>
                      <a:pt x="3410" y="0"/>
                    </a:cubicBezTo>
                    <a:close/>
                  </a:path>
                </a:pathLst>
              </a:custGeom>
              <a:solidFill>
                <a:srgbClr val="263238"/>
              </a:solidFill>
              <a:ln w="10000" cap="rnd" cmpd="sng">
                <a:solidFill>
                  <a:srgbClr val="263238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43" name="Google Shape;543;p4"/>
              <p:cNvSpPr/>
              <p:nvPr/>
            </p:nvSpPr>
            <p:spPr>
              <a:xfrm>
                <a:off x="7124536" y="2444781"/>
                <a:ext cx="81652" cy="52031"/>
              </a:xfrm>
              <a:custGeom>
                <a:avLst/>
                <a:gdLst/>
                <a:ahLst/>
                <a:cxnLst/>
                <a:rect l="l" t="t" r="r" b="b"/>
                <a:pathLst>
                  <a:path w="3771" h="2403" fill="none" extrusionOk="0">
                    <a:moveTo>
                      <a:pt x="1" y="2402"/>
                    </a:moveTo>
                    <a:cubicBezTo>
                      <a:pt x="1" y="2402"/>
                      <a:pt x="2402" y="1702"/>
                      <a:pt x="3770" y="0"/>
                    </a:cubicBezTo>
                  </a:path>
                </a:pathLst>
              </a:custGeom>
              <a:noFill/>
              <a:ln w="10000" cap="rnd" cmpd="sng">
                <a:solidFill>
                  <a:srgbClr val="263238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44" name="Google Shape;544;p4"/>
              <p:cNvSpPr/>
              <p:nvPr/>
            </p:nvSpPr>
            <p:spPr>
              <a:xfrm>
                <a:off x="7317404" y="2421677"/>
                <a:ext cx="98237" cy="19509"/>
              </a:xfrm>
              <a:custGeom>
                <a:avLst/>
                <a:gdLst/>
                <a:ahLst/>
                <a:cxnLst/>
                <a:rect l="l" t="t" r="r" b="b"/>
                <a:pathLst>
                  <a:path w="4537" h="901" fill="none" extrusionOk="0">
                    <a:moveTo>
                      <a:pt x="0" y="0"/>
                    </a:moveTo>
                    <a:cubicBezTo>
                      <a:pt x="0" y="0"/>
                      <a:pt x="1468" y="901"/>
                      <a:pt x="4537" y="600"/>
                    </a:cubicBezTo>
                  </a:path>
                </a:pathLst>
              </a:custGeom>
              <a:noFill/>
              <a:ln w="10000" cap="rnd" cmpd="sng">
                <a:solidFill>
                  <a:srgbClr val="263238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45" name="Google Shape;545;p4"/>
              <p:cNvSpPr/>
              <p:nvPr/>
            </p:nvSpPr>
            <p:spPr>
              <a:xfrm>
                <a:off x="7128867" y="2622469"/>
                <a:ext cx="504936" cy="160293"/>
              </a:xfrm>
              <a:custGeom>
                <a:avLst/>
                <a:gdLst/>
                <a:ahLst/>
                <a:cxnLst/>
                <a:rect l="l" t="t" r="r" b="b"/>
                <a:pathLst>
                  <a:path w="23320" h="7403" extrusionOk="0">
                    <a:moveTo>
                      <a:pt x="13510" y="0"/>
                    </a:moveTo>
                    <a:cubicBezTo>
                      <a:pt x="13510" y="0"/>
                      <a:pt x="12476" y="768"/>
                      <a:pt x="10108" y="1368"/>
                    </a:cubicBezTo>
                    <a:cubicBezTo>
                      <a:pt x="9488" y="1525"/>
                      <a:pt x="8947" y="1584"/>
                      <a:pt x="8480" y="1584"/>
                    </a:cubicBezTo>
                    <a:cubicBezTo>
                      <a:pt x="7165" y="1584"/>
                      <a:pt x="6434" y="1117"/>
                      <a:pt x="6139" y="1068"/>
                    </a:cubicBezTo>
                    <a:cubicBezTo>
                      <a:pt x="5205" y="2169"/>
                      <a:pt x="4137" y="3236"/>
                      <a:pt x="2970" y="4170"/>
                    </a:cubicBezTo>
                    <a:cubicBezTo>
                      <a:pt x="1602" y="5137"/>
                      <a:pt x="1" y="5237"/>
                      <a:pt x="101" y="5938"/>
                    </a:cubicBezTo>
                    <a:cubicBezTo>
                      <a:pt x="178" y="6475"/>
                      <a:pt x="2290" y="7403"/>
                      <a:pt x="4474" y="7403"/>
                    </a:cubicBezTo>
                    <a:cubicBezTo>
                      <a:pt x="5141" y="7403"/>
                      <a:pt x="5814" y="7316"/>
                      <a:pt x="6439" y="7105"/>
                    </a:cubicBezTo>
                    <a:cubicBezTo>
                      <a:pt x="9107" y="6205"/>
                      <a:pt x="10175" y="4837"/>
                      <a:pt x="10175" y="4837"/>
                    </a:cubicBezTo>
                    <a:cubicBezTo>
                      <a:pt x="11555" y="5964"/>
                      <a:pt x="13291" y="6567"/>
                      <a:pt x="15043" y="6567"/>
                    </a:cubicBezTo>
                    <a:cubicBezTo>
                      <a:pt x="15367" y="6567"/>
                      <a:pt x="15690" y="6547"/>
                      <a:pt x="16012" y="6505"/>
                    </a:cubicBezTo>
                    <a:cubicBezTo>
                      <a:pt x="19481" y="6005"/>
                      <a:pt x="22850" y="2169"/>
                      <a:pt x="23217" y="1268"/>
                    </a:cubicBezTo>
                    <a:cubicBezTo>
                      <a:pt x="23313" y="1062"/>
                      <a:pt x="23319" y="987"/>
                      <a:pt x="23234" y="987"/>
                    </a:cubicBezTo>
                    <a:cubicBezTo>
                      <a:pt x="23015" y="987"/>
                      <a:pt x="22193" y="1475"/>
                      <a:pt x="20715" y="1475"/>
                    </a:cubicBezTo>
                    <a:cubicBezTo>
                      <a:pt x="20345" y="1475"/>
                      <a:pt x="19934" y="1444"/>
                      <a:pt x="19481" y="1368"/>
                    </a:cubicBezTo>
                    <a:cubicBezTo>
                      <a:pt x="17480" y="1034"/>
                      <a:pt x="15479" y="567"/>
                      <a:pt x="13510" y="0"/>
                    </a:cubicBezTo>
                    <a:close/>
                  </a:path>
                </a:pathLst>
              </a:custGeom>
              <a:solidFill>
                <a:srgbClr val="263238"/>
              </a:solidFill>
              <a:ln w="10000" cap="rnd" cmpd="sng">
                <a:solidFill>
                  <a:srgbClr val="263238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46" name="Google Shape;546;p4"/>
              <p:cNvSpPr/>
              <p:nvPr/>
            </p:nvSpPr>
            <p:spPr>
              <a:xfrm>
                <a:off x="7211215" y="2108201"/>
                <a:ext cx="137255" cy="83081"/>
              </a:xfrm>
              <a:custGeom>
                <a:avLst/>
                <a:gdLst/>
                <a:ahLst/>
                <a:cxnLst/>
                <a:rect l="l" t="t" r="r" b="b"/>
                <a:pathLst>
                  <a:path w="6339" h="3837" fill="none" extrusionOk="0">
                    <a:moveTo>
                      <a:pt x="1" y="3836"/>
                    </a:moveTo>
                    <a:cubicBezTo>
                      <a:pt x="1" y="3836"/>
                      <a:pt x="2836" y="0"/>
                      <a:pt x="6338" y="2035"/>
                    </a:cubicBezTo>
                  </a:path>
                </a:pathLst>
              </a:custGeom>
              <a:noFill/>
              <a:ln w="10000" cap="rnd" cmpd="sng">
                <a:solidFill>
                  <a:srgbClr val="263238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47" name="Google Shape;547;p4"/>
              <p:cNvSpPr/>
              <p:nvPr/>
            </p:nvSpPr>
            <p:spPr>
              <a:xfrm>
                <a:off x="6605937" y="3951553"/>
                <a:ext cx="512818" cy="240494"/>
              </a:xfrm>
              <a:custGeom>
                <a:avLst/>
                <a:gdLst/>
                <a:ahLst/>
                <a:cxnLst/>
                <a:rect l="l" t="t" r="r" b="b"/>
                <a:pathLst>
                  <a:path w="23684" h="11107" extrusionOk="0">
                    <a:moveTo>
                      <a:pt x="13941" y="0"/>
                    </a:moveTo>
                    <a:cubicBezTo>
                      <a:pt x="13432" y="0"/>
                      <a:pt x="12968" y="72"/>
                      <a:pt x="12576" y="231"/>
                    </a:cubicBezTo>
                    <a:cubicBezTo>
                      <a:pt x="10908" y="898"/>
                      <a:pt x="9173" y="1432"/>
                      <a:pt x="7406" y="1832"/>
                    </a:cubicBezTo>
                    <a:cubicBezTo>
                      <a:pt x="7406" y="1832"/>
                      <a:pt x="7321" y="1837"/>
                      <a:pt x="7173" y="1837"/>
                    </a:cubicBezTo>
                    <a:cubicBezTo>
                      <a:pt x="6544" y="1837"/>
                      <a:pt x="4772" y="1750"/>
                      <a:pt x="3503" y="832"/>
                    </a:cubicBezTo>
                    <a:cubicBezTo>
                      <a:pt x="2967" y="441"/>
                      <a:pt x="2435" y="278"/>
                      <a:pt x="1958" y="278"/>
                    </a:cubicBezTo>
                    <a:cubicBezTo>
                      <a:pt x="1009" y="278"/>
                      <a:pt x="278" y="922"/>
                      <a:pt x="167" y="1699"/>
                    </a:cubicBezTo>
                    <a:cubicBezTo>
                      <a:pt x="0" y="2833"/>
                      <a:pt x="1468" y="5035"/>
                      <a:pt x="3203" y="5735"/>
                    </a:cubicBezTo>
                    <a:cubicBezTo>
                      <a:pt x="4904" y="6436"/>
                      <a:pt x="9240" y="6302"/>
                      <a:pt x="10274" y="6436"/>
                    </a:cubicBezTo>
                    <a:cubicBezTo>
                      <a:pt x="11308" y="6602"/>
                      <a:pt x="12876" y="9037"/>
                      <a:pt x="15912" y="10205"/>
                    </a:cubicBezTo>
                    <a:cubicBezTo>
                      <a:pt x="17894" y="10976"/>
                      <a:pt x="20648" y="11107"/>
                      <a:pt x="22289" y="11107"/>
                    </a:cubicBezTo>
                    <a:cubicBezTo>
                      <a:pt x="23134" y="11107"/>
                      <a:pt x="23684" y="11072"/>
                      <a:pt x="23684" y="11072"/>
                    </a:cubicBezTo>
                    <a:cubicBezTo>
                      <a:pt x="23684" y="11072"/>
                      <a:pt x="23550" y="6302"/>
                      <a:pt x="21949" y="3967"/>
                    </a:cubicBezTo>
                    <a:cubicBezTo>
                      <a:pt x="20630" y="2031"/>
                      <a:pt x="16644" y="0"/>
                      <a:pt x="1394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0000" cap="rnd" cmpd="sng">
                <a:solidFill>
                  <a:srgbClr val="263238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48" name="Google Shape;548;p4"/>
              <p:cNvSpPr/>
              <p:nvPr/>
            </p:nvSpPr>
            <p:spPr>
              <a:xfrm>
                <a:off x="6688263" y="3922343"/>
                <a:ext cx="161961" cy="302594"/>
              </a:xfrm>
              <a:custGeom>
                <a:avLst/>
                <a:gdLst/>
                <a:ahLst/>
                <a:cxnLst/>
                <a:rect l="l" t="t" r="r" b="b"/>
                <a:pathLst>
                  <a:path w="7480" h="13975" extrusionOk="0">
                    <a:moveTo>
                      <a:pt x="6588" y="0"/>
                    </a:moveTo>
                    <a:cubicBezTo>
                      <a:pt x="6560" y="0"/>
                      <a:pt x="6532" y="4"/>
                      <a:pt x="6506" y="12"/>
                    </a:cubicBezTo>
                    <a:cubicBezTo>
                      <a:pt x="6506" y="12"/>
                      <a:pt x="4638" y="146"/>
                      <a:pt x="3770" y="1313"/>
                    </a:cubicBezTo>
                    <a:cubicBezTo>
                      <a:pt x="2903" y="2447"/>
                      <a:pt x="1" y="8819"/>
                      <a:pt x="1" y="10687"/>
                    </a:cubicBezTo>
                    <a:cubicBezTo>
                      <a:pt x="1" y="12229"/>
                      <a:pt x="683" y="13975"/>
                      <a:pt x="1334" y="13975"/>
                    </a:cubicBezTo>
                    <a:cubicBezTo>
                      <a:pt x="1471" y="13975"/>
                      <a:pt x="1607" y="13897"/>
                      <a:pt x="1736" y="13722"/>
                    </a:cubicBezTo>
                    <a:cubicBezTo>
                      <a:pt x="2469" y="12721"/>
                      <a:pt x="2603" y="9386"/>
                      <a:pt x="3170" y="7818"/>
                    </a:cubicBezTo>
                    <a:cubicBezTo>
                      <a:pt x="3737" y="6217"/>
                      <a:pt x="6639" y="1447"/>
                      <a:pt x="7073" y="1146"/>
                    </a:cubicBezTo>
                    <a:cubicBezTo>
                      <a:pt x="7479" y="896"/>
                      <a:pt x="7006" y="0"/>
                      <a:pt x="658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0000" cap="rnd" cmpd="sng">
                <a:solidFill>
                  <a:srgbClr val="263238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49" name="Google Shape;549;p4"/>
              <p:cNvSpPr/>
              <p:nvPr/>
            </p:nvSpPr>
            <p:spPr>
              <a:xfrm>
                <a:off x="6778601" y="3887719"/>
                <a:ext cx="140828" cy="381625"/>
              </a:xfrm>
              <a:custGeom>
                <a:avLst/>
                <a:gdLst/>
                <a:ahLst/>
                <a:cxnLst/>
                <a:rect l="l" t="t" r="r" b="b"/>
                <a:pathLst>
                  <a:path w="6504" h="17625" extrusionOk="0">
                    <a:moveTo>
                      <a:pt x="3750" y="0"/>
                    </a:moveTo>
                    <a:cubicBezTo>
                      <a:pt x="3488" y="0"/>
                      <a:pt x="3243" y="42"/>
                      <a:pt x="3034" y="144"/>
                    </a:cubicBezTo>
                    <a:cubicBezTo>
                      <a:pt x="1900" y="744"/>
                      <a:pt x="299" y="7082"/>
                      <a:pt x="165" y="8950"/>
                    </a:cubicBezTo>
                    <a:cubicBezTo>
                      <a:pt x="0" y="10833"/>
                      <a:pt x="555" y="17625"/>
                      <a:pt x="2283" y="17625"/>
                    </a:cubicBezTo>
                    <a:cubicBezTo>
                      <a:pt x="2300" y="17625"/>
                      <a:pt x="2317" y="17624"/>
                      <a:pt x="2334" y="17623"/>
                    </a:cubicBezTo>
                    <a:cubicBezTo>
                      <a:pt x="4068" y="17456"/>
                      <a:pt x="3168" y="13153"/>
                      <a:pt x="3168" y="10251"/>
                    </a:cubicBezTo>
                    <a:cubicBezTo>
                      <a:pt x="3168" y="7382"/>
                      <a:pt x="6070" y="3179"/>
                      <a:pt x="6070" y="3179"/>
                    </a:cubicBezTo>
                    <a:lnTo>
                      <a:pt x="6503" y="877"/>
                    </a:lnTo>
                    <a:cubicBezTo>
                      <a:pt x="6503" y="877"/>
                      <a:pt x="4952" y="0"/>
                      <a:pt x="375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0000" cap="rnd" cmpd="sng">
                <a:solidFill>
                  <a:srgbClr val="263238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50" name="Google Shape;550;p4"/>
              <p:cNvSpPr/>
              <p:nvPr/>
            </p:nvSpPr>
            <p:spPr>
              <a:xfrm>
                <a:off x="6816127" y="3878776"/>
                <a:ext cx="1753679" cy="515351"/>
              </a:xfrm>
              <a:custGeom>
                <a:avLst/>
                <a:gdLst/>
                <a:ahLst/>
                <a:cxnLst/>
                <a:rect l="l" t="t" r="r" b="b"/>
                <a:pathLst>
                  <a:path w="80992" h="23801" extrusionOk="0">
                    <a:moveTo>
                      <a:pt x="5796" y="0"/>
                    </a:moveTo>
                    <a:cubicBezTo>
                      <a:pt x="4982" y="0"/>
                      <a:pt x="4330" y="330"/>
                      <a:pt x="3770" y="890"/>
                    </a:cubicBezTo>
                    <a:cubicBezTo>
                      <a:pt x="2602" y="2058"/>
                      <a:pt x="0" y="9530"/>
                      <a:pt x="167" y="10697"/>
                    </a:cubicBezTo>
                    <a:cubicBezTo>
                      <a:pt x="300" y="11831"/>
                      <a:pt x="867" y="17035"/>
                      <a:pt x="1868" y="17469"/>
                    </a:cubicBezTo>
                    <a:cubicBezTo>
                      <a:pt x="2053" y="17546"/>
                      <a:pt x="2214" y="17583"/>
                      <a:pt x="2353" y="17583"/>
                    </a:cubicBezTo>
                    <a:cubicBezTo>
                      <a:pt x="2989" y="17583"/>
                      <a:pt x="3169" y="16806"/>
                      <a:pt x="3169" y="15601"/>
                    </a:cubicBezTo>
                    <a:cubicBezTo>
                      <a:pt x="3169" y="14133"/>
                      <a:pt x="2902" y="9229"/>
                      <a:pt x="2902" y="9229"/>
                    </a:cubicBezTo>
                    <a:lnTo>
                      <a:pt x="6805" y="5794"/>
                    </a:lnTo>
                    <a:cubicBezTo>
                      <a:pt x="6805" y="5794"/>
                      <a:pt x="12142" y="15434"/>
                      <a:pt x="16178" y="16301"/>
                    </a:cubicBezTo>
                    <a:cubicBezTo>
                      <a:pt x="17346" y="16568"/>
                      <a:pt x="18530" y="16702"/>
                      <a:pt x="19714" y="16702"/>
                    </a:cubicBezTo>
                    <a:cubicBezTo>
                      <a:pt x="20898" y="16702"/>
                      <a:pt x="22083" y="16568"/>
                      <a:pt x="23250" y="16301"/>
                    </a:cubicBezTo>
                    <a:cubicBezTo>
                      <a:pt x="23250" y="16301"/>
                      <a:pt x="43898" y="23406"/>
                      <a:pt x="56440" y="23540"/>
                    </a:cubicBezTo>
                    <a:cubicBezTo>
                      <a:pt x="61120" y="23589"/>
                      <a:pt x="65236" y="23801"/>
                      <a:pt x="68650" y="23801"/>
                    </a:cubicBezTo>
                    <a:cubicBezTo>
                      <a:pt x="74409" y="23801"/>
                      <a:pt x="78168" y="23199"/>
                      <a:pt x="79257" y="20204"/>
                    </a:cubicBezTo>
                    <a:cubicBezTo>
                      <a:pt x="80991" y="15434"/>
                      <a:pt x="67849" y="4760"/>
                      <a:pt x="66281" y="4159"/>
                    </a:cubicBezTo>
                    <a:cubicBezTo>
                      <a:pt x="65886" y="4019"/>
                      <a:pt x="65387" y="3967"/>
                      <a:pt x="64857" y="3967"/>
                    </a:cubicBezTo>
                    <a:cubicBezTo>
                      <a:pt x="63238" y="3967"/>
                      <a:pt x="61344" y="4459"/>
                      <a:pt x="61344" y="4459"/>
                    </a:cubicBezTo>
                    <a:cubicBezTo>
                      <a:pt x="61344" y="4459"/>
                      <a:pt x="60777" y="6061"/>
                      <a:pt x="51537" y="6928"/>
                    </a:cubicBezTo>
                    <a:cubicBezTo>
                      <a:pt x="42297" y="7795"/>
                      <a:pt x="21649" y="9096"/>
                      <a:pt x="21215" y="9096"/>
                    </a:cubicBezTo>
                    <a:cubicBezTo>
                      <a:pt x="20782" y="9096"/>
                      <a:pt x="11709" y="3025"/>
                      <a:pt x="9107" y="1290"/>
                    </a:cubicBezTo>
                    <a:cubicBezTo>
                      <a:pt x="7753" y="388"/>
                      <a:pt x="6679" y="0"/>
                      <a:pt x="5796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0000" cap="rnd" cmpd="sng">
                <a:solidFill>
                  <a:srgbClr val="263238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51" name="Google Shape;551;p4"/>
              <p:cNvSpPr/>
              <p:nvPr/>
            </p:nvSpPr>
            <p:spPr>
              <a:xfrm>
                <a:off x="6729058" y="3959998"/>
                <a:ext cx="378161" cy="214468"/>
              </a:xfrm>
              <a:custGeom>
                <a:avLst/>
                <a:gdLst/>
                <a:ahLst/>
                <a:cxnLst/>
                <a:rect l="l" t="t" r="r" b="b"/>
                <a:pathLst>
                  <a:path w="17465" h="9905" extrusionOk="0">
                    <a:moveTo>
                      <a:pt x="11784" y="1"/>
                    </a:moveTo>
                    <a:cubicBezTo>
                      <a:pt x="11752" y="1"/>
                      <a:pt x="11722" y="3"/>
                      <a:pt x="11693" y="8"/>
                    </a:cubicBezTo>
                    <a:cubicBezTo>
                      <a:pt x="10693" y="141"/>
                      <a:pt x="7524" y="2310"/>
                      <a:pt x="6189" y="3043"/>
                    </a:cubicBezTo>
                    <a:cubicBezTo>
                      <a:pt x="4888" y="3744"/>
                      <a:pt x="2587" y="5345"/>
                      <a:pt x="1152" y="7346"/>
                    </a:cubicBezTo>
                    <a:cubicBezTo>
                      <a:pt x="0" y="8944"/>
                      <a:pt x="554" y="9904"/>
                      <a:pt x="1201" y="9904"/>
                    </a:cubicBezTo>
                    <a:cubicBezTo>
                      <a:pt x="1378" y="9904"/>
                      <a:pt x="1562" y="9832"/>
                      <a:pt x="1720" y="9681"/>
                    </a:cubicBezTo>
                    <a:cubicBezTo>
                      <a:pt x="2453" y="8948"/>
                      <a:pt x="5055" y="6646"/>
                      <a:pt x="5622" y="6212"/>
                    </a:cubicBezTo>
                    <a:cubicBezTo>
                      <a:pt x="6189" y="5779"/>
                      <a:pt x="10526" y="3744"/>
                      <a:pt x="10526" y="3744"/>
                    </a:cubicBezTo>
                    <a:lnTo>
                      <a:pt x="17464" y="8948"/>
                    </a:lnTo>
                    <a:lnTo>
                      <a:pt x="17464" y="8948"/>
                    </a:lnTo>
                    <a:lnTo>
                      <a:pt x="15996" y="2610"/>
                    </a:lnTo>
                    <a:cubicBezTo>
                      <a:pt x="15996" y="2610"/>
                      <a:pt x="12853" y="1"/>
                      <a:pt x="11784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52" name="Google Shape;552;p4"/>
              <p:cNvSpPr/>
              <p:nvPr/>
            </p:nvSpPr>
            <p:spPr>
              <a:xfrm>
                <a:off x="6722216" y="3956555"/>
                <a:ext cx="385003" cy="228239"/>
              </a:xfrm>
              <a:custGeom>
                <a:avLst/>
                <a:gdLst/>
                <a:ahLst/>
                <a:cxnLst/>
                <a:rect l="l" t="t" r="r" b="b"/>
                <a:pathLst>
                  <a:path w="17781" h="10541" fill="none" extrusionOk="0">
                    <a:moveTo>
                      <a:pt x="16312" y="2769"/>
                    </a:moveTo>
                    <a:cubicBezTo>
                      <a:pt x="16312" y="2769"/>
                      <a:pt x="12977" y="0"/>
                      <a:pt x="12009" y="167"/>
                    </a:cubicBezTo>
                    <a:cubicBezTo>
                      <a:pt x="11009" y="300"/>
                      <a:pt x="7840" y="2469"/>
                      <a:pt x="6505" y="3202"/>
                    </a:cubicBezTo>
                    <a:cubicBezTo>
                      <a:pt x="5204" y="3903"/>
                      <a:pt x="2903" y="5504"/>
                      <a:pt x="1468" y="7505"/>
                    </a:cubicBezTo>
                    <a:cubicBezTo>
                      <a:pt x="1" y="9540"/>
                      <a:pt x="1302" y="10541"/>
                      <a:pt x="2036" y="9840"/>
                    </a:cubicBezTo>
                    <a:cubicBezTo>
                      <a:pt x="2769" y="9107"/>
                      <a:pt x="5371" y="6805"/>
                      <a:pt x="5938" y="6371"/>
                    </a:cubicBezTo>
                    <a:cubicBezTo>
                      <a:pt x="6505" y="5938"/>
                      <a:pt x="10842" y="3903"/>
                      <a:pt x="10842" y="3903"/>
                    </a:cubicBezTo>
                    <a:lnTo>
                      <a:pt x="17780" y="9107"/>
                    </a:lnTo>
                  </a:path>
                </a:pathLst>
              </a:custGeom>
              <a:noFill/>
              <a:ln w="10000" cap="rnd" cmpd="sng">
                <a:solidFill>
                  <a:srgbClr val="263238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53" name="Google Shape;553;p4"/>
              <p:cNvSpPr/>
              <p:nvPr/>
            </p:nvSpPr>
            <p:spPr>
              <a:xfrm>
                <a:off x="8135037" y="2983604"/>
                <a:ext cx="540988" cy="1147951"/>
              </a:xfrm>
              <a:custGeom>
                <a:avLst/>
                <a:gdLst/>
                <a:ahLst/>
                <a:cxnLst/>
                <a:rect l="l" t="t" r="r" b="b"/>
                <a:pathLst>
                  <a:path w="24985" h="53017" extrusionOk="0">
                    <a:moveTo>
                      <a:pt x="16445" y="1"/>
                    </a:moveTo>
                    <a:lnTo>
                      <a:pt x="6505" y="7373"/>
                    </a:lnTo>
                    <a:cubicBezTo>
                      <a:pt x="6505" y="7373"/>
                      <a:pt x="1001" y="10308"/>
                      <a:pt x="868" y="15946"/>
                    </a:cubicBezTo>
                    <a:cubicBezTo>
                      <a:pt x="701" y="21583"/>
                      <a:pt x="1868" y="40497"/>
                      <a:pt x="1868" y="40497"/>
                    </a:cubicBezTo>
                    <a:cubicBezTo>
                      <a:pt x="1868" y="40497"/>
                      <a:pt x="0" y="43365"/>
                      <a:pt x="2469" y="45100"/>
                    </a:cubicBezTo>
                    <a:cubicBezTo>
                      <a:pt x="4567" y="46594"/>
                      <a:pt x="15356" y="53016"/>
                      <a:pt x="19497" y="53016"/>
                    </a:cubicBezTo>
                    <a:cubicBezTo>
                      <a:pt x="20163" y="53016"/>
                      <a:pt x="20657" y="52850"/>
                      <a:pt x="20915" y="52472"/>
                    </a:cubicBezTo>
                    <a:cubicBezTo>
                      <a:pt x="22817" y="49703"/>
                      <a:pt x="24985" y="31257"/>
                      <a:pt x="24985" y="18114"/>
                    </a:cubicBezTo>
                    <a:cubicBezTo>
                      <a:pt x="24985" y="4971"/>
                      <a:pt x="22516" y="5338"/>
                      <a:pt x="20915" y="3036"/>
                    </a:cubicBezTo>
                    <a:cubicBezTo>
                      <a:pt x="19347" y="735"/>
                      <a:pt x="16445" y="1"/>
                      <a:pt x="16445" y="1"/>
                    </a:cubicBezTo>
                    <a:close/>
                  </a:path>
                </a:pathLst>
              </a:custGeom>
              <a:solidFill>
                <a:srgbClr val="F78A8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54" name="Google Shape;554;p4"/>
              <p:cNvSpPr/>
              <p:nvPr/>
            </p:nvSpPr>
            <p:spPr>
              <a:xfrm>
                <a:off x="8135037" y="2983604"/>
                <a:ext cx="540988" cy="1195391"/>
              </a:xfrm>
              <a:custGeom>
                <a:avLst/>
                <a:gdLst/>
                <a:ahLst/>
                <a:cxnLst/>
                <a:rect l="l" t="t" r="r" b="b"/>
                <a:pathLst>
                  <a:path w="24985" h="55208" fill="none" extrusionOk="0">
                    <a:moveTo>
                      <a:pt x="6505" y="7373"/>
                    </a:moveTo>
                    <a:cubicBezTo>
                      <a:pt x="6505" y="7373"/>
                      <a:pt x="1001" y="10308"/>
                      <a:pt x="868" y="15946"/>
                    </a:cubicBezTo>
                    <a:cubicBezTo>
                      <a:pt x="701" y="21583"/>
                      <a:pt x="1868" y="40497"/>
                      <a:pt x="1868" y="40497"/>
                    </a:cubicBezTo>
                    <a:cubicBezTo>
                      <a:pt x="1868" y="40497"/>
                      <a:pt x="0" y="43365"/>
                      <a:pt x="2469" y="45100"/>
                    </a:cubicBezTo>
                    <a:cubicBezTo>
                      <a:pt x="4904" y="46834"/>
                      <a:pt x="19047" y="55207"/>
                      <a:pt x="20915" y="52472"/>
                    </a:cubicBezTo>
                    <a:cubicBezTo>
                      <a:pt x="22817" y="49703"/>
                      <a:pt x="24985" y="31257"/>
                      <a:pt x="24985" y="18114"/>
                    </a:cubicBezTo>
                    <a:cubicBezTo>
                      <a:pt x="24985" y="4971"/>
                      <a:pt x="22516" y="5338"/>
                      <a:pt x="20915" y="3036"/>
                    </a:cubicBezTo>
                    <a:cubicBezTo>
                      <a:pt x="19347" y="735"/>
                      <a:pt x="16445" y="1"/>
                      <a:pt x="16445" y="1"/>
                    </a:cubicBezTo>
                  </a:path>
                </a:pathLst>
              </a:custGeom>
              <a:noFill/>
              <a:ln w="10000" cap="rnd" cmpd="sng">
                <a:solidFill>
                  <a:srgbClr val="263238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55" name="Google Shape;555;p4"/>
              <p:cNvSpPr/>
              <p:nvPr/>
            </p:nvSpPr>
            <p:spPr>
              <a:xfrm>
                <a:off x="8077981" y="3828605"/>
                <a:ext cx="569872" cy="544041"/>
              </a:xfrm>
              <a:custGeom>
                <a:avLst/>
                <a:gdLst/>
                <a:ahLst/>
                <a:cxnLst/>
                <a:rect l="l" t="t" r="r" b="b"/>
                <a:pathLst>
                  <a:path w="26319" h="25126" extrusionOk="0">
                    <a:moveTo>
                      <a:pt x="5203" y="1"/>
                    </a:moveTo>
                    <a:cubicBezTo>
                      <a:pt x="5166" y="1"/>
                      <a:pt x="5133" y="2"/>
                      <a:pt x="5104" y="5"/>
                    </a:cubicBezTo>
                    <a:cubicBezTo>
                      <a:pt x="3636" y="138"/>
                      <a:pt x="3503" y="2307"/>
                      <a:pt x="1768" y="4341"/>
                    </a:cubicBezTo>
                    <a:cubicBezTo>
                      <a:pt x="0" y="6343"/>
                      <a:pt x="167" y="8111"/>
                      <a:pt x="734" y="8411"/>
                    </a:cubicBezTo>
                    <a:cubicBezTo>
                      <a:pt x="1301" y="8711"/>
                      <a:pt x="8573" y="10112"/>
                      <a:pt x="13343" y="15016"/>
                    </a:cubicBezTo>
                    <a:cubicBezTo>
                      <a:pt x="18055" y="19859"/>
                      <a:pt x="18047" y="25125"/>
                      <a:pt x="19718" y="25125"/>
                    </a:cubicBezTo>
                    <a:cubicBezTo>
                      <a:pt x="19739" y="25125"/>
                      <a:pt x="19760" y="25125"/>
                      <a:pt x="19781" y="25123"/>
                    </a:cubicBezTo>
                    <a:cubicBezTo>
                      <a:pt x="21515" y="24956"/>
                      <a:pt x="21682" y="22388"/>
                      <a:pt x="23117" y="18185"/>
                    </a:cubicBezTo>
                    <a:cubicBezTo>
                      <a:pt x="24584" y="13982"/>
                      <a:pt x="26319" y="10813"/>
                      <a:pt x="25151" y="7810"/>
                    </a:cubicBezTo>
                    <a:cubicBezTo>
                      <a:pt x="23984" y="4775"/>
                      <a:pt x="16045" y="3040"/>
                      <a:pt x="16045" y="3040"/>
                    </a:cubicBezTo>
                    <a:cubicBezTo>
                      <a:pt x="16045" y="3040"/>
                      <a:pt x="6926" y="1"/>
                      <a:pt x="5203" y="1"/>
                    </a:cubicBezTo>
                    <a:close/>
                  </a:path>
                </a:pathLst>
              </a:custGeom>
              <a:solidFill>
                <a:srgbClr val="F78A8A"/>
              </a:solidFill>
              <a:ln w="10000" cap="rnd" cmpd="sng">
                <a:solidFill>
                  <a:srgbClr val="263238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56" name="Google Shape;556;p4"/>
              <p:cNvSpPr/>
              <p:nvPr/>
            </p:nvSpPr>
            <p:spPr>
              <a:xfrm>
                <a:off x="8109746" y="3922603"/>
                <a:ext cx="338039" cy="103304"/>
              </a:xfrm>
              <a:custGeom>
                <a:avLst/>
                <a:gdLst/>
                <a:ahLst/>
                <a:cxnLst/>
                <a:rect l="l" t="t" r="r" b="b"/>
                <a:pathLst>
                  <a:path w="15612" h="4771" fill="none" extrusionOk="0">
                    <a:moveTo>
                      <a:pt x="1" y="868"/>
                    </a:moveTo>
                    <a:cubicBezTo>
                      <a:pt x="1" y="868"/>
                      <a:pt x="9541" y="0"/>
                      <a:pt x="15612" y="4770"/>
                    </a:cubicBezTo>
                  </a:path>
                </a:pathLst>
              </a:custGeom>
              <a:noFill/>
              <a:ln w="10000" cap="rnd" cmpd="sng">
                <a:solidFill>
                  <a:srgbClr val="263238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57" name="Google Shape;557;p4"/>
              <p:cNvSpPr/>
              <p:nvPr/>
            </p:nvSpPr>
            <p:spPr>
              <a:xfrm>
                <a:off x="8247722" y="3913205"/>
                <a:ext cx="256409" cy="115581"/>
              </a:xfrm>
              <a:custGeom>
                <a:avLst/>
                <a:gdLst/>
                <a:ahLst/>
                <a:cxnLst/>
                <a:rect l="l" t="t" r="r" b="b"/>
                <a:pathLst>
                  <a:path w="11842" h="5338" fill="none" extrusionOk="0">
                    <a:moveTo>
                      <a:pt x="0" y="1"/>
                    </a:moveTo>
                    <a:cubicBezTo>
                      <a:pt x="0" y="1"/>
                      <a:pt x="8506" y="1302"/>
                      <a:pt x="11842" y="5338"/>
                    </a:cubicBezTo>
                  </a:path>
                </a:pathLst>
              </a:custGeom>
              <a:noFill/>
              <a:ln w="10000" cap="rnd" cmpd="sng">
                <a:solidFill>
                  <a:srgbClr val="263238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58" name="Google Shape;558;p4"/>
              <p:cNvSpPr/>
              <p:nvPr/>
            </p:nvSpPr>
            <p:spPr>
              <a:xfrm>
                <a:off x="7596928" y="4363271"/>
                <a:ext cx="1241598" cy="226745"/>
              </a:xfrm>
              <a:custGeom>
                <a:avLst/>
                <a:gdLst/>
                <a:ahLst/>
                <a:cxnLst/>
                <a:rect l="l" t="t" r="r" b="b"/>
                <a:pathLst>
                  <a:path w="57342" h="10472" extrusionOk="0">
                    <a:moveTo>
                      <a:pt x="29219" y="1"/>
                    </a:moveTo>
                    <a:cubicBezTo>
                      <a:pt x="20844" y="1"/>
                      <a:pt x="11569" y="848"/>
                      <a:pt x="3536" y="3600"/>
                    </a:cubicBezTo>
                    <a:cubicBezTo>
                      <a:pt x="467" y="4634"/>
                      <a:pt x="0" y="8770"/>
                      <a:pt x="2769" y="10471"/>
                    </a:cubicBezTo>
                    <a:lnTo>
                      <a:pt x="2769" y="10438"/>
                    </a:lnTo>
                    <a:lnTo>
                      <a:pt x="7172" y="10438"/>
                    </a:lnTo>
                    <a:cubicBezTo>
                      <a:pt x="13976" y="8326"/>
                      <a:pt x="21842" y="7656"/>
                      <a:pt x="29080" y="7656"/>
                    </a:cubicBezTo>
                    <a:cubicBezTo>
                      <a:pt x="41500" y="7656"/>
                      <a:pt x="52069" y="9629"/>
                      <a:pt x="52238" y="9671"/>
                    </a:cubicBezTo>
                    <a:cubicBezTo>
                      <a:pt x="52556" y="9750"/>
                      <a:pt x="52874" y="9788"/>
                      <a:pt x="53186" y="9788"/>
                    </a:cubicBezTo>
                    <a:cubicBezTo>
                      <a:pt x="54971" y="9788"/>
                      <a:pt x="56572" y="8547"/>
                      <a:pt x="56941" y="6702"/>
                    </a:cubicBezTo>
                    <a:cubicBezTo>
                      <a:pt x="57341" y="4534"/>
                      <a:pt x="55873" y="2466"/>
                      <a:pt x="53705" y="2165"/>
                    </a:cubicBezTo>
                    <a:cubicBezTo>
                      <a:pt x="52956" y="2024"/>
                      <a:pt x="42161" y="1"/>
                      <a:pt x="2921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10000" cap="rnd" cmpd="sng">
                <a:solidFill>
                  <a:srgbClr val="263238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59" name="Google Shape;559;p4"/>
              <p:cNvSpPr/>
              <p:nvPr/>
            </p:nvSpPr>
            <p:spPr>
              <a:xfrm>
                <a:off x="7664097" y="4363271"/>
                <a:ext cx="1242312" cy="226745"/>
              </a:xfrm>
              <a:custGeom>
                <a:avLst/>
                <a:gdLst/>
                <a:ahLst/>
                <a:cxnLst/>
                <a:rect l="l" t="t" r="r" b="b"/>
                <a:pathLst>
                  <a:path w="57375" h="10472" extrusionOk="0">
                    <a:moveTo>
                      <a:pt x="29217" y="1"/>
                    </a:moveTo>
                    <a:cubicBezTo>
                      <a:pt x="20844" y="1"/>
                      <a:pt x="11570" y="848"/>
                      <a:pt x="3536" y="3600"/>
                    </a:cubicBezTo>
                    <a:cubicBezTo>
                      <a:pt x="467" y="4634"/>
                      <a:pt x="0" y="8770"/>
                      <a:pt x="2769" y="10471"/>
                    </a:cubicBezTo>
                    <a:lnTo>
                      <a:pt x="2769" y="10438"/>
                    </a:lnTo>
                    <a:lnTo>
                      <a:pt x="7172" y="10438"/>
                    </a:lnTo>
                    <a:cubicBezTo>
                      <a:pt x="13976" y="8326"/>
                      <a:pt x="21843" y="7656"/>
                      <a:pt x="29080" y="7656"/>
                    </a:cubicBezTo>
                    <a:cubicBezTo>
                      <a:pt x="41501" y="7656"/>
                      <a:pt x="52069" y="9629"/>
                      <a:pt x="52238" y="9671"/>
                    </a:cubicBezTo>
                    <a:cubicBezTo>
                      <a:pt x="52565" y="9758"/>
                      <a:pt x="52894" y="9799"/>
                      <a:pt x="53216" y="9799"/>
                    </a:cubicBezTo>
                    <a:cubicBezTo>
                      <a:pt x="54996" y="9799"/>
                      <a:pt x="56602" y="8538"/>
                      <a:pt x="56941" y="6702"/>
                    </a:cubicBezTo>
                    <a:cubicBezTo>
                      <a:pt x="57375" y="4534"/>
                      <a:pt x="55874" y="2466"/>
                      <a:pt x="53672" y="2165"/>
                    </a:cubicBezTo>
                    <a:cubicBezTo>
                      <a:pt x="52943" y="2024"/>
                      <a:pt x="42156" y="1"/>
                      <a:pt x="29217" y="1"/>
                    </a:cubicBezTo>
                    <a:close/>
                  </a:path>
                </a:pathLst>
              </a:custGeom>
              <a:solidFill>
                <a:srgbClr val="263238"/>
              </a:solidFill>
              <a:ln w="10000" cap="rnd" cmpd="sng">
                <a:solidFill>
                  <a:srgbClr val="263238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60" name="Google Shape;560;p4"/>
              <p:cNvSpPr/>
              <p:nvPr/>
            </p:nvSpPr>
            <p:spPr>
              <a:xfrm>
                <a:off x="8101085" y="3784649"/>
                <a:ext cx="421834" cy="639225"/>
              </a:xfrm>
              <a:custGeom>
                <a:avLst/>
                <a:gdLst/>
                <a:ahLst/>
                <a:cxnLst/>
                <a:rect l="l" t="t" r="r" b="b"/>
                <a:pathLst>
                  <a:path w="19482" h="29522" fill="none" extrusionOk="0">
                    <a:moveTo>
                      <a:pt x="1" y="29521"/>
                    </a:moveTo>
                    <a:cubicBezTo>
                      <a:pt x="1" y="29521"/>
                      <a:pt x="3636" y="28587"/>
                      <a:pt x="3403" y="23317"/>
                    </a:cubicBezTo>
                    <a:cubicBezTo>
                      <a:pt x="3169" y="18046"/>
                      <a:pt x="2936" y="14210"/>
                      <a:pt x="6739" y="12776"/>
                    </a:cubicBezTo>
                    <a:cubicBezTo>
                      <a:pt x="10541" y="11342"/>
                      <a:pt x="19181" y="9907"/>
                      <a:pt x="19414" y="4904"/>
                    </a:cubicBezTo>
                    <a:cubicBezTo>
                      <a:pt x="19481" y="3236"/>
                      <a:pt x="19248" y="1601"/>
                      <a:pt x="18747" y="0"/>
                    </a:cubicBezTo>
                  </a:path>
                </a:pathLst>
              </a:custGeom>
              <a:noFill/>
              <a:ln w="10000" cap="rnd" cmpd="sng">
                <a:solidFill>
                  <a:srgbClr val="263238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61" name="Google Shape;561;p4"/>
              <p:cNvSpPr/>
              <p:nvPr/>
            </p:nvSpPr>
            <p:spPr>
              <a:xfrm>
                <a:off x="8249887" y="3575174"/>
                <a:ext cx="355361" cy="613957"/>
              </a:xfrm>
              <a:custGeom>
                <a:avLst/>
                <a:gdLst/>
                <a:ahLst/>
                <a:cxnLst/>
                <a:rect l="l" t="t" r="r" b="b"/>
                <a:pathLst>
                  <a:path w="16412" h="28355" fill="none" extrusionOk="0">
                    <a:moveTo>
                      <a:pt x="0" y="28354"/>
                    </a:moveTo>
                    <a:cubicBezTo>
                      <a:pt x="33" y="24885"/>
                      <a:pt x="667" y="22383"/>
                      <a:pt x="3469" y="21282"/>
                    </a:cubicBezTo>
                    <a:cubicBezTo>
                      <a:pt x="7305" y="19748"/>
                      <a:pt x="15911" y="18180"/>
                      <a:pt x="16145" y="12810"/>
                    </a:cubicBezTo>
                    <a:cubicBezTo>
                      <a:pt x="16412" y="7406"/>
                      <a:pt x="13510" y="5371"/>
                      <a:pt x="15678" y="1"/>
                    </a:cubicBezTo>
                  </a:path>
                </a:pathLst>
              </a:custGeom>
              <a:noFill/>
              <a:ln w="10000" cap="rnd" cmpd="sng">
                <a:solidFill>
                  <a:srgbClr val="263238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62" name="Google Shape;562;p4"/>
              <p:cNvSpPr/>
              <p:nvPr/>
            </p:nvSpPr>
            <p:spPr>
              <a:xfrm>
                <a:off x="8117693" y="4244740"/>
                <a:ext cx="140157" cy="179153"/>
              </a:xfrm>
              <a:custGeom>
                <a:avLst/>
                <a:gdLst/>
                <a:ahLst/>
                <a:cxnLst/>
                <a:rect l="l" t="t" r="r" b="b"/>
                <a:pathLst>
                  <a:path w="6473" h="8274" fill="none" extrusionOk="0">
                    <a:moveTo>
                      <a:pt x="1" y="8273"/>
                    </a:moveTo>
                    <a:cubicBezTo>
                      <a:pt x="1" y="8273"/>
                      <a:pt x="6472" y="7273"/>
                      <a:pt x="6239" y="1602"/>
                    </a:cubicBezTo>
                    <a:cubicBezTo>
                      <a:pt x="6205" y="1068"/>
                      <a:pt x="6172" y="534"/>
                      <a:pt x="6172" y="1"/>
                    </a:cubicBezTo>
                  </a:path>
                </a:pathLst>
              </a:custGeom>
              <a:noFill/>
              <a:ln w="10000" cap="rnd" cmpd="sng">
                <a:solidFill>
                  <a:srgbClr val="263238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63" name="Google Shape;563;p4"/>
              <p:cNvSpPr/>
              <p:nvPr/>
            </p:nvSpPr>
            <p:spPr>
              <a:xfrm>
                <a:off x="8601647" y="3504389"/>
                <a:ext cx="54911" cy="44799"/>
              </a:xfrm>
              <a:custGeom>
                <a:avLst/>
                <a:gdLst/>
                <a:ahLst/>
                <a:cxnLst/>
                <a:rect l="l" t="t" r="r" b="b"/>
                <a:pathLst>
                  <a:path w="2536" h="2069" fill="none" extrusionOk="0">
                    <a:moveTo>
                      <a:pt x="0" y="2069"/>
                    </a:moveTo>
                    <a:cubicBezTo>
                      <a:pt x="734" y="1235"/>
                      <a:pt x="1601" y="568"/>
                      <a:pt x="2535" y="1"/>
                    </a:cubicBezTo>
                  </a:path>
                </a:pathLst>
              </a:custGeom>
              <a:noFill/>
              <a:ln w="10000" cap="rnd" cmpd="sng">
                <a:solidFill>
                  <a:srgbClr val="263238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64" name="Google Shape;564;p4"/>
              <p:cNvSpPr/>
              <p:nvPr/>
            </p:nvSpPr>
            <p:spPr>
              <a:xfrm>
                <a:off x="8020902" y="4261955"/>
                <a:ext cx="106920" cy="163671"/>
              </a:xfrm>
              <a:custGeom>
                <a:avLst/>
                <a:gdLst/>
                <a:ahLst/>
                <a:cxnLst/>
                <a:rect l="l" t="t" r="r" b="b"/>
                <a:pathLst>
                  <a:path w="4938" h="7559" extrusionOk="0">
                    <a:moveTo>
                      <a:pt x="1534" y="1"/>
                    </a:moveTo>
                    <a:cubicBezTo>
                      <a:pt x="432" y="1"/>
                      <a:pt x="1" y="2041"/>
                      <a:pt x="1" y="2041"/>
                    </a:cubicBezTo>
                    <a:lnTo>
                      <a:pt x="1535" y="3042"/>
                    </a:lnTo>
                    <a:lnTo>
                      <a:pt x="1302" y="3475"/>
                    </a:lnTo>
                    <a:cubicBezTo>
                      <a:pt x="1102" y="3909"/>
                      <a:pt x="1335" y="4376"/>
                      <a:pt x="1635" y="5343"/>
                    </a:cubicBezTo>
                    <a:cubicBezTo>
                      <a:pt x="1969" y="6311"/>
                      <a:pt x="2236" y="6644"/>
                      <a:pt x="2269" y="7245"/>
                    </a:cubicBezTo>
                    <a:cubicBezTo>
                      <a:pt x="2293" y="7473"/>
                      <a:pt x="2439" y="7559"/>
                      <a:pt x="2653" y="7559"/>
                    </a:cubicBezTo>
                    <a:cubicBezTo>
                      <a:pt x="3032" y="7559"/>
                      <a:pt x="3626" y="7291"/>
                      <a:pt x="4137" y="7078"/>
                    </a:cubicBezTo>
                    <a:cubicBezTo>
                      <a:pt x="4938" y="6744"/>
                      <a:pt x="4638" y="5610"/>
                      <a:pt x="4638" y="5610"/>
                    </a:cubicBezTo>
                    <a:cubicBezTo>
                      <a:pt x="4638" y="5610"/>
                      <a:pt x="3770" y="4409"/>
                      <a:pt x="3670" y="3942"/>
                    </a:cubicBezTo>
                    <a:cubicBezTo>
                      <a:pt x="3637" y="3242"/>
                      <a:pt x="3637" y="2541"/>
                      <a:pt x="3670" y="1841"/>
                    </a:cubicBezTo>
                    <a:lnTo>
                      <a:pt x="1802" y="40"/>
                    </a:lnTo>
                    <a:cubicBezTo>
                      <a:pt x="1709" y="13"/>
                      <a:pt x="1619" y="1"/>
                      <a:pt x="1534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10000" cap="rnd" cmpd="sng">
                <a:solidFill>
                  <a:srgbClr val="263238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65" name="Google Shape;565;p4"/>
              <p:cNvSpPr/>
              <p:nvPr/>
            </p:nvSpPr>
            <p:spPr>
              <a:xfrm>
                <a:off x="8020902" y="4261955"/>
                <a:ext cx="79486" cy="63702"/>
              </a:xfrm>
              <a:custGeom>
                <a:avLst/>
                <a:gdLst/>
                <a:ahLst/>
                <a:cxnLst/>
                <a:rect l="l" t="t" r="r" b="b"/>
                <a:pathLst>
                  <a:path w="3671" h="2942" extrusionOk="0">
                    <a:moveTo>
                      <a:pt x="1534" y="1"/>
                    </a:moveTo>
                    <a:cubicBezTo>
                      <a:pt x="432" y="1"/>
                      <a:pt x="1" y="2041"/>
                      <a:pt x="1" y="2041"/>
                    </a:cubicBezTo>
                    <a:lnTo>
                      <a:pt x="1402" y="2942"/>
                    </a:lnTo>
                    <a:cubicBezTo>
                      <a:pt x="2278" y="1906"/>
                      <a:pt x="3196" y="1801"/>
                      <a:pt x="3535" y="1801"/>
                    </a:cubicBezTo>
                    <a:cubicBezTo>
                      <a:pt x="3622" y="1801"/>
                      <a:pt x="3670" y="1808"/>
                      <a:pt x="3670" y="1808"/>
                    </a:cubicBezTo>
                    <a:lnTo>
                      <a:pt x="1802" y="40"/>
                    </a:lnTo>
                    <a:cubicBezTo>
                      <a:pt x="1709" y="13"/>
                      <a:pt x="1619" y="1"/>
                      <a:pt x="1534" y="1"/>
                    </a:cubicBezTo>
                    <a:close/>
                  </a:path>
                </a:pathLst>
              </a:custGeom>
              <a:solidFill>
                <a:srgbClr val="8F8F8F"/>
              </a:solidFill>
              <a:ln w="10000" cap="rnd" cmpd="sng">
                <a:solidFill>
                  <a:srgbClr val="263238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66" name="Google Shape;566;p4"/>
              <p:cNvSpPr/>
              <p:nvPr/>
            </p:nvSpPr>
            <p:spPr>
              <a:xfrm>
                <a:off x="7827342" y="4340210"/>
                <a:ext cx="265806" cy="109692"/>
              </a:xfrm>
              <a:custGeom>
                <a:avLst/>
                <a:gdLst/>
                <a:ahLst/>
                <a:cxnLst/>
                <a:rect l="l" t="t" r="r" b="b"/>
                <a:pathLst>
                  <a:path w="12276" h="5066" extrusionOk="0">
                    <a:moveTo>
                      <a:pt x="6970" y="1"/>
                    </a:moveTo>
                    <a:cubicBezTo>
                      <a:pt x="6796" y="1"/>
                      <a:pt x="6628" y="29"/>
                      <a:pt x="6471" y="95"/>
                    </a:cubicBezTo>
                    <a:cubicBezTo>
                      <a:pt x="5337" y="695"/>
                      <a:pt x="4303" y="1529"/>
                      <a:pt x="3469" y="2497"/>
                    </a:cubicBezTo>
                    <a:cubicBezTo>
                      <a:pt x="3002" y="3097"/>
                      <a:pt x="1201" y="3097"/>
                      <a:pt x="1201" y="3097"/>
                    </a:cubicBezTo>
                    <a:lnTo>
                      <a:pt x="0" y="4465"/>
                    </a:lnTo>
                    <a:cubicBezTo>
                      <a:pt x="934" y="4765"/>
                      <a:pt x="1902" y="4998"/>
                      <a:pt x="2902" y="5065"/>
                    </a:cubicBezTo>
                    <a:cubicBezTo>
                      <a:pt x="3936" y="5065"/>
                      <a:pt x="4070" y="3998"/>
                      <a:pt x="5004" y="3397"/>
                    </a:cubicBezTo>
                    <a:cubicBezTo>
                      <a:pt x="5904" y="2797"/>
                      <a:pt x="7706" y="2797"/>
                      <a:pt x="7706" y="2797"/>
                    </a:cubicBezTo>
                    <a:lnTo>
                      <a:pt x="11542" y="3998"/>
                    </a:lnTo>
                    <a:lnTo>
                      <a:pt x="12009" y="3097"/>
                    </a:lnTo>
                    <a:cubicBezTo>
                      <a:pt x="12276" y="2530"/>
                      <a:pt x="12276" y="1863"/>
                      <a:pt x="12009" y="1296"/>
                    </a:cubicBezTo>
                    <a:cubicBezTo>
                      <a:pt x="12009" y="1296"/>
                      <a:pt x="10808" y="1162"/>
                      <a:pt x="9907" y="996"/>
                    </a:cubicBezTo>
                    <a:cubicBezTo>
                      <a:pt x="9143" y="882"/>
                      <a:pt x="7947" y="1"/>
                      <a:pt x="6970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10000" cap="rnd" cmpd="sng">
                <a:solidFill>
                  <a:srgbClr val="263238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67" name="Google Shape;567;p4"/>
              <p:cNvSpPr/>
              <p:nvPr/>
            </p:nvSpPr>
            <p:spPr>
              <a:xfrm>
                <a:off x="7986235" y="4341531"/>
                <a:ext cx="106920" cy="85982"/>
              </a:xfrm>
              <a:custGeom>
                <a:avLst/>
                <a:gdLst/>
                <a:ahLst/>
                <a:cxnLst/>
                <a:rect l="l" t="t" r="r" b="b"/>
                <a:pathLst>
                  <a:path w="4938" h="3971" extrusionOk="0">
                    <a:moveTo>
                      <a:pt x="1" y="1"/>
                    </a:moveTo>
                    <a:cubicBezTo>
                      <a:pt x="334" y="668"/>
                      <a:pt x="468" y="1402"/>
                      <a:pt x="334" y="2169"/>
                    </a:cubicBezTo>
                    <a:cubicBezTo>
                      <a:pt x="301" y="2369"/>
                      <a:pt x="234" y="2569"/>
                      <a:pt x="201" y="2769"/>
                    </a:cubicBezTo>
                    <a:lnTo>
                      <a:pt x="368" y="2769"/>
                    </a:lnTo>
                    <a:lnTo>
                      <a:pt x="4270" y="3970"/>
                    </a:lnTo>
                    <a:lnTo>
                      <a:pt x="4704" y="3036"/>
                    </a:lnTo>
                    <a:cubicBezTo>
                      <a:pt x="4938" y="2469"/>
                      <a:pt x="4938" y="1802"/>
                      <a:pt x="4704" y="1235"/>
                    </a:cubicBezTo>
                    <a:cubicBezTo>
                      <a:pt x="4704" y="1235"/>
                      <a:pt x="3470" y="1101"/>
                      <a:pt x="2569" y="968"/>
                    </a:cubicBezTo>
                    <a:cubicBezTo>
                      <a:pt x="1902" y="834"/>
                      <a:pt x="901" y="134"/>
                      <a:pt x="1" y="1"/>
                    </a:cubicBezTo>
                    <a:close/>
                  </a:path>
                </a:pathLst>
              </a:custGeom>
              <a:solidFill>
                <a:srgbClr val="8F8F8F"/>
              </a:solidFill>
              <a:ln w="10000" cap="rnd" cmpd="sng">
                <a:solidFill>
                  <a:srgbClr val="263238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68" name="Google Shape;568;p4"/>
              <p:cNvSpPr/>
              <p:nvPr/>
            </p:nvSpPr>
            <p:spPr>
              <a:xfrm>
                <a:off x="7786157" y="4344259"/>
                <a:ext cx="265828" cy="109973"/>
              </a:xfrm>
              <a:custGeom>
                <a:avLst/>
                <a:gdLst/>
                <a:ahLst/>
                <a:cxnLst/>
                <a:rect l="l" t="t" r="r" b="b"/>
                <a:pathLst>
                  <a:path w="12277" h="5079" extrusionOk="0">
                    <a:moveTo>
                      <a:pt x="5260" y="1"/>
                    </a:moveTo>
                    <a:cubicBezTo>
                      <a:pt x="4270" y="1"/>
                      <a:pt x="3091" y="869"/>
                      <a:pt x="2336" y="1009"/>
                    </a:cubicBezTo>
                    <a:cubicBezTo>
                      <a:pt x="1435" y="1142"/>
                      <a:pt x="268" y="1309"/>
                      <a:pt x="268" y="1309"/>
                    </a:cubicBezTo>
                    <a:cubicBezTo>
                      <a:pt x="1" y="1876"/>
                      <a:pt x="1" y="2543"/>
                      <a:pt x="268" y="3110"/>
                    </a:cubicBezTo>
                    <a:lnTo>
                      <a:pt x="701" y="4011"/>
                    </a:lnTo>
                    <a:lnTo>
                      <a:pt x="4604" y="2810"/>
                    </a:lnTo>
                    <a:cubicBezTo>
                      <a:pt x="4604" y="2810"/>
                      <a:pt x="6439" y="2810"/>
                      <a:pt x="7339" y="3410"/>
                    </a:cubicBezTo>
                    <a:cubicBezTo>
                      <a:pt x="8240" y="4011"/>
                      <a:pt x="8373" y="5078"/>
                      <a:pt x="9408" y="5078"/>
                    </a:cubicBezTo>
                    <a:cubicBezTo>
                      <a:pt x="10375" y="4978"/>
                      <a:pt x="11342" y="4778"/>
                      <a:pt x="12276" y="4444"/>
                    </a:cubicBezTo>
                    <a:lnTo>
                      <a:pt x="11075" y="3110"/>
                    </a:lnTo>
                    <a:cubicBezTo>
                      <a:pt x="11075" y="3110"/>
                      <a:pt x="9274" y="3110"/>
                      <a:pt x="8807" y="2510"/>
                    </a:cubicBezTo>
                    <a:cubicBezTo>
                      <a:pt x="7973" y="1509"/>
                      <a:pt x="6939" y="708"/>
                      <a:pt x="5805" y="108"/>
                    </a:cubicBezTo>
                    <a:cubicBezTo>
                      <a:pt x="5633" y="33"/>
                      <a:pt x="5450" y="1"/>
                      <a:pt x="5260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10000" cap="rnd" cmpd="sng">
                <a:solidFill>
                  <a:srgbClr val="263238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69" name="Google Shape;569;p4"/>
              <p:cNvSpPr/>
              <p:nvPr/>
            </p:nvSpPr>
            <p:spPr>
              <a:xfrm>
                <a:off x="7785443" y="4345147"/>
                <a:ext cx="107635" cy="85960"/>
              </a:xfrm>
              <a:custGeom>
                <a:avLst/>
                <a:gdLst/>
                <a:ahLst/>
                <a:cxnLst/>
                <a:rect l="l" t="t" r="r" b="b"/>
                <a:pathLst>
                  <a:path w="4971" h="3970" extrusionOk="0">
                    <a:moveTo>
                      <a:pt x="4971" y="0"/>
                    </a:moveTo>
                    <a:lnTo>
                      <a:pt x="4971" y="0"/>
                    </a:lnTo>
                    <a:cubicBezTo>
                      <a:pt x="4037" y="167"/>
                      <a:pt x="3069" y="868"/>
                      <a:pt x="2369" y="968"/>
                    </a:cubicBezTo>
                    <a:cubicBezTo>
                      <a:pt x="1468" y="1101"/>
                      <a:pt x="267" y="1268"/>
                      <a:pt x="267" y="1268"/>
                    </a:cubicBezTo>
                    <a:cubicBezTo>
                      <a:pt x="0" y="1835"/>
                      <a:pt x="0" y="2502"/>
                      <a:pt x="267" y="3069"/>
                    </a:cubicBezTo>
                    <a:lnTo>
                      <a:pt x="734" y="3970"/>
                    </a:lnTo>
                    <a:lnTo>
                      <a:pt x="4637" y="2769"/>
                    </a:lnTo>
                    <a:lnTo>
                      <a:pt x="4771" y="2769"/>
                    </a:lnTo>
                    <a:cubicBezTo>
                      <a:pt x="4737" y="2569"/>
                      <a:pt x="4670" y="2369"/>
                      <a:pt x="4637" y="2169"/>
                    </a:cubicBezTo>
                    <a:cubicBezTo>
                      <a:pt x="4504" y="1435"/>
                      <a:pt x="4604" y="667"/>
                      <a:pt x="4971" y="0"/>
                    </a:cubicBezTo>
                    <a:close/>
                  </a:path>
                </a:pathLst>
              </a:custGeom>
              <a:solidFill>
                <a:srgbClr val="8F8F8F"/>
              </a:solidFill>
              <a:ln w="10000" cap="rnd" cmpd="sng">
                <a:solidFill>
                  <a:srgbClr val="263238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70" name="Google Shape;570;p4"/>
              <p:cNvSpPr/>
              <p:nvPr/>
            </p:nvSpPr>
            <p:spPr>
              <a:xfrm>
                <a:off x="8084477" y="4326936"/>
                <a:ext cx="169019" cy="113567"/>
              </a:xfrm>
              <a:custGeom>
                <a:avLst/>
                <a:gdLst/>
                <a:ahLst/>
                <a:cxnLst/>
                <a:rect l="l" t="t" r="r" b="b"/>
                <a:pathLst>
                  <a:path w="7806" h="5245" extrusionOk="0">
                    <a:moveTo>
                      <a:pt x="5921" y="0"/>
                    </a:moveTo>
                    <a:cubicBezTo>
                      <a:pt x="5559" y="0"/>
                      <a:pt x="5237" y="141"/>
                      <a:pt x="5237" y="141"/>
                    </a:cubicBezTo>
                    <a:cubicBezTo>
                      <a:pt x="5237" y="141"/>
                      <a:pt x="4203" y="1175"/>
                      <a:pt x="3736" y="1342"/>
                    </a:cubicBezTo>
                    <a:cubicBezTo>
                      <a:pt x="3036" y="1475"/>
                      <a:pt x="2335" y="1575"/>
                      <a:pt x="1668" y="1642"/>
                    </a:cubicBezTo>
                    <a:lnTo>
                      <a:pt x="167" y="3710"/>
                    </a:lnTo>
                    <a:cubicBezTo>
                      <a:pt x="0" y="5078"/>
                      <a:pt x="2402" y="5244"/>
                      <a:pt x="2402" y="5244"/>
                    </a:cubicBezTo>
                    <a:lnTo>
                      <a:pt x="3136" y="3577"/>
                    </a:lnTo>
                    <a:lnTo>
                      <a:pt x="3603" y="3743"/>
                    </a:lnTo>
                    <a:cubicBezTo>
                      <a:pt x="3674" y="3765"/>
                      <a:pt x="3745" y="3775"/>
                      <a:pt x="3819" y="3775"/>
                    </a:cubicBezTo>
                    <a:cubicBezTo>
                      <a:pt x="4200" y="3775"/>
                      <a:pt x="4650" y="3506"/>
                      <a:pt x="5404" y="3143"/>
                    </a:cubicBezTo>
                    <a:cubicBezTo>
                      <a:pt x="6305" y="2676"/>
                      <a:pt x="6605" y="2376"/>
                      <a:pt x="7205" y="2242"/>
                    </a:cubicBezTo>
                    <a:cubicBezTo>
                      <a:pt x="7806" y="2109"/>
                      <a:pt x="7205" y="1175"/>
                      <a:pt x="6738" y="441"/>
                    </a:cubicBezTo>
                    <a:cubicBezTo>
                      <a:pt x="6543" y="95"/>
                      <a:pt x="6218" y="0"/>
                      <a:pt x="592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0000" cap="rnd" cmpd="sng">
                <a:solidFill>
                  <a:srgbClr val="263238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71" name="Google Shape;571;p4"/>
              <p:cNvSpPr/>
              <p:nvPr/>
            </p:nvSpPr>
            <p:spPr>
              <a:xfrm>
                <a:off x="8084477" y="4362470"/>
                <a:ext cx="66473" cy="77321"/>
              </a:xfrm>
              <a:custGeom>
                <a:avLst/>
                <a:gdLst/>
                <a:ahLst/>
                <a:cxnLst/>
                <a:rect l="l" t="t" r="r" b="b"/>
                <a:pathLst>
                  <a:path w="3070" h="3571" extrusionOk="0">
                    <a:moveTo>
                      <a:pt x="1668" y="1"/>
                    </a:moveTo>
                    <a:lnTo>
                      <a:pt x="167" y="2069"/>
                    </a:lnTo>
                    <a:cubicBezTo>
                      <a:pt x="0" y="3437"/>
                      <a:pt x="2402" y="3570"/>
                      <a:pt x="2402" y="3570"/>
                    </a:cubicBezTo>
                    <a:lnTo>
                      <a:pt x="3069" y="2069"/>
                    </a:lnTo>
                    <a:cubicBezTo>
                      <a:pt x="1668" y="1168"/>
                      <a:pt x="1668" y="1"/>
                      <a:pt x="1668" y="1"/>
                    </a:cubicBezTo>
                    <a:close/>
                  </a:path>
                </a:pathLst>
              </a:custGeom>
              <a:solidFill>
                <a:srgbClr val="8F8F8F"/>
              </a:solidFill>
              <a:ln w="10000" cap="rnd" cmpd="sng">
                <a:solidFill>
                  <a:srgbClr val="263238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72" name="Google Shape;572;p4"/>
              <p:cNvSpPr/>
              <p:nvPr/>
            </p:nvSpPr>
            <p:spPr>
              <a:xfrm>
                <a:off x="8208702" y="4354523"/>
                <a:ext cx="179867" cy="83968"/>
              </a:xfrm>
              <a:custGeom>
                <a:avLst/>
                <a:gdLst/>
                <a:ahLst/>
                <a:cxnLst/>
                <a:rect l="l" t="t" r="r" b="b"/>
                <a:pathLst>
                  <a:path w="8307" h="3878" extrusionOk="0">
                    <a:moveTo>
                      <a:pt x="3403" y="1"/>
                    </a:moveTo>
                    <a:lnTo>
                      <a:pt x="935" y="735"/>
                    </a:lnTo>
                    <a:cubicBezTo>
                      <a:pt x="1" y="1736"/>
                      <a:pt x="1835" y="3270"/>
                      <a:pt x="1835" y="3270"/>
                    </a:cubicBezTo>
                    <a:lnTo>
                      <a:pt x="3437" y="2436"/>
                    </a:lnTo>
                    <a:lnTo>
                      <a:pt x="3670" y="2836"/>
                    </a:lnTo>
                    <a:cubicBezTo>
                      <a:pt x="3937" y="3237"/>
                      <a:pt x="4504" y="3270"/>
                      <a:pt x="5471" y="3470"/>
                    </a:cubicBezTo>
                    <a:cubicBezTo>
                      <a:pt x="6472" y="3670"/>
                      <a:pt x="6906" y="3604"/>
                      <a:pt x="7473" y="3837"/>
                    </a:cubicBezTo>
                    <a:cubicBezTo>
                      <a:pt x="7532" y="3865"/>
                      <a:pt x="7585" y="3878"/>
                      <a:pt x="7634" y="3878"/>
                    </a:cubicBezTo>
                    <a:cubicBezTo>
                      <a:pt x="8054" y="3878"/>
                      <a:pt x="8117" y="2913"/>
                      <a:pt x="8207" y="2136"/>
                    </a:cubicBezTo>
                    <a:cubicBezTo>
                      <a:pt x="8307" y="1269"/>
                      <a:pt x="7173" y="1002"/>
                      <a:pt x="7173" y="1002"/>
                    </a:cubicBezTo>
                    <a:cubicBezTo>
                      <a:pt x="7173" y="1002"/>
                      <a:pt x="6424" y="1087"/>
                      <a:pt x="5838" y="1087"/>
                    </a:cubicBezTo>
                    <a:cubicBezTo>
                      <a:pt x="5603" y="1087"/>
                      <a:pt x="5395" y="1073"/>
                      <a:pt x="5271" y="1035"/>
                    </a:cubicBezTo>
                    <a:cubicBezTo>
                      <a:pt x="4637" y="735"/>
                      <a:pt x="4004" y="368"/>
                      <a:pt x="3403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10000" cap="rnd" cmpd="sng">
                <a:solidFill>
                  <a:srgbClr val="263238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73" name="Google Shape;573;p4"/>
              <p:cNvSpPr/>
              <p:nvPr/>
            </p:nvSpPr>
            <p:spPr>
              <a:xfrm>
                <a:off x="8208702" y="4354523"/>
                <a:ext cx="73705" cy="71540"/>
              </a:xfrm>
              <a:custGeom>
                <a:avLst/>
                <a:gdLst/>
                <a:ahLst/>
                <a:cxnLst/>
                <a:rect l="l" t="t" r="r" b="b"/>
                <a:pathLst>
                  <a:path w="3404" h="3304" extrusionOk="0">
                    <a:moveTo>
                      <a:pt x="3403" y="1"/>
                    </a:moveTo>
                    <a:lnTo>
                      <a:pt x="935" y="735"/>
                    </a:lnTo>
                    <a:cubicBezTo>
                      <a:pt x="1" y="1736"/>
                      <a:pt x="1802" y="3303"/>
                      <a:pt x="1802" y="3303"/>
                    </a:cubicBezTo>
                    <a:lnTo>
                      <a:pt x="3270" y="2536"/>
                    </a:lnTo>
                    <a:cubicBezTo>
                      <a:pt x="2703" y="935"/>
                      <a:pt x="3403" y="1"/>
                      <a:pt x="3403" y="1"/>
                    </a:cubicBezTo>
                    <a:close/>
                  </a:path>
                </a:pathLst>
              </a:custGeom>
              <a:solidFill>
                <a:srgbClr val="8F8F8F"/>
              </a:solidFill>
              <a:ln w="10000" cap="rnd" cmpd="sng">
                <a:solidFill>
                  <a:srgbClr val="263238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74" name="Google Shape;574;p4"/>
              <p:cNvSpPr/>
              <p:nvPr/>
            </p:nvSpPr>
            <p:spPr>
              <a:xfrm>
                <a:off x="7723319" y="4413766"/>
                <a:ext cx="715074" cy="175537"/>
              </a:xfrm>
              <a:custGeom>
                <a:avLst/>
                <a:gdLst/>
                <a:ahLst/>
                <a:cxnLst/>
                <a:rect l="l" t="t" r="r" b="b"/>
                <a:pathLst>
                  <a:path w="33025" h="8107" extrusionOk="0">
                    <a:moveTo>
                      <a:pt x="1302" y="0"/>
                    </a:moveTo>
                    <a:cubicBezTo>
                      <a:pt x="601" y="0"/>
                      <a:pt x="1" y="601"/>
                      <a:pt x="1" y="1301"/>
                    </a:cubicBezTo>
                    <a:lnTo>
                      <a:pt x="1" y="6805"/>
                    </a:lnTo>
                    <a:cubicBezTo>
                      <a:pt x="1" y="7539"/>
                      <a:pt x="601" y="8106"/>
                      <a:pt x="1302" y="8106"/>
                    </a:cubicBezTo>
                    <a:lnTo>
                      <a:pt x="31723" y="8106"/>
                    </a:lnTo>
                    <a:cubicBezTo>
                      <a:pt x="32457" y="8106"/>
                      <a:pt x="33024" y="7539"/>
                      <a:pt x="33024" y="6805"/>
                    </a:cubicBezTo>
                    <a:lnTo>
                      <a:pt x="33024" y="1301"/>
                    </a:lnTo>
                    <a:cubicBezTo>
                      <a:pt x="33024" y="601"/>
                      <a:pt x="32457" y="0"/>
                      <a:pt x="3172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0000" cap="rnd" cmpd="sng">
                <a:solidFill>
                  <a:srgbClr val="263238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75" name="Google Shape;575;p4"/>
              <p:cNvSpPr/>
              <p:nvPr/>
            </p:nvSpPr>
            <p:spPr>
              <a:xfrm>
                <a:off x="8288171" y="4413766"/>
                <a:ext cx="80915" cy="98237"/>
              </a:xfrm>
              <a:custGeom>
                <a:avLst/>
                <a:gdLst/>
                <a:ahLst/>
                <a:cxnLst/>
                <a:rect l="l" t="t" r="r" b="b"/>
                <a:pathLst>
                  <a:path w="3737" h="4537" extrusionOk="0">
                    <a:moveTo>
                      <a:pt x="0" y="0"/>
                    </a:moveTo>
                    <a:lnTo>
                      <a:pt x="0" y="3002"/>
                    </a:lnTo>
                    <a:cubicBezTo>
                      <a:pt x="0" y="3870"/>
                      <a:pt x="701" y="4537"/>
                      <a:pt x="1534" y="4537"/>
                    </a:cubicBezTo>
                    <a:lnTo>
                      <a:pt x="2202" y="4537"/>
                    </a:lnTo>
                    <a:cubicBezTo>
                      <a:pt x="3036" y="4537"/>
                      <a:pt x="3736" y="3870"/>
                      <a:pt x="3736" y="3002"/>
                    </a:cubicBezTo>
                    <a:lnTo>
                      <a:pt x="3736" y="0"/>
                    </a:lnTo>
                    <a:close/>
                  </a:path>
                </a:pathLst>
              </a:custGeom>
              <a:solidFill>
                <a:srgbClr val="FFFFFF"/>
              </a:solidFill>
              <a:ln w="10000" cap="rnd" cmpd="sng">
                <a:solidFill>
                  <a:srgbClr val="263238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76" name="Google Shape;576;p4"/>
              <p:cNvSpPr/>
              <p:nvPr/>
            </p:nvSpPr>
            <p:spPr>
              <a:xfrm>
                <a:off x="7777496" y="4413766"/>
                <a:ext cx="80915" cy="98237"/>
              </a:xfrm>
              <a:custGeom>
                <a:avLst/>
                <a:gdLst/>
                <a:ahLst/>
                <a:cxnLst/>
                <a:rect l="l" t="t" r="r" b="b"/>
                <a:pathLst>
                  <a:path w="3737" h="4537" extrusionOk="0">
                    <a:moveTo>
                      <a:pt x="1" y="0"/>
                    </a:moveTo>
                    <a:lnTo>
                      <a:pt x="1" y="3002"/>
                    </a:lnTo>
                    <a:cubicBezTo>
                      <a:pt x="1" y="3870"/>
                      <a:pt x="701" y="4537"/>
                      <a:pt x="1568" y="4537"/>
                    </a:cubicBezTo>
                    <a:lnTo>
                      <a:pt x="2202" y="4537"/>
                    </a:lnTo>
                    <a:cubicBezTo>
                      <a:pt x="3036" y="4537"/>
                      <a:pt x="3737" y="3870"/>
                      <a:pt x="3737" y="3002"/>
                    </a:cubicBezTo>
                    <a:lnTo>
                      <a:pt x="3737" y="0"/>
                    </a:lnTo>
                    <a:close/>
                  </a:path>
                </a:pathLst>
              </a:custGeom>
              <a:solidFill>
                <a:srgbClr val="FFFFFF"/>
              </a:solidFill>
              <a:ln w="10000" cap="rnd" cmpd="sng">
                <a:solidFill>
                  <a:srgbClr val="263238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77" name="Google Shape;577;p4"/>
              <p:cNvSpPr/>
              <p:nvPr/>
            </p:nvSpPr>
            <p:spPr>
              <a:xfrm>
                <a:off x="6049032" y="3912491"/>
                <a:ext cx="293998" cy="171921"/>
              </a:xfrm>
              <a:custGeom>
                <a:avLst/>
                <a:gdLst/>
                <a:ahLst/>
                <a:cxnLst/>
                <a:rect l="l" t="t" r="r" b="b"/>
                <a:pathLst>
                  <a:path w="13578" h="7940" extrusionOk="0">
                    <a:moveTo>
                      <a:pt x="1" y="0"/>
                    </a:moveTo>
                    <a:lnTo>
                      <a:pt x="2102" y="7939"/>
                    </a:lnTo>
                    <a:lnTo>
                      <a:pt x="13577" y="7939"/>
                    </a:lnTo>
                    <a:cubicBezTo>
                      <a:pt x="13344" y="5137"/>
                      <a:pt x="12476" y="2402"/>
                      <a:pt x="11009" y="0"/>
                    </a:cubicBezTo>
                    <a:close/>
                  </a:path>
                </a:pathLst>
              </a:custGeom>
              <a:solidFill>
                <a:srgbClr val="D6D6D6"/>
              </a:solidFill>
              <a:ln w="10000" cap="rnd" cmpd="sng">
                <a:solidFill>
                  <a:srgbClr val="263238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78" name="Google Shape;578;p4"/>
              <p:cNvSpPr/>
              <p:nvPr/>
            </p:nvSpPr>
            <p:spPr>
              <a:xfrm>
                <a:off x="5553536" y="3846123"/>
                <a:ext cx="621189" cy="277282"/>
              </a:xfrm>
              <a:custGeom>
                <a:avLst/>
                <a:gdLst/>
                <a:ahLst/>
                <a:cxnLst/>
                <a:rect l="l" t="t" r="r" b="b"/>
                <a:pathLst>
                  <a:path w="28689" h="12806" extrusionOk="0">
                    <a:moveTo>
                      <a:pt x="14172" y="0"/>
                    </a:moveTo>
                    <a:cubicBezTo>
                      <a:pt x="7383" y="0"/>
                      <a:pt x="1" y="564"/>
                      <a:pt x="1" y="564"/>
                    </a:cubicBezTo>
                    <a:cubicBezTo>
                      <a:pt x="1" y="564"/>
                      <a:pt x="10242" y="4933"/>
                      <a:pt x="10809" y="12806"/>
                    </a:cubicBezTo>
                    <a:lnTo>
                      <a:pt x="28688" y="12806"/>
                    </a:lnTo>
                    <a:lnTo>
                      <a:pt x="27587" y="10404"/>
                    </a:lnTo>
                    <a:cubicBezTo>
                      <a:pt x="27587" y="10404"/>
                      <a:pt x="24652" y="564"/>
                      <a:pt x="20082" y="197"/>
                    </a:cubicBezTo>
                    <a:cubicBezTo>
                      <a:pt x="18328" y="54"/>
                      <a:pt x="16278" y="0"/>
                      <a:pt x="14172" y="0"/>
                    </a:cubicBezTo>
                    <a:close/>
                  </a:path>
                </a:pathLst>
              </a:custGeom>
              <a:solidFill>
                <a:srgbClr val="D6D6D6"/>
              </a:solidFill>
              <a:ln w="10000" cap="rnd" cmpd="sng">
                <a:solidFill>
                  <a:srgbClr val="263238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79" name="Google Shape;579;p4"/>
              <p:cNvSpPr/>
              <p:nvPr/>
            </p:nvSpPr>
            <p:spPr>
              <a:xfrm>
                <a:off x="5364307" y="3830511"/>
                <a:ext cx="624783" cy="158561"/>
              </a:xfrm>
              <a:custGeom>
                <a:avLst/>
                <a:gdLst/>
                <a:ahLst/>
                <a:cxnLst/>
                <a:rect l="l" t="t" r="r" b="b"/>
                <a:pathLst>
                  <a:path w="28855" h="7323" extrusionOk="0">
                    <a:moveTo>
                      <a:pt x="28225" y="798"/>
                    </a:moveTo>
                    <a:cubicBezTo>
                      <a:pt x="28441" y="837"/>
                      <a:pt x="28651" y="877"/>
                      <a:pt x="28854" y="918"/>
                    </a:cubicBezTo>
                    <a:cubicBezTo>
                      <a:pt x="28646" y="864"/>
                      <a:pt x="28436" y="824"/>
                      <a:pt x="28225" y="798"/>
                    </a:cubicBezTo>
                    <a:close/>
                    <a:moveTo>
                      <a:pt x="18259" y="0"/>
                    </a:moveTo>
                    <a:cubicBezTo>
                      <a:pt x="14419" y="0"/>
                      <a:pt x="10758" y="367"/>
                      <a:pt x="8740" y="1285"/>
                    </a:cubicBezTo>
                    <a:cubicBezTo>
                      <a:pt x="4737" y="3119"/>
                      <a:pt x="0" y="7322"/>
                      <a:pt x="0" y="7322"/>
                    </a:cubicBezTo>
                    <a:lnTo>
                      <a:pt x="20081" y="7322"/>
                    </a:lnTo>
                    <a:cubicBezTo>
                      <a:pt x="20081" y="7322"/>
                      <a:pt x="23717" y="2185"/>
                      <a:pt x="25385" y="1285"/>
                    </a:cubicBezTo>
                    <a:cubicBezTo>
                      <a:pt x="26078" y="938"/>
                      <a:pt x="26841" y="760"/>
                      <a:pt x="27611" y="760"/>
                    </a:cubicBezTo>
                    <a:cubicBezTo>
                      <a:pt x="27815" y="760"/>
                      <a:pt x="28020" y="773"/>
                      <a:pt x="28225" y="798"/>
                    </a:cubicBezTo>
                    <a:lnTo>
                      <a:pt x="28225" y="798"/>
                    </a:lnTo>
                    <a:cubicBezTo>
                      <a:pt x="25523" y="315"/>
                      <a:pt x="21814" y="0"/>
                      <a:pt x="18259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0000" cap="rnd" cmpd="sng">
                <a:solidFill>
                  <a:srgbClr val="263238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80" name="Google Shape;580;p4"/>
              <p:cNvSpPr/>
              <p:nvPr/>
            </p:nvSpPr>
            <p:spPr>
              <a:xfrm>
                <a:off x="5450986" y="4051895"/>
                <a:ext cx="1463298" cy="537393"/>
              </a:xfrm>
              <a:custGeom>
                <a:avLst/>
                <a:gdLst/>
                <a:ahLst/>
                <a:cxnLst/>
                <a:rect l="l" t="t" r="r" b="b"/>
                <a:pathLst>
                  <a:path w="67581" h="24819" extrusionOk="0">
                    <a:moveTo>
                      <a:pt x="7305" y="0"/>
                    </a:moveTo>
                    <a:cubicBezTo>
                      <a:pt x="7305" y="0"/>
                      <a:pt x="2569" y="9874"/>
                      <a:pt x="1301" y="16245"/>
                    </a:cubicBezTo>
                    <a:cubicBezTo>
                      <a:pt x="0" y="22650"/>
                      <a:pt x="5504" y="24818"/>
                      <a:pt x="5504" y="24818"/>
                    </a:cubicBezTo>
                    <a:lnTo>
                      <a:pt x="61911" y="24818"/>
                    </a:lnTo>
                    <a:cubicBezTo>
                      <a:pt x="63579" y="24518"/>
                      <a:pt x="65047" y="23617"/>
                      <a:pt x="66114" y="22283"/>
                    </a:cubicBezTo>
                    <a:cubicBezTo>
                      <a:pt x="67148" y="20882"/>
                      <a:pt x="67448" y="17813"/>
                      <a:pt x="67548" y="15745"/>
                    </a:cubicBezTo>
                    <a:cubicBezTo>
                      <a:pt x="67580" y="14783"/>
                      <a:pt x="66781" y="14006"/>
                      <a:pt x="65830" y="14006"/>
                    </a:cubicBezTo>
                    <a:cubicBezTo>
                      <a:pt x="65792" y="14006"/>
                      <a:pt x="65753" y="14008"/>
                      <a:pt x="65714" y="14010"/>
                    </a:cubicBezTo>
                    <a:cubicBezTo>
                      <a:pt x="65182" y="14063"/>
                      <a:pt x="64537" y="14101"/>
                      <a:pt x="63778" y="14101"/>
                    </a:cubicBezTo>
                    <a:cubicBezTo>
                      <a:pt x="61631" y="14101"/>
                      <a:pt x="58574" y="13792"/>
                      <a:pt x="54606" y="12609"/>
                    </a:cubicBezTo>
                    <a:cubicBezTo>
                      <a:pt x="48702" y="10841"/>
                      <a:pt x="44032" y="5571"/>
                      <a:pt x="41663" y="2435"/>
                    </a:cubicBezTo>
                    <a:cubicBezTo>
                      <a:pt x="40496" y="901"/>
                      <a:pt x="38694" y="0"/>
                      <a:pt x="36760" y="0"/>
                    </a:cubicBezTo>
                    <a:close/>
                  </a:path>
                </a:pathLst>
              </a:custGeom>
              <a:solidFill>
                <a:srgbClr val="263238"/>
              </a:solidFill>
              <a:ln w="10000" cap="rnd" cmpd="sng">
                <a:solidFill>
                  <a:srgbClr val="263238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81" name="Google Shape;581;p4"/>
              <p:cNvSpPr/>
              <p:nvPr/>
            </p:nvSpPr>
            <p:spPr>
              <a:xfrm>
                <a:off x="5696557" y="4051895"/>
                <a:ext cx="1461869" cy="537393"/>
              </a:xfrm>
              <a:custGeom>
                <a:avLst/>
                <a:gdLst/>
                <a:ahLst/>
                <a:cxnLst/>
                <a:rect l="l" t="t" r="r" b="b"/>
                <a:pathLst>
                  <a:path w="67515" h="24819" extrusionOk="0">
                    <a:moveTo>
                      <a:pt x="7272" y="0"/>
                    </a:moveTo>
                    <a:cubicBezTo>
                      <a:pt x="7272" y="0"/>
                      <a:pt x="2536" y="9874"/>
                      <a:pt x="1268" y="16245"/>
                    </a:cubicBezTo>
                    <a:cubicBezTo>
                      <a:pt x="1" y="22650"/>
                      <a:pt x="5471" y="24818"/>
                      <a:pt x="5471" y="24818"/>
                    </a:cubicBezTo>
                    <a:lnTo>
                      <a:pt x="61845" y="24818"/>
                    </a:lnTo>
                    <a:cubicBezTo>
                      <a:pt x="63513" y="24518"/>
                      <a:pt x="65014" y="23617"/>
                      <a:pt x="66048" y="22283"/>
                    </a:cubicBezTo>
                    <a:cubicBezTo>
                      <a:pt x="67115" y="20882"/>
                      <a:pt x="67415" y="17813"/>
                      <a:pt x="67482" y="15745"/>
                    </a:cubicBezTo>
                    <a:cubicBezTo>
                      <a:pt x="67514" y="14783"/>
                      <a:pt x="66745" y="14006"/>
                      <a:pt x="65797" y="14006"/>
                    </a:cubicBezTo>
                    <a:cubicBezTo>
                      <a:pt x="65759" y="14006"/>
                      <a:pt x="65720" y="14008"/>
                      <a:pt x="65681" y="14010"/>
                    </a:cubicBezTo>
                    <a:cubicBezTo>
                      <a:pt x="65149" y="14063"/>
                      <a:pt x="64502" y="14101"/>
                      <a:pt x="63739" y="14101"/>
                    </a:cubicBezTo>
                    <a:cubicBezTo>
                      <a:pt x="61583" y="14101"/>
                      <a:pt x="58507" y="13792"/>
                      <a:pt x="54540" y="12609"/>
                    </a:cubicBezTo>
                    <a:cubicBezTo>
                      <a:pt x="48669" y="10841"/>
                      <a:pt x="43999" y="5571"/>
                      <a:pt x="41630" y="2435"/>
                    </a:cubicBezTo>
                    <a:cubicBezTo>
                      <a:pt x="40463" y="901"/>
                      <a:pt x="38662" y="0"/>
                      <a:pt x="36727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0000" cap="rnd" cmpd="sng">
                <a:solidFill>
                  <a:srgbClr val="263238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82" name="Google Shape;582;p4"/>
              <p:cNvSpPr/>
              <p:nvPr/>
            </p:nvSpPr>
            <p:spPr>
              <a:xfrm>
                <a:off x="6062046" y="4134957"/>
                <a:ext cx="225359" cy="205331"/>
              </a:xfrm>
              <a:custGeom>
                <a:avLst/>
                <a:gdLst/>
                <a:ahLst/>
                <a:cxnLst/>
                <a:rect l="l" t="t" r="r" b="b"/>
                <a:pathLst>
                  <a:path w="10408" h="9483" extrusionOk="0">
                    <a:moveTo>
                      <a:pt x="5200" y="0"/>
                    </a:moveTo>
                    <a:cubicBezTo>
                      <a:pt x="3986" y="0"/>
                      <a:pt x="2769" y="467"/>
                      <a:pt x="1835" y="1401"/>
                    </a:cubicBezTo>
                    <a:cubicBezTo>
                      <a:pt x="0" y="3236"/>
                      <a:pt x="0" y="6238"/>
                      <a:pt x="1835" y="8106"/>
                    </a:cubicBezTo>
                    <a:cubicBezTo>
                      <a:pt x="2769" y="9023"/>
                      <a:pt x="3986" y="9482"/>
                      <a:pt x="5200" y="9482"/>
                    </a:cubicBezTo>
                    <a:cubicBezTo>
                      <a:pt x="6413" y="9482"/>
                      <a:pt x="7622" y="9023"/>
                      <a:pt x="8540" y="8106"/>
                    </a:cubicBezTo>
                    <a:cubicBezTo>
                      <a:pt x="10408" y="6238"/>
                      <a:pt x="10408" y="3236"/>
                      <a:pt x="8540" y="1401"/>
                    </a:cubicBezTo>
                    <a:cubicBezTo>
                      <a:pt x="7622" y="467"/>
                      <a:pt x="6413" y="0"/>
                      <a:pt x="520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0000" cap="rnd" cmpd="sng">
                <a:solidFill>
                  <a:srgbClr val="263238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83" name="Google Shape;583;p4"/>
              <p:cNvSpPr/>
              <p:nvPr/>
            </p:nvSpPr>
            <p:spPr>
              <a:xfrm>
                <a:off x="6093097" y="4134957"/>
                <a:ext cx="226095" cy="205331"/>
              </a:xfrm>
              <a:custGeom>
                <a:avLst/>
                <a:gdLst/>
                <a:ahLst/>
                <a:cxnLst/>
                <a:rect l="l" t="t" r="r" b="b"/>
                <a:pathLst>
                  <a:path w="10442" h="9483" extrusionOk="0">
                    <a:moveTo>
                      <a:pt x="5234" y="0"/>
                    </a:moveTo>
                    <a:cubicBezTo>
                      <a:pt x="4020" y="0"/>
                      <a:pt x="2803" y="467"/>
                      <a:pt x="1869" y="1401"/>
                    </a:cubicBezTo>
                    <a:cubicBezTo>
                      <a:pt x="1" y="3236"/>
                      <a:pt x="1" y="6238"/>
                      <a:pt x="1869" y="8106"/>
                    </a:cubicBezTo>
                    <a:cubicBezTo>
                      <a:pt x="2803" y="9023"/>
                      <a:pt x="4020" y="9482"/>
                      <a:pt x="5234" y="9482"/>
                    </a:cubicBezTo>
                    <a:cubicBezTo>
                      <a:pt x="6447" y="9482"/>
                      <a:pt x="7656" y="9023"/>
                      <a:pt x="8573" y="8106"/>
                    </a:cubicBezTo>
                    <a:cubicBezTo>
                      <a:pt x="10441" y="6238"/>
                      <a:pt x="10441" y="3236"/>
                      <a:pt x="8573" y="1401"/>
                    </a:cubicBezTo>
                    <a:cubicBezTo>
                      <a:pt x="7656" y="467"/>
                      <a:pt x="6447" y="0"/>
                      <a:pt x="5234" y="0"/>
                    </a:cubicBezTo>
                    <a:close/>
                  </a:path>
                </a:pathLst>
              </a:custGeom>
              <a:solidFill>
                <a:srgbClr val="263238"/>
              </a:solidFill>
              <a:ln w="10000" cap="rnd" cmpd="sng">
                <a:solidFill>
                  <a:srgbClr val="263238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sp>
        <p:nvSpPr>
          <p:cNvPr id="584" name="Google Shape;584;p4"/>
          <p:cNvSpPr txBox="1"/>
          <p:nvPr/>
        </p:nvSpPr>
        <p:spPr>
          <a:xfrm flipH="1">
            <a:off x="306198" y="2802934"/>
            <a:ext cx="2192823" cy="11695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1.Generalist manager 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2. Functional manager 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3.Staff manager</a:t>
            </a:r>
            <a:endParaRPr/>
          </a:p>
        </p:txBody>
      </p:sp>
      <p:sp>
        <p:nvSpPr>
          <p:cNvPr id="585" name="Google Shape;585;p4"/>
          <p:cNvSpPr txBox="1"/>
          <p:nvPr/>
        </p:nvSpPr>
        <p:spPr>
          <a:xfrm>
            <a:off x="8944621" y="4869228"/>
            <a:ext cx="45719" cy="3077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0" i="0" u="none" strike="noStrike" cap="none">
                <a:solidFill>
                  <a:srgbClr val="FE7272"/>
                </a:solidFill>
                <a:latin typeface="Arial"/>
                <a:ea typeface="Arial"/>
                <a:cs typeface="Arial"/>
                <a:sym typeface="Arial"/>
              </a:rPr>
              <a:t>3</a:t>
            </a:r>
            <a:endParaRPr/>
          </a:p>
        </p:txBody>
      </p:sp>
      <p:sp>
        <p:nvSpPr>
          <p:cNvPr id="586" name="Google Shape;586;p4"/>
          <p:cNvSpPr txBox="1"/>
          <p:nvPr/>
        </p:nvSpPr>
        <p:spPr>
          <a:xfrm>
            <a:off x="2307717" y="213502"/>
            <a:ext cx="3926250" cy="5232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 b="0" i="0" u="none" strike="noStrike" cap="none">
                <a:solidFill>
                  <a:srgbClr val="FFBBBB"/>
                </a:solidFill>
                <a:latin typeface="Arial"/>
                <a:ea typeface="Arial"/>
                <a:cs typeface="Arial"/>
                <a:sym typeface="Arial"/>
              </a:rPr>
              <a:t>Introduction</a:t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1" name="Google Shape;591;p5"/>
          <p:cNvSpPr txBox="1">
            <a:spLocks noGrp="1"/>
          </p:cNvSpPr>
          <p:nvPr>
            <p:ph type="body" idx="1"/>
          </p:nvPr>
        </p:nvSpPr>
        <p:spPr>
          <a:xfrm>
            <a:off x="36947" y="47834"/>
            <a:ext cx="5747071" cy="37932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2800">
                <a:solidFill>
                  <a:schemeClr val="dk1"/>
                </a:solidFill>
              </a:rPr>
              <a:t>1 .Generalist  manager</a:t>
            </a:r>
            <a:endParaRPr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600">
                <a:solidFill>
                  <a:schemeClr val="dk1"/>
                </a:solidFill>
              </a:rPr>
              <a:t>Someone has broad general skills and ability to perform all general tasks in the field of project management</a:t>
            </a:r>
            <a:endParaRPr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2800"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2800">
                <a:solidFill>
                  <a:schemeClr val="dk1"/>
                </a:solidFill>
              </a:rPr>
              <a:t>2. Functional manager </a:t>
            </a:r>
            <a:endParaRPr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600">
                <a:solidFill>
                  <a:schemeClr val="dk1"/>
                </a:solidFill>
              </a:rPr>
              <a:t>A person who supervises a specific job and is responsible for managing and providing resources for projects</a:t>
            </a:r>
            <a:endParaRPr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600"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2800">
                <a:solidFill>
                  <a:schemeClr val="dk1"/>
                </a:solidFill>
              </a:rPr>
              <a:t>3. Staff manager </a:t>
            </a:r>
            <a:endParaRPr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600">
                <a:solidFill>
                  <a:schemeClr val="dk1"/>
                </a:solidFill>
              </a:rPr>
              <a:t>A professional person  who supervises employees gives them information ,directs them and is responsible for motivating the team and preforming their best</a:t>
            </a:r>
            <a:endParaRPr sz="1600">
              <a:solidFill>
                <a:schemeClr val="dk1"/>
              </a:solidFill>
            </a:endParaRPr>
          </a:p>
        </p:txBody>
      </p:sp>
      <p:sp>
        <p:nvSpPr>
          <p:cNvPr id="592" name="Google Shape;592;p5"/>
          <p:cNvSpPr/>
          <p:nvPr/>
        </p:nvSpPr>
        <p:spPr>
          <a:xfrm>
            <a:off x="7944650" y="1959263"/>
            <a:ext cx="467875" cy="115950"/>
          </a:xfrm>
          <a:custGeom>
            <a:avLst/>
            <a:gdLst/>
            <a:ahLst/>
            <a:cxnLst/>
            <a:rect l="l" t="t" r="r" b="b"/>
            <a:pathLst>
              <a:path w="18715" h="4638" fill="none" extrusionOk="0">
                <a:moveTo>
                  <a:pt x="1" y="34"/>
                </a:moveTo>
                <a:lnTo>
                  <a:pt x="8374" y="4370"/>
                </a:lnTo>
                <a:cubicBezTo>
                  <a:pt x="8907" y="4637"/>
                  <a:pt x="9541" y="4637"/>
                  <a:pt x="10075" y="4370"/>
                </a:cubicBezTo>
                <a:lnTo>
                  <a:pt x="18714" y="1"/>
                </a:lnTo>
              </a:path>
            </a:pathLst>
          </a:custGeom>
          <a:noFill/>
          <a:ln w="9525" cap="rnd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93" name="Google Shape;593;p5"/>
          <p:cNvSpPr/>
          <p:nvPr/>
        </p:nvSpPr>
        <p:spPr>
          <a:xfrm>
            <a:off x="5615500" y="935213"/>
            <a:ext cx="96750" cy="110925"/>
          </a:xfrm>
          <a:custGeom>
            <a:avLst/>
            <a:gdLst/>
            <a:ahLst/>
            <a:cxnLst/>
            <a:rect l="l" t="t" r="r" b="b"/>
            <a:pathLst>
              <a:path w="3870" h="4437" extrusionOk="0">
                <a:moveTo>
                  <a:pt x="0" y="0"/>
                </a:moveTo>
                <a:lnTo>
                  <a:pt x="0" y="4437"/>
                </a:lnTo>
                <a:lnTo>
                  <a:pt x="3870" y="2235"/>
                </a:lnTo>
                <a:lnTo>
                  <a:pt x="0" y="0"/>
                </a:lnTo>
                <a:close/>
              </a:path>
            </a:pathLst>
          </a:custGeom>
          <a:solidFill>
            <a:srgbClr val="26323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94" name="Google Shape;594;p5"/>
          <p:cNvSpPr/>
          <p:nvPr/>
        </p:nvSpPr>
        <p:spPr>
          <a:xfrm>
            <a:off x="6622050" y="2144513"/>
            <a:ext cx="100925" cy="86650"/>
          </a:xfrm>
          <a:custGeom>
            <a:avLst/>
            <a:gdLst/>
            <a:ahLst/>
            <a:cxnLst/>
            <a:rect l="l" t="t" r="r" b="b"/>
            <a:pathLst>
              <a:path w="4037" h="3466" extrusionOk="0">
                <a:moveTo>
                  <a:pt x="2277" y="0"/>
                </a:moveTo>
                <a:cubicBezTo>
                  <a:pt x="1853" y="0"/>
                  <a:pt x="1421" y="154"/>
                  <a:pt x="1068" y="496"/>
                </a:cubicBezTo>
                <a:cubicBezTo>
                  <a:pt x="1" y="1597"/>
                  <a:pt x="768" y="3465"/>
                  <a:pt x="2302" y="3465"/>
                </a:cubicBezTo>
                <a:cubicBezTo>
                  <a:pt x="3236" y="3465"/>
                  <a:pt x="4037" y="2698"/>
                  <a:pt x="4037" y="1731"/>
                </a:cubicBezTo>
                <a:cubicBezTo>
                  <a:pt x="4037" y="688"/>
                  <a:pt x="3175" y="0"/>
                  <a:pt x="2277" y="0"/>
                </a:cubicBezTo>
                <a:close/>
              </a:path>
            </a:pathLst>
          </a:custGeom>
          <a:solidFill>
            <a:srgbClr val="263238"/>
          </a:solidFill>
          <a:ln w="10850" cap="rnd" cmpd="sng">
            <a:solidFill>
              <a:srgbClr val="263238"/>
            </a:solidFill>
            <a:prstDash val="solid"/>
            <a:miter lim="33357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95" name="Google Shape;595;p5"/>
          <p:cNvSpPr/>
          <p:nvPr/>
        </p:nvSpPr>
        <p:spPr>
          <a:xfrm>
            <a:off x="6680425" y="1216238"/>
            <a:ext cx="25" cy="144300"/>
          </a:xfrm>
          <a:custGeom>
            <a:avLst/>
            <a:gdLst/>
            <a:ahLst/>
            <a:cxnLst/>
            <a:rect l="l" t="t" r="r" b="b"/>
            <a:pathLst>
              <a:path w="1" h="5772" extrusionOk="0">
                <a:moveTo>
                  <a:pt x="1" y="0"/>
                </a:moveTo>
                <a:lnTo>
                  <a:pt x="1" y="5771"/>
                </a:ln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96" name="Google Shape;596;p5"/>
          <p:cNvSpPr/>
          <p:nvPr/>
        </p:nvSpPr>
        <p:spPr>
          <a:xfrm>
            <a:off x="7501850" y="2181938"/>
            <a:ext cx="145125" cy="25"/>
          </a:xfrm>
          <a:custGeom>
            <a:avLst/>
            <a:gdLst/>
            <a:ahLst/>
            <a:cxnLst/>
            <a:rect l="l" t="t" r="r" b="b"/>
            <a:pathLst>
              <a:path w="5805" h="1" extrusionOk="0">
                <a:moveTo>
                  <a:pt x="5804" y="0"/>
                </a:moveTo>
                <a:lnTo>
                  <a:pt x="0" y="0"/>
                </a:ln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97" name="Google Shape;597;p5"/>
          <p:cNvSpPr/>
          <p:nvPr/>
        </p:nvSpPr>
        <p:spPr>
          <a:xfrm>
            <a:off x="5713900" y="2181938"/>
            <a:ext cx="144300" cy="25"/>
          </a:xfrm>
          <a:custGeom>
            <a:avLst/>
            <a:gdLst/>
            <a:ahLst/>
            <a:cxnLst/>
            <a:rect l="l" t="t" r="r" b="b"/>
            <a:pathLst>
              <a:path w="5772" h="1" extrusionOk="0">
                <a:moveTo>
                  <a:pt x="5771" y="0"/>
                </a:moveTo>
                <a:lnTo>
                  <a:pt x="1" y="0"/>
                </a:ln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98" name="Google Shape;598;p5"/>
          <p:cNvSpPr/>
          <p:nvPr/>
        </p:nvSpPr>
        <p:spPr>
          <a:xfrm>
            <a:off x="7111575" y="1359663"/>
            <a:ext cx="75075" cy="122625"/>
          </a:xfrm>
          <a:custGeom>
            <a:avLst/>
            <a:gdLst/>
            <a:ahLst/>
            <a:cxnLst/>
            <a:rect l="l" t="t" r="r" b="b"/>
            <a:pathLst>
              <a:path w="3003" h="4905" extrusionOk="0">
                <a:moveTo>
                  <a:pt x="3002" y="1"/>
                </a:moveTo>
                <a:lnTo>
                  <a:pt x="0" y="4904"/>
                </a:ln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99" name="Google Shape;599;p5"/>
          <p:cNvSpPr/>
          <p:nvPr/>
        </p:nvSpPr>
        <p:spPr>
          <a:xfrm>
            <a:off x="7403450" y="1722438"/>
            <a:ext cx="126775" cy="69225"/>
          </a:xfrm>
          <a:custGeom>
            <a:avLst/>
            <a:gdLst/>
            <a:ahLst/>
            <a:cxnLst/>
            <a:rect l="l" t="t" r="r" b="b"/>
            <a:pathLst>
              <a:path w="5071" h="2769" extrusionOk="0">
                <a:moveTo>
                  <a:pt x="5070" y="0"/>
                </a:moveTo>
                <a:lnTo>
                  <a:pt x="0" y="2769"/>
                </a:ln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00" name="Google Shape;600;p5"/>
          <p:cNvSpPr/>
          <p:nvPr/>
        </p:nvSpPr>
        <p:spPr>
          <a:xfrm>
            <a:off x="5829825" y="2573038"/>
            <a:ext cx="127600" cy="68400"/>
          </a:xfrm>
          <a:custGeom>
            <a:avLst/>
            <a:gdLst/>
            <a:ahLst/>
            <a:cxnLst/>
            <a:rect l="l" t="t" r="r" b="b"/>
            <a:pathLst>
              <a:path w="5104" h="2736" extrusionOk="0">
                <a:moveTo>
                  <a:pt x="5104" y="1"/>
                </a:moveTo>
                <a:lnTo>
                  <a:pt x="0" y="2736"/>
                </a:ln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01" name="Google Shape;601;p5"/>
          <p:cNvSpPr/>
          <p:nvPr/>
        </p:nvSpPr>
        <p:spPr>
          <a:xfrm>
            <a:off x="5857350" y="1675738"/>
            <a:ext cx="123425" cy="75075"/>
          </a:xfrm>
          <a:custGeom>
            <a:avLst/>
            <a:gdLst/>
            <a:ahLst/>
            <a:cxnLst/>
            <a:rect l="l" t="t" r="r" b="b"/>
            <a:pathLst>
              <a:path w="4937" h="3003" extrusionOk="0">
                <a:moveTo>
                  <a:pt x="4937" y="3002"/>
                </a:moveTo>
                <a:lnTo>
                  <a:pt x="0" y="0"/>
                </a:ln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02" name="Google Shape;602;p5"/>
          <p:cNvSpPr/>
          <p:nvPr/>
        </p:nvSpPr>
        <p:spPr>
          <a:xfrm>
            <a:off x="6220925" y="1332163"/>
            <a:ext cx="68425" cy="126775"/>
          </a:xfrm>
          <a:custGeom>
            <a:avLst/>
            <a:gdLst/>
            <a:ahLst/>
            <a:cxnLst/>
            <a:rect l="l" t="t" r="r" b="b"/>
            <a:pathLst>
              <a:path w="2737" h="5071" extrusionOk="0">
                <a:moveTo>
                  <a:pt x="2736" y="5070"/>
                </a:moveTo>
                <a:lnTo>
                  <a:pt x="1" y="0"/>
                </a:ln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603" name="Google Shape;603;p5"/>
          <p:cNvGrpSpPr/>
          <p:nvPr/>
        </p:nvGrpSpPr>
        <p:grpSpPr>
          <a:xfrm>
            <a:off x="6807826" y="314534"/>
            <a:ext cx="2025698" cy="1287000"/>
            <a:chOff x="4744875" y="463788"/>
            <a:chExt cx="3674325" cy="4179925"/>
          </a:xfrm>
        </p:grpSpPr>
        <p:grpSp>
          <p:nvGrpSpPr>
            <p:cNvPr id="604" name="Google Shape;604;p5"/>
            <p:cNvGrpSpPr/>
            <p:nvPr/>
          </p:nvGrpSpPr>
          <p:grpSpPr>
            <a:xfrm>
              <a:off x="4888325" y="463788"/>
              <a:ext cx="3515025" cy="4179925"/>
              <a:chOff x="4888325" y="463788"/>
              <a:chExt cx="3515025" cy="4179925"/>
            </a:xfrm>
          </p:grpSpPr>
          <p:sp>
            <p:nvSpPr>
              <p:cNvPr id="605" name="Google Shape;605;p5"/>
              <p:cNvSpPr/>
              <p:nvPr/>
            </p:nvSpPr>
            <p:spPr>
              <a:xfrm>
                <a:off x="4888325" y="463788"/>
                <a:ext cx="3515025" cy="3858550"/>
              </a:xfrm>
              <a:custGeom>
                <a:avLst/>
                <a:gdLst/>
                <a:ahLst/>
                <a:cxnLst/>
                <a:rect l="l" t="t" r="r" b="b"/>
                <a:pathLst>
                  <a:path w="140601" h="154342" extrusionOk="0">
                    <a:moveTo>
                      <a:pt x="73057" y="0"/>
                    </a:moveTo>
                    <a:cubicBezTo>
                      <a:pt x="69122" y="0"/>
                      <a:pt x="65158" y="382"/>
                      <a:pt x="61210" y="1178"/>
                    </a:cubicBezTo>
                    <a:cubicBezTo>
                      <a:pt x="44932" y="4447"/>
                      <a:pt x="25051" y="15822"/>
                      <a:pt x="19881" y="32634"/>
                    </a:cubicBezTo>
                    <a:cubicBezTo>
                      <a:pt x="16245" y="44509"/>
                      <a:pt x="17813" y="57518"/>
                      <a:pt x="12009" y="68793"/>
                    </a:cubicBezTo>
                    <a:cubicBezTo>
                      <a:pt x="6038" y="80401"/>
                      <a:pt x="0" y="90708"/>
                      <a:pt x="1568" y="104385"/>
                    </a:cubicBezTo>
                    <a:cubicBezTo>
                      <a:pt x="3236" y="119062"/>
                      <a:pt x="13209" y="131871"/>
                      <a:pt x="25585" y="139910"/>
                    </a:cubicBezTo>
                    <a:cubicBezTo>
                      <a:pt x="39445" y="148949"/>
                      <a:pt x="57332" y="154342"/>
                      <a:pt x="74135" y="154342"/>
                    </a:cubicBezTo>
                    <a:cubicBezTo>
                      <a:pt x="75935" y="154342"/>
                      <a:pt x="77722" y="154280"/>
                      <a:pt x="79490" y="154154"/>
                    </a:cubicBezTo>
                    <a:cubicBezTo>
                      <a:pt x="115416" y="151652"/>
                      <a:pt x="137798" y="110656"/>
                      <a:pt x="140133" y="75364"/>
                    </a:cubicBezTo>
                    <a:cubicBezTo>
                      <a:pt x="140600" y="68826"/>
                      <a:pt x="140267" y="62255"/>
                      <a:pt x="139166" y="55817"/>
                    </a:cubicBezTo>
                    <a:cubicBezTo>
                      <a:pt x="138132" y="50013"/>
                      <a:pt x="136297" y="44375"/>
                      <a:pt x="133762" y="39071"/>
                    </a:cubicBezTo>
                    <a:cubicBezTo>
                      <a:pt x="122699" y="15934"/>
                      <a:pt x="98478" y="0"/>
                      <a:pt x="73057" y="0"/>
                    </a:cubicBezTo>
                    <a:close/>
                  </a:path>
                </a:pathLst>
              </a:custGeom>
              <a:solidFill>
                <a:srgbClr val="FFC8C8">
                  <a:alpha val="32549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06" name="Google Shape;606;p5"/>
              <p:cNvSpPr/>
              <p:nvPr/>
            </p:nvSpPr>
            <p:spPr>
              <a:xfrm>
                <a:off x="5826475" y="4446888"/>
                <a:ext cx="1662050" cy="196825"/>
              </a:xfrm>
              <a:custGeom>
                <a:avLst/>
                <a:gdLst/>
                <a:ahLst/>
                <a:cxnLst/>
                <a:rect l="l" t="t" r="r" b="b"/>
                <a:pathLst>
                  <a:path w="66482" h="7873" extrusionOk="0">
                    <a:moveTo>
                      <a:pt x="33258" y="0"/>
                    </a:moveTo>
                    <a:cubicBezTo>
                      <a:pt x="14878" y="0"/>
                      <a:pt x="1" y="1768"/>
                      <a:pt x="1" y="3936"/>
                    </a:cubicBezTo>
                    <a:cubicBezTo>
                      <a:pt x="1" y="6105"/>
                      <a:pt x="14878" y="7873"/>
                      <a:pt x="33258" y="7873"/>
                    </a:cubicBezTo>
                    <a:cubicBezTo>
                      <a:pt x="51604" y="7873"/>
                      <a:pt x="66482" y="6105"/>
                      <a:pt x="66482" y="3936"/>
                    </a:cubicBezTo>
                    <a:cubicBezTo>
                      <a:pt x="66482" y="1768"/>
                      <a:pt x="51604" y="0"/>
                      <a:pt x="33258" y="0"/>
                    </a:cubicBezTo>
                    <a:close/>
                  </a:path>
                </a:pathLst>
              </a:custGeom>
              <a:solidFill>
                <a:srgbClr val="FFC8C8">
                  <a:alpha val="32549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607" name="Google Shape;607;p5"/>
            <p:cNvGrpSpPr/>
            <p:nvPr/>
          </p:nvGrpSpPr>
          <p:grpSpPr>
            <a:xfrm>
              <a:off x="4744875" y="670788"/>
              <a:ext cx="3674325" cy="2534525"/>
              <a:chOff x="4744875" y="670788"/>
              <a:chExt cx="3674325" cy="2534525"/>
            </a:xfrm>
          </p:grpSpPr>
          <p:sp>
            <p:nvSpPr>
              <p:cNvPr id="608" name="Google Shape;608;p5"/>
              <p:cNvSpPr/>
              <p:nvPr/>
            </p:nvSpPr>
            <p:spPr>
              <a:xfrm>
                <a:off x="7936325" y="1928413"/>
                <a:ext cx="482875" cy="293575"/>
              </a:xfrm>
              <a:custGeom>
                <a:avLst/>
                <a:gdLst/>
                <a:ahLst/>
                <a:cxnLst/>
                <a:rect l="l" t="t" r="r" b="b"/>
                <a:pathLst>
                  <a:path w="19315" h="11743" extrusionOk="0">
                    <a:moveTo>
                      <a:pt x="1768" y="0"/>
                    </a:moveTo>
                    <a:cubicBezTo>
                      <a:pt x="768" y="0"/>
                      <a:pt x="0" y="768"/>
                      <a:pt x="0" y="1768"/>
                    </a:cubicBezTo>
                    <a:lnTo>
                      <a:pt x="0" y="9974"/>
                    </a:lnTo>
                    <a:cubicBezTo>
                      <a:pt x="0" y="10942"/>
                      <a:pt x="768" y="11742"/>
                      <a:pt x="1768" y="11742"/>
                    </a:cubicBezTo>
                    <a:lnTo>
                      <a:pt x="17546" y="11742"/>
                    </a:lnTo>
                    <a:cubicBezTo>
                      <a:pt x="18514" y="11742"/>
                      <a:pt x="19314" y="10942"/>
                      <a:pt x="19314" y="9974"/>
                    </a:cubicBezTo>
                    <a:lnTo>
                      <a:pt x="19314" y="1768"/>
                    </a:lnTo>
                    <a:cubicBezTo>
                      <a:pt x="19314" y="768"/>
                      <a:pt x="18514" y="0"/>
                      <a:pt x="17546" y="0"/>
                    </a:cubicBezTo>
                    <a:close/>
                  </a:path>
                </a:pathLst>
              </a:custGeom>
              <a:solidFill>
                <a:srgbClr val="263238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09" name="Google Shape;609;p5"/>
              <p:cNvSpPr/>
              <p:nvPr/>
            </p:nvSpPr>
            <p:spPr>
              <a:xfrm>
                <a:off x="4744875" y="1840013"/>
                <a:ext cx="610475" cy="449525"/>
              </a:xfrm>
              <a:custGeom>
                <a:avLst/>
                <a:gdLst/>
                <a:ahLst/>
                <a:cxnLst/>
                <a:rect l="l" t="t" r="r" b="b"/>
                <a:pathLst>
                  <a:path w="24419" h="17981" extrusionOk="0">
                    <a:moveTo>
                      <a:pt x="22884" y="3770"/>
                    </a:moveTo>
                    <a:lnTo>
                      <a:pt x="21983" y="7172"/>
                    </a:lnTo>
                    <a:lnTo>
                      <a:pt x="21983" y="3770"/>
                    </a:lnTo>
                    <a:close/>
                    <a:moveTo>
                      <a:pt x="9174" y="3770"/>
                    </a:moveTo>
                    <a:lnTo>
                      <a:pt x="9174" y="9541"/>
                    </a:lnTo>
                    <a:lnTo>
                      <a:pt x="8874" y="9541"/>
                    </a:lnTo>
                    <a:lnTo>
                      <a:pt x="6972" y="3770"/>
                    </a:lnTo>
                    <a:close/>
                    <a:moveTo>
                      <a:pt x="13010" y="3770"/>
                    </a:moveTo>
                    <a:lnTo>
                      <a:pt x="13010" y="9541"/>
                    </a:lnTo>
                    <a:lnTo>
                      <a:pt x="10508" y="9541"/>
                    </a:lnTo>
                    <a:lnTo>
                      <a:pt x="10508" y="3770"/>
                    </a:lnTo>
                    <a:close/>
                    <a:moveTo>
                      <a:pt x="16846" y="3770"/>
                    </a:moveTo>
                    <a:lnTo>
                      <a:pt x="16846" y="9541"/>
                    </a:lnTo>
                    <a:lnTo>
                      <a:pt x="14344" y="9541"/>
                    </a:lnTo>
                    <a:lnTo>
                      <a:pt x="14344" y="3770"/>
                    </a:lnTo>
                    <a:close/>
                    <a:moveTo>
                      <a:pt x="20649" y="3770"/>
                    </a:moveTo>
                    <a:lnTo>
                      <a:pt x="20649" y="9541"/>
                    </a:lnTo>
                    <a:lnTo>
                      <a:pt x="18180" y="9541"/>
                    </a:lnTo>
                    <a:lnTo>
                      <a:pt x="18180" y="3770"/>
                    </a:lnTo>
                    <a:close/>
                    <a:moveTo>
                      <a:pt x="18842" y="14666"/>
                    </a:moveTo>
                    <a:cubicBezTo>
                      <a:pt x="19337" y="14666"/>
                      <a:pt x="19815" y="15055"/>
                      <a:pt x="19815" y="15645"/>
                    </a:cubicBezTo>
                    <a:cubicBezTo>
                      <a:pt x="19848" y="16173"/>
                      <a:pt x="19391" y="16604"/>
                      <a:pt x="18864" y="16612"/>
                    </a:cubicBezTo>
                    <a:lnTo>
                      <a:pt x="18864" y="16612"/>
                    </a:lnTo>
                    <a:cubicBezTo>
                      <a:pt x="18008" y="16599"/>
                      <a:pt x="17584" y="15574"/>
                      <a:pt x="18180" y="14945"/>
                    </a:cubicBezTo>
                    <a:cubicBezTo>
                      <a:pt x="18372" y="14752"/>
                      <a:pt x="18609" y="14666"/>
                      <a:pt x="18842" y="14666"/>
                    </a:cubicBezTo>
                    <a:close/>
                    <a:moveTo>
                      <a:pt x="11760" y="14666"/>
                    </a:moveTo>
                    <a:cubicBezTo>
                      <a:pt x="12265" y="14666"/>
                      <a:pt x="12743" y="15055"/>
                      <a:pt x="12743" y="15645"/>
                    </a:cubicBezTo>
                    <a:cubicBezTo>
                      <a:pt x="12743" y="16174"/>
                      <a:pt x="12318" y="16604"/>
                      <a:pt x="11759" y="16612"/>
                    </a:cubicBezTo>
                    <a:lnTo>
                      <a:pt x="11759" y="16612"/>
                    </a:lnTo>
                    <a:cubicBezTo>
                      <a:pt x="10903" y="16599"/>
                      <a:pt x="10479" y="15574"/>
                      <a:pt x="11075" y="14945"/>
                    </a:cubicBezTo>
                    <a:cubicBezTo>
                      <a:pt x="11278" y="14752"/>
                      <a:pt x="11522" y="14666"/>
                      <a:pt x="11760" y="14666"/>
                    </a:cubicBezTo>
                    <a:close/>
                    <a:moveTo>
                      <a:pt x="835" y="1"/>
                    </a:moveTo>
                    <a:cubicBezTo>
                      <a:pt x="1" y="67"/>
                      <a:pt x="1" y="1268"/>
                      <a:pt x="835" y="1335"/>
                    </a:cubicBezTo>
                    <a:lnTo>
                      <a:pt x="4704" y="1335"/>
                    </a:lnTo>
                    <a:lnTo>
                      <a:pt x="8940" y="13977"/>
                    </a:lnTo>
                    <a:cubicBezTo>
                      <a:pt x="9007" y="14244"/>
                      <a:pt x="9274" y="14444"/>
                      <a:pt x="9574" y="14444"/>
                    </a:cubicBezTo>
                    <a:lnTo>
                      <a:pt x="9808" y="14444"/>
                    </a:lnTo>
                    <a:cubicBezTo>
                      <a:pt x="8807" y="15945"/>
                      <a:pt x="9908" y="17980"/>
                      <a:pt x="11742" y="17980"/>
                    </a:cubicBezTo>
                    <a:cubicBezTo>
                      <a:pt x="13577" y="17980"/>
                      <a:pt x="14678" y="15945"/>
                      <a:pt x="13677" y="14444"/>
                    </a:cubicBezTo>
                    <a:lnTo>
                      <a:pt x="16879" y="14444"/>
                    </a:lnTo>
                    <a:cubicBezTo>
                      <a:pt x="15912" y="15945"/>
                      <a:pt x="17013" y="17980"/>
                      <a:pt x="18814" y="17980"/>
                    </a:cubicBezTo>
                    <a:cubicBezTo>
                      <a:pt x="20649" y="17980"/>
                      <a:pt x="21749" y="15945"/>
                      <a:pt x="20782" y="14444"/>
                    </a:cubicBezTo>
                    <a:lnTo>
                      <a:pt x="21282" y="14444"/>
                    </a:lnTo>
                    <a:cubicBezTo>
                      <a:pt x="22116" y="14378"/>
                      <a:pt x="22116" y="13143"/>
                      <a:pt x="21282" y="13077"/>
                    </a:cubicBezTo>
                    <a:lnTo>
                      <a:pt x="10041" y="13077"/>
                    </a:lnTo>
                    <a:lnTo>
                      <a:pt x="9307" y="10875"/>
                    </a:lnTo>
                    <a:lnTo>
                      <a:pt x="21816" y="10875"/>
                    </a:lnTo>
                    <a:cubicBezTo>
                      <a:pt x="22116" y="10875"/>
                      <a:pt x="22383" y="10675"/>
                      <a:pt x="22450" y="10375"/>
                    </a:cubicBezTo>
                    <a:lnTo>
                      <a:pt x="24351" y="3303"/>
                    </a:lnTo>
                    <a:cubicBezTo>
                      <a:pt x="24418" y="3103"/>
                      <a:pt x="24418" y="2869"/>
                      <a:pt x="24285" y="2703"/>
                    </a:cubicBezTo>
                    <a:cubicBezTo>
                      <a:pt x="24151" y="2536"/>
                      <a:pt x="23951" y="2436"/>
                      <a:pt x="23751" y="2436"/>
                    </a:cubicBezTo>
                    <a:lnTo>
                      <a:pt x="6505" y="2436"/>
                    </a:lnTo>
                    <a:lnTo>
                      <a:pt x="5838" y="434"/>
                    </a:lnTo>
                    <a:cubicBezTo>
                      <a:pt x="5738" y="167"/>
                      <a:pt x="5505" y="1"/>
                      <a:pt x="5204" y="1"/>
                    </a:cubicBezTo>
                    <a:close/>
                  </a:path>
                </a:pathLst>
              </a:custGeom>
              <a:solidFill>
                <a:srgbClr val="263238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10" name="Google Shape;610;p5"/>
              <p:cNvSpPr/>
              <p:nvPr/>
            </p:nvSpPr>
            <p:spPr>
              <a:xfrm>
                <a:off x="7585250" y="882663"/>
                <a:ext cx="450325" cy="452850"/>
              </a:xfrm>
              <a:custGeom>
                <a:avLst/>
                <a:gdLst/>
                <a:ahLst/>
                <a:cxnLst/>
                <a:rect l="l" t="t" r="r" b="b"/>
                <a:pathLst>
                  <a:path w="18013" h="18114" extrusionOk="0">
                    <a:moveTo>
                      <a:pt x="8973" y="4370"/>
                    </a:moveTo>
                    <a:cubicBezTo>
                      <a:pt x="11608" y="4370"/>
                      <a:pt x="13743" y="6472"/>
                      <a:pt x="13710" y="9107"/>
                    </a:cubicBezTo>
                    <a:lnTo>
                      <a:pt x="13676" y="9074"/>
                    </a:lnTo>
                    <a:cubicBezTo>
                      <a:pt x="13676" y="11918"/>
                      <a:pt x="11355" y="13799"/>
                      <a:pt x="8934" y="13799"/>
                    </a:cubicBezTo>
                    <a:cubicBezTo>
                      <a:pt x="7777" y="13799"/>
                      <a:pt x="6597" y="13369"/>
                      <a:pt x="5637" y="12409"/>
                    </a:cubicBezTo>
                    <a:cubicBezTo>
                      <a:pt x="2702" y="9441"/>
                      <a:pt x="4803" y="4370"/>
                      <a:pt x="8973" y="4370"/>
                    </a:cubicBezTo>
                    <a:close/>
                    <a:moveTo>
                      <a:pt x="8039" y="1"/>
                    </a:moveTo>
                    <a:lnTo>
                      <a:pt x="7605" y="1702"/>
                    </a:lnTo>
                    <a:cubicBezTo>
                      <a:pt x="7038" y="1835"/>
                      <a:pt x="6438" y="2002"/>
                      <a:pt x="5904" y="2269"/>
                    </a:cubicBezTo>
                    <a:lnTo>
                      <a:pt x="4570" y="1101"/>
                    </a:lnTo>
                    <a:lnTo>
                      <a:pt x="3036" y="2169"/>
                    </a:lnTo>
                    <a:lnTo>
                      <a:pt x="3669" y="3837"/>
                    </a:lnTo>
                    <a:cubicBezTo>
                      <a:pt x="3236" y="4270"/>
                      <a:pt x="2869" y="4737"/>
                      <a:pt x="2569" y="5238"/>
                    </a:cubicBezTo>
                    <a:lnTo>
                      <a:pt x="801" y="5071"/>
                    </a:lnTo>
                    <a:lnTo>
                      <a:pt x="167" y="6839"/>
                    </a:lnTo>
                    <a:lnTo>
                      <a:pt x="1635" y="7839"/>
                    </a:lnTo>
                    <a:cubicBezTo>
                      <a:pt x="1568" y="8240"/>
                      <a:pt x="1534" y="8640"/>
                      <a:pt x="1534" y="9074"/>
                    </a:cubicBezTo>
                    <a:cubicBezTo>
                      <a:pt x="1534" y="9240"/>
                      <a:pt x="1534" y="9441"/>
                      <a:pt x="1534" y="9607"/>
                    </a:cubicBezTo>
                    <a:lnTo>
                      <a:pt x="0" y="10475"/>
                    </a:lnTo>
                    <a:lnTo>
                      <a:pt x="500" y="12276"/>
                    </a:lnTo>
                    <a:lnTo>
                      <a:pt x="2235" y="12276"/>
                    </a:lnTo>
                    <a:cubicBezTo>
                      <a:pt x="2502" y="12843"/>
                      <a:pt x="2802" y="13343"/>
                      <a:pt x="3202" y="13810"/>
                    </a:cubicBezTo>
                    <a:lnTo>
                      <a:pt x="2435" y="15378"/>
                    </a:lnTo>
                    <a:lnTo>
                      <a:pt x="3869" y="16579"/>
                    </a:lnTo>
                    <a:lnTo>
                      <a:pt x="5270" y="15578"/>
                    </a:lnTo>
                    <a:cubicBezTo>
                      <a:pt x="5804" y="15879"/>
                      <a:pt x="6338" y="16112"/>
                      <a:pt x="6938" y="16279"/>
                    </a:cubicBezTo>
                    <a:lnTo>
                      <a:pt x="7205" y="17947"/>
                    </a:lnTo>
                    <a:lnTo>
                      <a:pt x="9107" y="18113"/>
                    </a:lnTo>
                    <a:lnTo>
                      <a:pt x="9674" y="16512"/>
                    </a:lnTo>
                    <a:cubicBezTo>
                      <a:pt x="10274" y="16479"/>
                      <a:pt x="10874" y="16346"/>
                      <a:pt x="11475" y="16145"/>
                    </a:cubicBezTo>
                    <a:lnTo>
                      <a:pt x="12642" y="17346"/>
                    </a:lnTo>
                    <a:lnTo>
                      <a:pt x="14277" y="16379"/>
                    </a:lnTo>
                    <a:lnTo>
                      <a:pt x="13843" y="14778"/>
                    </a:lnTo>
                    <a:cubicBezTo>
                      <a:pt x="14310" y="14377"/>
                      <a:pt x="14711" y="13910"/>
                      <a:pt x="15077" y="13410"/>
                    </a:cubicBezTo>
                    <a:lnTo>
                      <a:pt x="16745" y="13710"/>
                    </a:lnTo>
                    <a:lnTo>
                      <a:pt x="17579" y="12042"/>
                    </a:lnTo>
                    <a:lnTo>
                      <a:pt x="16278" y="10942"/>
                    </a:lnTo>
                    <a:cubicBezTo>
                      <a:pt x="16412" y="10341"/>
                      <a:pt x="16478" y="9741"/>
                      <a:pt x="16478" y="9107"/>
                    </a:cubicBezTo>
                    <a:lnTo>
                      <a:pt x="18013" y="8407"/>
                    </a:lnTo>
                    <a:lnTo>
                      <a:pt x="17679" y="6539"/>
                    </a:lnTo>
                    <a:lnTo>
                      <a:pt x="15978" y="6405"/>
                    </a:lnTo>
                    <a:cubicBezTo>
                      <a:pt x="15778" y="5838"/>
                      <a:pt x="15478" y="5304"/>
                      <a:pt x="15144" y="4804"/>
                    </a:cubicBezTo>
                    <a:lnTo>
                      <a:pt x="16011" y="3303"/>
                    </a:lnTo>
                    <a:lnTo>
                      <a:pt x="14677" y="1969"/>
                    </a:lnTo>
                    <a:lnTo>
                      <a:pt x="13176" y="2869"/>
                    </a:lnTo>
                    <a:cubicBezTo>
                      <a:pt x="12342" y="2269"/>
                      <a:pt x="11341" y="1902"/>
                      <a:pt x="10341" y="1702"/>
                    </a:cubicBezTo>
                    <a:lnTo>
                      <a:pt x="9907" y="1"/>
                    </a:lnTo>
                    <a:close/>
                  </a:path>
                </a:pathLst>
              </a:custGeom>
              <a:solidFill>
                <a:srgbClr val="263238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11" name="Google Shape;611;p5"/>
              <p:cNvSpPr/>
              <p:nvPr/>
            </p:nvSpPr>
            <p:spPr>
              <a:xfrm>
                <a:off x="7817900" y="2796538"/>
                <a:ext cx="370300" cy="408775"/>
              </a:xfrm>
              <a:custGeom>
                <a:avLst/>
                <a:gdLst/>
                <a:ahLst/>
                <a:cxnLst/>
                <a:rect l="l" t="t" r="r" b="b"/>
                <a:pathLst>
                  <a:path w="14812" h="16351" extrusionOk="0">
                    <a:moveTo>
                      <a:pt x="7940" y="0"/>
                    </a:moveTo>
                    <a:lnTo>
                      <a:pt x="7373" y="1068"/>
                    </a:lnTo>
                    <a:lnTo>
                      <a:pt x="8573" y="3670"/>
                    </a:lnTo>
                    <a:lnTo>
                      <a:pt x="8507" y="3736"/>
                    </a:lnTo>
                    <a:lnTo>
                      <a:pt x="6172" y="7205"/>
                    </a:lnTo>
                    <a:cubicBezTo>
                      <a:pt x="5910" y="7427"/>
                      <a:pt x="5513" y="7686"/>
                      <a:pt x="5086" y="7686"/>
                    </a:cubicBezTo>
                    <a:cubicBezTo>
                      <a:pt x="4806" y="7686"/>
                      <a:pt x="4514" y="7575"/>
                      <a:pt x="4237" y="7272"/>
                    </a:cubicBezTo>
                    <a:cubicBezTo>
                      <a:pt x="3236" y="6138"/>
                      <a:pt x="534" y="1802"/>
                      <a:pt x="534" y="1802"/>
                    </a:cubicBezTo>
                    <a:lnTo>
                      <a:pt x="268" y="2469"/>
                    </a:lnTo>
                    <a:cubicBezTo>
                      <a:pt x="67" y="2902"/>
                      <a:pt x="67" y="3369"/>
                      <a:pt x="268" y="3803"/>
                    </a:cubicBezTo>
                    <a:lnTo>
                      <a:pt x="735" y="5071"/>
                    </a:lnTo>
                    <a:lnTo>
                      <a:pt x="101" y="6271"/>
                    </a:lnTo>
                    <a:cubicBezTo>
                      <a:pt x="1" y="6438"/>
                      <a:pt x="34" y="6638"/>
                      <a:pt x="201" y="6772"/>
                    </a:cubicBezTo>
                    <a:cubicBezTo>
                      <a:pt x="260" y="6819"/>
                      <a:pt x="332" y="6841"/>
                      <a:pt x="404" y="6841"/>
                    </a:cubicBezTo>
                    <a:cubicBezTo>
                      <a:pt x="536" y="6841"/>
                      <a:pt x="670" y="6768"/>
                      <a:pt x="735" y="6638"/>
                    </a:cubicBezTo>
                    <a:lnTo>
                      <a:pt x="1068" y="6038"/>
                    </a:lnTo>
                    <a:lnTo>
                      <a:pt x="1769" y="7873"/>
                    </a:lnTo>
                    <a:lnTo>
                      <a:pt x="1168" y="9073"/>
                    </a:lnTo>
                    <a:cubicBezTo>
                      <a:pt x="1068" y="9240"/>
                      <a:pt x="1101" y="9440"/>
                      <a:pt x="1268" y="9574"/>
                    </a:cubicBezTo>
                    <a:cubicBezTo>
                      <a:pt x="1339" y="9621"/>
                      <a:pt x="1414" y="9643"/>
                      <a:pt x="1486" y="9643"/>
                    </a:cubicBezTo>
                    <a:cubicBezTo>
                      <a:pt x="1617" y="9643"/>
                      <a:pt x="1737" y="9570"/>
                      <a:pt x="1802" y="9440"/>
                    </a:cubicBezTo>
                    <a:lnTo>
                      <a:pt x="2169" y="8873"/>
                    </a:lnTo>
                    <a:lnTo>
                      <a:pt x="3236" y="11642"/>
                    </a:lnTo>
                    <a:lnTo>
                      <a:pt x="1302" y="15211"/>
                    </a:lnTo>
                    <a:cubicBezTo>
                      <a:pt x="1101" y="15578"/>
                      <a:pt x="1235" y="16012"/>
                      <a:pt x="1568" y="16212"/>
                    </a:cubicBezTo>
                    <a:cubicBezTo>
                      <a:pt x="1722" y="16306"/>
                      <a:pt x="1892" y="16351"/>
                      <a:pt x="2060" y="16351"/>
                    </a:cubicBezTo>
                    <a:cubicBezTo>
                      <a:pt x="2366" y="16351"/>
                      <a:pt x="2664" y="16204"/>
                      <a:pt x="2836" y="15945"/>
                    </a:cubicBezTo>
                    <a:lnTo>
                      <a:pt x="5038" y="12543"/>
                    </a:lnTo>
                    <a:lnTo>
                      <a:pt x="5071" y="12476"/>
                    </a:lnTo>
                    <a:lnTo>
                      <a:pt x="7906" y="12176"/>
                    </a:lnTo>
                    <a:lnTo>
                      <a:pt x="7606" y="12743"/>
                    </a:lnTo>
                    <a:cubicBezTo>
                      <a:pt x="7506" y="12910"/>
                      <a:pt x="7573" y="13110"/>
                      <a:pt x="7740" y="13243"/>
                    </a:cubicBezTo>
                    <a:cubicBezTo>
                      <a:pt x="7799" y="13279"/>
                      <a:pt x="7868" y="13298"/>
                      <a:pt x="7937" y="13298"/>
                    </a:cubicBezTo>
                    <a:cubicBezTo>
                      <a:pt x="8061" y="13298"/>
                      <a:pt x="8188" y="13238"/>
                      <a:pt x="8273" y="13110"/>
                    </a:cubicBezTo>
                    <a:lnTo>
                      <a:pt x="8840" y="12076"/>
                    </a:lnTo>
                    <a:lnTo>
                      <a:pt x="10975" y="11842"/>
                    </a:lnTo>
                    <a:lnTo>
                      <a:pt x="10975" y="11842"/>
                    </a:lnTo>
                    <a:lnTo>
                      <a:pt x="10542" y="12643"/>
                    </a:lnTo>
                    <a:cubicBezTo>
                      <a:pt x="10441" y="12809"/>
                      <a:pt x="10508" y="13010"/>
                      <a:pt x="10675" y="13110"/>
                    </a:cubicBezTo>
                    <a:cubicBezTo>
                      <a:pt x="10714" y="13226"/>
                      <a:pt x="10820" y="13297"/>
                      <a:pt x="10922" y="13297"/>
                    </a:cubicBezTo>
                    <a:cubicBezTo>
                      <a:pt x="10996" y="13297"/>
                      <a:pt x="11067" y="13260"/>
                      <a:pt x="11109" y="13176"/>
                    </a:cubicBezTo>
                    <a:lnTo>
                      <a:pt x="11909" y="11742"/>
                    </a:lnTo>
                    <a:lnTo>
                      <a:pt x="13310" y="11609"/>
                    </a:lnTo>
                    <a:cubicBezTo>
                      <a:pt x="13811" y="11542"/>
                      <a:pt x="14311" y="11242"/>
                      <a:pt x="14578" y="10808"/>
                    </a:cubicBezTo>
                    <a:lnTo>
                      <a:pt x="14811" y="10474"/>
                    </a:lnTo>
                    <a:lnTo>
                      <a:pt x="10508" y="10007"/>
                    </a:lnTo>
                    <a:cubicBezTo>
                      <a:pt x="10508" y="10007"/>
                      <a:pt x="7706" y="9774"/>
                      <a:pt x="7273" y="8373"/>
                    </a:cubicBezTo>
                    <a:lnTo>
                      <a:pt x="9441" y="4370"/>
                    </a:lnTo>
                    <a:lnTo>
                      <a:pt x="9441" y="4303"/>
                    </a:lnTo>
                    <a:lnTo>
                      <a:pt x="12443" y="3970"/>
                    </a:lnTo>
                    <a:lnTo>
                      <a:pt x="13110" y="3103"/>
                    </a:lnTo>
                    <a:lnTo>
                      <a:pt x="10241" y="2402"/>
                    </a:lnTo>
                    <a:lnTo>
                      <a:pt x="10441" y="1935"/>
                    </a:lnTo>
                    <a:cubicBezTo>
                      <a:pt x="10441" y="1908"/>
                      <a:pt x="10398" y="1859"/>
                      <a:pt x="10363" y="1859"/>
                    </a:cubicBezTo>
                    <a:cubicBezTo>
                      <a:pt x="10355" y="1859"/>
                      <a:pt x="10348" y="1862"/>
                      <a:pt x="10341" y="1868"/>
                    </a:cubicBezTo>
                    <a:lnTo>
                      <a:pt x="9941" y="2302"/>
                    </a:lnTo>
                    <a:lnTo>
                      <a:pt x="7940" y="0"/>
                    </a:lnTo>
                    <a:close/>
                  </a:path>
                </a:pathLst>
              </a:custGeom>
              <a:solidFill>
                <a:srgbClr val="263238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grpSp>
            <p:nvGrpSpPr>
              <p:cNvPr id="612" name="Google Shape;612;p5"/>
              <p:cNvGrpSpPr/>
              <p:nvPr/>
            </p:nvGrpSpPr>
            <p:grpSpPr>
              <a:xfrm>
                <a:off x="5408675" y="846813"/>
                <a:ext cx="493725" cy="297725"/>
                <a:chOff x="5408675" y="846813"/>
                <a:chExt cx="493725" cy="297725"/>
              </a:xfrm>
            </p:grpSpPr>
            <p:sp>
              <p:nvSpPr>
                <p:cNvPr id="613" name="Google Shape;613;p5"/>
                <p:cNvSpPr/>
                <p:nvPr/>
              </p:nvSpPr>
              <p:spPr>
                <a:xfrm>
                  <a:off x="5408675" y="846813"/>
                  <a:ext cx="493725" cy="2977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749" h="11909" extrusionOk="0">
                      <a:moveTo>
                        <a:pt x="1" y="0"/>
                      </a:moveTo>
                      <a:lnTo>
                        <a:pt x="1" y="11909"/>
                      </a:lnTo>
                      <a:lnTo>
                        <a:pt x="19748" y="11909"/>
                      </a:lnTo>
                      <a:lnTo>
                        <a:pt x="19748" y="0"/>
                      </a:lnTo>
                      <a:close/>
                    </a:path>
                  </a:pathLst>
                </a:custGeom>
                <a:solidFill>
                  <a:srgbClr val="263238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614" name="Google Shape;614;p5"/>
                <p:cNvSpPr/>
                <p:nvPr/>
              </p:nvSpPr>
              <p:spPr>
                <a:xfrm>
                  <a:off x="5560450" y="902688"/>
                  <a:ext cx="175150" cy="1759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006" h="7039" extrusionOk="0">
                      <a:moveTo>
                        <a:pt x="3503" y="0"/>
                      </a:moveTo>
                      <a:cubicBezTo>
                        <a:pt x="1569" y="0"/>
                        <a:pt x="1" y="1568"/>
                        <a:pt x="1" y="3503"/>
                      </a:cubicBezTo>
                      <a:cubicBezTo>
                        <a:pt x="1" y="5471"/>
                        <a:pt x="1569" y="7038"/>
                        <a:pt x="3503" y="7038"/>
                      </a:cubicBezTo>
                      <a:cubicBezTo>
                        <a:pt x="5438" y="7038"/>
                        <a:pt x="7006" y="5471"/>
                        <a:pt x="7006" y="3503"/>
                      </a:cubicBezTo>
                      <a:cubicBezTo>
                        <a:pt x="7006" y="1568"/>
                        <a:pt x="5438" y="0"/>
                        <a:pt x="3503" y="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sp>
            <p:nvSpPr>
              <p:cNvPr id="615" name="Google Shape;615;p5"/>
              <p:cNvSpPr/>
              <p:nvPr/>
            </p:nvSpPr>
            <p:spPr>
              <a:xfrm>
                <a:off x="5217725" y="2809888"/>
                <a:ext cx="277725" cy="336925"/>
              </a:xfrm>
              <a:custGeom>
                <a:avLst/>
                <a:gdLst/>
                <a:ahLst/>
                <a:cxnLst/>
                <a:rect l="l" t="t" r="r" b="b"/>
                <a:pathLst>
                  <a:path w="11109" h="13477" extrusionOk="0">
                    <a:moveTo>
                      <a:pt x="11108" y="0"/>
                    </a:moveTo>
                    <a:lnTo>
                      <a:pt x="3436" y="1101"/>
                    </a:lnTo>
                    <a:lnTo>
                      <a:pt x="3436" y="10407"/>
                    </a:lnTo>
                    <a:cubicBezTo>
                      <a:pt x="3069" y="10207"/>
                      <a:pt x="2635" y="10107"/>
                      <a:pt x="2202" y="10107"/>
                    </a:cubicBezTo>
                    <a:cubicBezTo>
                      <a:pt x="1001" y="10107"/>
                      <a:pt x="0" y="10874"/>
                      <a:pt x="0" y="11775"/>
                    </a:cubicBezTo>
                    <a:cubicBezTo>
                      <a:pt x="0" y="12676"/>
                      <a:pt x="1001" y="13476"/>
                      <a:pt x="2202" y="13476"/>
                    </a:cubicBezTo>
                    <a:cubicBezTo>
                      <a:pt x="4236" y="13476"/>
                      <a:pt x="4370" y="12075"/>
                      <a:pt x="4370" y="12075"/>
                    </a:cubicBezTo>
                    <a:lnTo>
                      <a:pt x="4370" y="3869"/>
                    </a:lnTo>
                    <a:lnTo>
                      <a:pt x="10174" y="3036"/>
                    </a:lnTo>
                    <a:lnTo>
                      <a:pt x="10174" y="9307"/>
                    </a:lnTo>
                    <a:cubicBezTo>
                      <a:pt x="9807" y="9107"/>
                      <a:pt x="9373" y="9006"/>
                      <a:pt x="8940" y="9006"/>
                    </a:cubicBezTo>
                    <a:cubicBezTo>
                      <a:pt x="7739" y="9006"/>
                      <a:pt x="6738" y="9740"/>
                      <a:pt x="6738" y="10674"/>
                    </a:cubicBezTo>
                    <a:cubicBezTo>
                      <a:pt x="6738" y="11608"/>
                      <a:pt x="7739" y="12342"/>
                      <a:pt x="8940" y="12342"/>
                    </a:cubicBezTo>
                    <a:cubicBezTo>
                      <a:pt x="10007" y="12342"/>
                      <a:pt x="10908" y="11742"/>
                      <a:pt x="11075" y="10975"/>
                    </a:cubicBezTo>
                    <a:lnTo>
                      <a:pt x="11108" y="2902"/>
                    </a:lnTo>
                    <a:lnTo>
                      <a:pt x="11108" y="0"/>
                    </a:lnTo>
                    <a:close/>
                  </a:path>
                </a:pathLst>
              </a:custGeom>
              <a:solidFill>
                <a:srgbClr val="263238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16" name="Google Shape;616;p5"/>
              <p:cNvSpPr/>
              <p:nvPr/>
            </p:nvSpPr>
            <p:spPr>
              <a:xfrm>
                <a:off x="6411075" y="670788"/>
                <a:ext cx="533725" cy="251925"/>
              </a:xfrm>
              <a:custGeom>
                <a:avLst/>
                <a:gdLst/>
                <a:ahLst/>
                <a:cxnLst/>
                <a:rect l="l" t="t" r="r" b="b"/>
                <a:pathLst>
                  <a:path w="21349" h="10077" extrusionOk="0">
                    <a:moveTo>
                      <a:pt x="4487" y="0"/>
                    </a:moveTo>
                    <a:cubicBezTo>
                      <a:pt x="4471" y="0"/>
                      <a:pt x="4454" y="1"/>
                      <a:pt x="4437" y="3"/>
                    </a:cubicBezTo>
                    <a:lnTo>
                      <a:pt x="3236" y="3"/>
                    </a:lnTo>
                    <a:cubicBezTo>
                      <a:pt x="2869" y="3"/>
                      <a:pt x="2569" y="303"/>
                      <a:pt x="2569" y="670"/>
                    </a:cubicBezTo>
                    <a:lnTo>
                      <a:pt x="2569" y="1737"/>
                    </a:lnTo>
                    <a:lnTo>
                      <a:pt x="767" y="1737"/>
                    </a:lnTo>
                    <a:cubicBezTo>
                      <a:pt x="367" y="1737"/>
                      <a:pt x="34" y="2071"/>
                      <a:pt x="34" y="2505"/>
                    </a:cubicBezTo>
                    <a:lnTo>
                      <a:pt x="34" y="7575"/>
                    </a:lnTo>
                    <a:cubicBezTo>
                      <a:pt x="0" y="8009"/>
                      <a:pt x="367" y="8342"/>
                      <a:pt x="767" y="8342"/>
                    </a:cubicBezTo>
                    <a:lnTo>
                      <a:pt x="2569" y="8342"/>
                    </a:lnTo>
                    <a:lnTo>
                      <a:pt x="2569" y="9410"/>
                    </a:lnTo>
                    <a:cubicBezTo>
                      <a:pt x="2569" y="9776"/>
                      <a:pt x="2869" y="10077"/>
                      <a:pt x="3236" y="10077"/>
                    </a:cubicBezTo>
                    <a:lnTo>
                      <a:pt x="4437" y="10077"/>
                    </a:lnTo>
                    <a:cubicBezTo>
                      <a:pt x="4804" y="10077"/>
                      <a:pt x="5104" y="9776"/>
                      <a:pt x="5104" y="9410"/>
                    </a:cubicBezTo>
                    <a:lnTo>
                      <a:pt x="5104" y="6341"/>
                    </a:lnTo>
                    <a:lnTo>
                      <a:pt x="16379" y="6341"/>
                    </a:lnTo>
                    <a:lnTo>
                      <a:pt x="16379" y="9376"/>
                    </a:lnTo>
                    <a:cubicBezTo>
                      <a:pt x="16345" y="9776"/>
                      <a:pt x="16645" y="10077"/>
                      <a:pt x="17046" y="10077"/>
                    </a:cubicBezTo>
                    <a:lnTo>
                      <a:pt x="18180" y="10077"/>
                    </a:lnTo>
                    <a:cubicBezTo>
                      <a:pt x="18547" y="10077"/>
                      <a:pt x="18847" y="9776"/>
                      <a:pt x="18847" y="9410"/>
                    </a:cubicBezTo>
                    <a:lnTo>
                      <a:pt x="18847" y="8342"/>
                    </a:lnTo>
                    <a:lnTo>
                      <a:pt x="20582" y="8342"/>
                    </a:lnTo>
                    <a:cubicBezTo>
                      <a:pt x="20982" y="8309"/>
                      <a:pt x="21315" y="7975"/>
                      <a:pt x="21349" y="7575"/>
                    </a:cubicBezTo>
                    <a:lnTo>
                      <a:pt x="21349" y="2505"/>
                    </a:lnTo>
                    <a:cubicBezTo>
                      <a:pt x="21315" y="2071"/>
                      <a:pt x="20982" y="1737"/>
                      <a:pt x="20582" y="1737"/>
                    </a:cubicBezTo>
                    <a:lnTo>
                      <a:pt x="18847" y="1737"/>
                    </a:lnTo>
                    <a:lnTo>
                      <a:pt x="18847" y="670"/>
                    </a:lnTo>
                    <a:cubicBezTo>
                      <a:pt x="18847" y="320"/>
                      <a:pt x="18574" y="0"/>
                      <a:pt x="18230" y="0"/>
                    </a:cubicBezTo>
                    <a:cubicBezTo>
                      <a:pt x="18214" y="0"/>
                      <a:pt x="18197" y="1"/>
                      <a:pt x="18180" y="3"/>
                    </a:cubicBezTo>
                    <a:lnTo>
                      <a:pt x="17046" y="3"/>
                    </a:lnTo>
                    <a:cubicBezTo>
                      <a:pt x="16679" y="3"/>
                      <a:pt x="16379" y="303"/>
                      <a:pt x="16379" y="670"/>
                    </a:cubicBezTo>
                    <a:lnTo>
                      <a:pt x="16379" y="4573"/>
                    </a:lnTo>
                    <a:lnTo>
                      <a:pt x="5104" y="4573"/>
                    </a:lnTo>
                    <a:lnTo>
                      <a:pt x="5104" y="670"/>
                    </a:lnTo>
                    <a:cubicBezTo>
                      <a:pt x="5104" y="320"/>
                      <a:pt x="4831" y="0"/>
                      <a:pt x="4487" y="0"/>
                    </a:cubicBezTo>
                    <a:close/>
                  </a:path>
                </a:pathLst>
              </a:custGeom>
              <a:solidFill>
                <a:srgbClr val="263238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sp>
          <p:nvSpPr>
            <p:cNvPr id="617" name="Google Shape;617;p5"/>
            <p:cNvSpPr/>
            <p:nvPr/>
          </p:nvSpPr>
          <p:spPr>
            <a:xfrm>
              <a:off x="7380100" y="2613063"/>
              <a:ext cx="123450" cy="75925"/>
            </a:xfrm>
            <a:custGeom>
              <a:avLst/>
              <a:gdLst/>
              <a:ahLst/>
              <a:cxnLst/>
              <a:rect l="l" t="t" r="r" b="b"/>
              <a:pathLst>
                <a:path w="4938" h="3037" extrusionOk="0">
                  <a:moveTo>
                    <a:pt x="4937" y="3036"/>
                  </a:moveTo>
                  <a:lnTo>
                    <a:pt x="0" y="1"/>
                  </a:ln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618" name="Google Shape;618;p5"/>
            <p:cNvGrpSpPr/>
            <p:nvPr/>
          </p:nvGrpSpPr>
          <p:grpSpPr>
            <a:xfrm>
              <a:off x="5521275" y="1029438"/>
              <a:ext cx="2316675" cy="3402450"/>
              <a:chOff x="5521275" y="1029438"/>
              <a:chExt cx="2316675" cy="3402450"/>
            </a:xfrm>
          </p:grpSpPr>
          <p:grpSp>
            <p:nvGrpSpPr>
              <p:cNvPr id="619" name="Google Shape;619;p5"/>
              <p:cNvGrpSpPr/>
              <p:nvPr/>
            </p:nvGrpSpPr>
            <p:grpSpPr>
              <a:xfrm>
                <a:off x="5521275" y="1029438"/>
                <a:ext cx="2316675" cy="2316675"/>
                <a:chOff x="5521275" y="1029438"/>
                <a:chExt cx="2316675" cy="2316675"/>
              </a:xfrm>
            </p:grpSpPr>
            <p:sp>
              <p:nvSpPr>
                <p:cNvPr id="620" name="Google Shape;620;p5"/>
                <p:cNvSpPr/>
                <p:nvPr/>
              </p:nvSpPr>
              <p:spPr>
                <a:xfrm>
                  <a:off x="5521275" y="1029438"/>
                  <a:ext cx="2316675" cy="23166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2667" h="92667" extrusionOk="0">
                      <a:moveTo>
                        <a:pt x="46333" y="0"/>
                      </a:moveTo>
                      <a:cubicBezTo>
                        <a:pt x="20748" y="0"/>
                        <a:pt x="0" y="20749"/>
                        <a:pt x="0" y="46334"/>
                      </a:cubicBezTo>
                      <a:cubicBezTo>
                        <a:pt x="0" y="71919"/>
                        <a:pt x="20748" y="92667"/>
                        <a:pt x="46333" y="92667"/>
                      </a:cubicBezTo>
                      <a:cubicBezTo>
                        <a:pt x="71918" y="92667"/>
                        <a:pt x="92666" y="71919"/>
                        <a:pt x="92666" y="46334"/>
                      </a:cubicBezTo>
                      <a:cubicBezTo>
                        <a:pt x="92666" y="20749"/>
                        <a:pt x="71918" y="0"/>
                        <a:pt x="46333" y="0"/>
                      </a:cubicBezTo>
                      <a:close/>
                    </a:path>
                  </a:pathLst>
                </a:custGeom>
                <a:solidFill>
                  <a:srgbClr val="263238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621" name="Google Shape;621;p5"/>
                <p:cNvSpPr/>
                <p:nvPr/>
              </p:nvSpPr>
              <p:spPr>
                <a:xfrm>
                  <a:off x="5612175" y="1120338"/>
                  <a:ext cx="2134875" cy="21348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5395" h="85395" extrusionOk="0">
                      <a:moveTo>
                        <a:pt x="42697" y="0"/>
                      </a:moveTo>
                      <a:cubicBezTo>
                        <a:pt x="19114" y="0"/>
                        <a:pt x="0" y="19114"/>
                        <a:pt x="0" y="42698"/>
                      </a:cubicBezTo>
                      <a:cubicBezTo>
                        <a:pt x="0" y="66281"/>
                        <a:pt x="19114" y="85395"/>
                        <a:pt x="42697" y="85395"/>
                      </a:cubicBezTo>
                      <a:cubicBezTo>
                        <a:pt x="66281" y="85395"/>
                        <a:pt x="85394" y="66281"/>
                        <a:pt x="85394" y="42698"/>
                      </a:cubicBezTo>
                      <a:cubicBezTo>
                        <a:pt x="85394" y="19114"/>
                        <a:pt x="66281" y="0"/>
                        <a:pt x="42697" y="0"/>
                      </a:cubicBezTo>
                      <a:close/>
                    </a:path>
                  </a:pathLst>
                </a:custGeom>
                <a:solidFill>
                  <a:srgbClr val="F78A8A"/>
                </a:solidFill>
                <a:ln w="10850" cap="flat" cmpd="sng">
                  <a:solidFill>
                    <a:srgbClr val="263238"/>
                  </a:solidFill>
                  <a:prstDash val="solid"/>
                  <a:miter lim="33357"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622" name="Google Shape;622;p5"/>
                <p:cNvSpPr/>
                <p:nvPr/>
              </p:nvSpPr>
              <p:spPr>
                <a:xfrm>
                  <a:off x="5959500" y="1463838"/>
                  <a:ext cx="766825" cy="7589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0673" h="30359" extrusionOk="0">
                      <a:moveTo>
                        <a:pt x="2001" y="0"/>
                      </a:moveTo>
                      <a:cubicBezTo>
                        <a:pt x="929" y="0"/>
                        <a:pt x="0" y="1344"/>
                        <a:pt x="951" y="2372"/>
                      </a:cubicBezTo>
                      <a:lnTo>
                        <a:pt x="27803" y="29958"/>
                      </a:lnTo>
                      <a:cubicBezTo>
                        <a:pt x="28070" y="30225"/>
                        <a:pt x="28437" y="30359"/>
                        <a:pt x="28804" y="30359"/>
                      </a:cubicBezTo>
                      <a:cubicBezTo>
                        <a:pt x="30038" y="30359"/>
                        <a:pt x="30672" y="28857"/>
                        <a:pt x="29805" y="27990"/>
                      </a:cubicBezTo>
                      <a:lnTo>
                        <a:pt x="2952" y="404"/>
                      </a:lnTo>
                      <a:cubicBezTo>
                        <a:pt x="2653" y="120"/>
                        <a:pt x="2321" y="0"/>
                        <a:pt x="2001" y="0"/>
                      </a:cubicBezTo>
                      <a:close/>
                    </a:path>
                  </a:pathLst>
                </a:custGeom>
                <a:solidFill>
                  <a:srgbClr val="263238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623" name="Google Shape;623;p5"/>
                <p:cNvSpPr/>
                <p:nvPr/>
              </p:nvSpPr>
              <p:spPr>
                <a:xfrm>
                  <a:off x="6330175" y="2152713"/>
                  <a:ext cx="399800" cy="2719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5992" h="10876" extrusionOk="0">
                      <a:moveTo>
                        <a:pt x="13972" y="0"/>
                      </a:moveTo>
                      <a:cubicBezTo>
                        <a:pt x="13729" y="0"/>
                        <a:pt x="13470" y="71"/>
                        <a:pt x="13210" y="235"/>
                      </a:cubicBezTo>
                      <a:lnTo>
                        <a:pt x="1135" y="8307"/>
                      </a:lnTo>
                      <a:cubicBezTo>
                        <a:pt x="1" y="9075"/>
                        <a:pt x="534" y="10876"/>
                        <a:pt x="1935" y="10876"/>
                      </a:cubicBezTo>
                      <a:cubicBezTo>
                        <a:pt x="2202" y="10876"/>
                        <a:pt x="2469" y="10776"/>
                        <a:pt x="2702" y="10642"/>
                      </a:cubicBezTo>
                      <a:lnTo>
                        <a:pt x="14744" y="2570"/>
                      </a:lnTo>
                      <a:cubicBezTo>
                        <a:pt x="15991" y="1711"/>
                        <a:pt x="15167" y="0"/>
                        <a:pt x="13972" y="0"/>
                      </a:cubicBezTo>
                      <a:close/>
                    </a:path>
                  </a:pathLst>
                </a:custGeom>
                <a:solidFill>
                  <a:srgbClr val="263238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624" name="Google Shape;624;p5"/>
                <p:cNvSpPr/>
                <p:nvPr/>
              </p:nvSpPr>
              <p:spPr>
                <a:xfrm>
                  <a:off x="6680425" y="1216238"/>
                  <a:ext cx="25" cy="1443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" h="5772" fill="none" extrusionOk="0">
                      <a:moveTo>
                        <a:pt x="1" y="0"/>
                      </a:moveTo>
                      <a:lnTo>
                        <a:pt x="1" y="5771"/>
                      </a:lnTo>
                    </a:path>
                  </a:pathLst>
                </a:custGeom>
                <a:noFill/>
                <a:ln w="20850" cap="rnd" cmpd="sng">
                  <a:solidFill>
                    <a:srgbClr val="263238"/>
                  </a:solidFill>
                  <a:prstDash val="solid"/>
                  <a:miter lim="33357"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625" name="Google Shape;625;p5"/>
                <p:cNvSpPr/>
                <p:nvPr/>
              </p:nvSpPr>
              <p:spPr>
                <a:xfrm>
                  <a:off x="7501850" y="2181938"/>
                  <a:ext cx="145125" cy="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805" h="1" fill="none" extrusionOk="0">
                      <a:moveTo>
                        <a:pt x="5804" y="0"/>
                      </a:moveTo>
                      <a:lnTo>
                        <a:pt x="0" y="0"/>
                      </a:lnTo>
                    </a:path>
                  </a:pathLst>
                </a:custGeom>
                <a:noFill/>
                <a:ln w="20850" cap="rnd" cmpd="sng">
                  <a:solidFill>
                    <a:srgbClr val="263238"/>
                  </a:solidFill>
                  <a:prstDash val="solid"/>
                  <a:miter lim="33357"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626" name="Google Shape;626;p5"/>
                <p:cNvSpPr/>
                <p:nvPr/>
              </p:nvSpPr>
              <p:spPr>
                <a:xfrm>
                  <a:off x="5713900" y="2181938"/>
                  <a:ext cx="144300" cy="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772" h="1" fill="none" extrusionOk="0">
                      <a:moveTo>
                        <a:pt x="5771" y="0"/>
                      </a:moveTo>
                      <a:lnTo>
                        <a:pt x="1" y="0"/>
                      </a:lnTo>
                    </a:path>
                  </a:pathLst>
                </a:custGeom>
                <a:noFill/>
                <a:ln w="20850" cap="rnd" cmpd="sng">
                  <a:solidFill>
                    <a:srgbClr val="263238"/>
                  </a:solidFill>
                  <a:prstDash val="solid"/>
                  <a:miter lim="33357"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627" name="Google Shape;627;p5"/>
                <p:cNvSpPr/>
                <p:nvPr/>
              </p:nvSpPr>
              <p:spPr>
                <a:xfrm>
                  <a:off x="7111575" y="1359663"/>
                  <a:ext cx="75075" cy="122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003" h="4905" fill="none" extrusionOk="0">
                      <a:moveTo>
                        <a:pt x="3002" y="1"/>
                      </a:moveTo>
                      <a:lnTo>
                        <a:pt x="0" y="4904"/>
                      </a:lnTo>
                    </a:path>
                  </a:pathLst>
                </a:custGeom>
                <a:noFill/>
                <a:ln w="20850" cap="rnd" cmpd="sng">
                  <a:solidFill>
                    <a:srgbClr val="263238"/>
                  </a:solidFill>
                  <a:prstDash val="solid"/>
                  <a:miter lim="33357"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628" name="Google Shape;628;p5"/>
                <p:cNvSpPr/>
                <p:nvPr/>
              </p:nvSpPr>
              <p:spPr>
                <a:xfrm>
                  <a:off x="6173400" y="2882438"/>
                  <a:ext cx="75900" cy="1226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036" h="4904" fill="none" extrusionOk="0">
                      <a:moveTo>
                        <a:pt x="3036" y="0"/>
                      </a:moveTo>
                      <a:lnTo>
                        <a:pt x="0" y="4904"/>
                      </a:lnTo>
                    </a:path>
                  </a:pathLst>
                </a:custGeom>
                <a:noFill/>
                <a:ln w="20850" cap="rnd" cmpd="sng">
                  <a:solidFill>
                    <a:srgbClr val="263238"/>
                  </a:solidFill>
                  <a:prstDash val="solid"/>
                  <a:miter lim="33357"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629" name="Google Shape;629;p5"/>
                <p:cNvSpPr/>
                <p:nvPr/>
              </p:nvSpPr>
              <p:spPr>
                <a:xfrm>
                  <a:off x="7403450" y="1722438"/>
                  <a:ext cx="126775" cy="692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071" h="2769" fill="none" extrusionOk="0">
                      <a:moveTo>
                        <a:pt x="5070" y="0"/>
                      </a:moveTo>
                      <a:lnTo>
                        <a:pt x="0" y="2769"/>
                      </a:lnTo>
                    </a:path>
                  </a:pathLst>
                </a:custGeom>
                <a:noFill/>
                <a:ln w="20850" cap="rnd" cmpd="sng">
                  <a:solidFill>
                    <a:srgbClr val="263238"/>
                  </a:solidFill>
                  <a:prstDash val="solid"/>
                  <a:miter lim="33357"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630" name="Google Shape;630;p5"/>
                <p:cNvSpPr/>
                <p:nvPr/>
              </p:nvSpPr>
              <p:spPr>
                <a:xfrm>
                  <a:off x="5829825" y="2573038"/>
                  <a:ext cx="127600" cy="684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104" h="2736" fill="none" extrusionOk="0">
                      <a:moveTo>
                        <a:pt x="5104" y="1"/>
                      </a:moveTo>
                      <a:lnTo>
                        <a:pt x="0" y="2736"/>
                      </a:lnTo>
                    </a:path>
                  </a:pathLst>
                </a:custGeom>
                <a:noFill/>
                <a:ln w="20850" cap="rnd" cmpd="sng">
                  <a:solidFill>
                    <a:srgbClr val="263238"/>
                  </a:solidFill>
                  <a:prstDash val="solid"/>
                  <a:miter lim="33357"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631" name="Google Shape;631;p5"/>
                <p:cNvSpPr/>
                <p:nvPr/>
              </p:nvSpPr>
              <p:spPr>
                <a:xfrm>
                  <a:off x="7380100" y="2613063"/>
                  <a:ext cx="123450" cy="759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938" h="3037" fill="none" extrusionOk="0">
                      <a:moveTo>
                        <a:pt x="4937" y="3036"/>
                      </a:moveTo>
                      <a:lnTo>
                        <a:pt x="0" y="1"/>
                      </a:lnTo>
                    </a:path>
                  </a:pathLst>
                </a:custGeom>
                <a:noFill/>
                <a:ln w="20850" cap="rnd" cmpd="sng">
                  <a:solidFill>
                    <a:srgbClr val="263238"/>
                  </a:solidFill>
                  <a:prstDash val="solid"/>
                  <a:miter lim="33357"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632" name="Google Shape;632;p5"/>
                <p:cNvSpPr/>
                <p:nvPr/>
              </p:nvSpPr>
              <p:spPr>
                <a:xfrm>
                  <a:off x="5857350" y="1675738"/>
                  <a:ext cx="123425" cy="750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937" h="3003" fill="none" extrusionOk="0">
                      <a:moveTo>
                        <a:pt x="4937" y="3002"/>
                      </a:moveTo>
                      <a:lnTo>
                        <a:pt x="0" y="0"/>
                      </a:lnTo>
                    </a:path>
                  </a:pathLst>
                </a:custGeom>
                <a:noFill/>
                <a:ln w="20850" cap="rnd" cmpd="sng">
                  <a:solidFill>
                    <a:srgbClr val="263238"/>
                  </a:solidFill>
                  <a:prstDash val="solid"/>
                  <a:miter lim="33357"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633" name="Google Shape;633;p5"/>
                <p:cNvSpPr/>
                <p:nvPr/>
              </p:nvSpPr>
              <p:spPr>
                <a:xfrm>
                  <a:off x="7071550" y="2905788"/>
                  <a:ext cx="68400" cy="1267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736" h="5071" fill="none" extrusionOk="0">
                      <a:moveTo>
                        <a:pt x="2735" y="5070"/>
                      </a:moveTo>
                      <a:lnTo>
                        <a:pt x="0" y="0"/>
                      </a:lnTo>
                    </a:path>
                  </a:pathLst>
                </a:custGeom>
                <a:noFill/>
                <a:ln w="20850" cap="rnd" cmpd="sng">
                  <a:solidFill>
                    <a:srgbClr val="263238"/>
                  </a:solidFill>
                  <a:prstDash val="solid"/>
                  <a:miter lim="33357"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634" name="Google Shape;634;p5"/>
                <p:cNvSpPr/>
                <p:nvPr/>
              </p:nvSpPr>
              <p:spPr>
                <a:xfrm>
                  <a:off x="6220925" y="1332163"/>
                  <a:ext cx="68425" cy="1267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737" h="5071" fill="none" extrusionOk="0">
                      <a:moveTo>
                        <a:pt x="2736" y="5070"/>
                      </a:moveTo>
                      <a:lnTo>
                        <a:pt x="1" y="0"/>
                      </a:lnTo>
                    </a:path>
                  </a:pathLst>
                </a:custGeom>
                <a:noFill/>
                <a:ln w="20850" cap="rnd" cmpd="sng">
                  <a:solidFill>
                    <a:srgbClr val="263238"/>
                  </a:solidFill>
                  <a:prstDash val="solid"/>
                  <a:miter lim="33357"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635" name="Google Shape;635;p5"/>
              <p:cNvGrpSpPr/>
              <p:nvPr/>
            </p:nvGrpSpPr>
            <p:grpSpPr>
              <a:xfrm>
                <a:off x="5582975" y="2712313"/>
                <a:ext cx="2195750" cy="1719575"/>
                <a:chOff x="5582975" y="2712313"/>
                <a:chExt cx="2195750" cy="1719575"/>
              </a:xfrm>
            </p:grpSpPr>
            <p:grpSp>
              <p:nvGrpSpPr>
                <p:cNvPr id="636" name="Google Shape;636;p5"/>
                <p:cNvGrpSpPr/>
                <p:nvPr/>
              </p:nvGrpSpPr>
              <p:grpSpPr>
                <a:xfrm>
                  <a:off x="5584650" y="2712313"/>
                  <a:ext cx="2194075" cy="1719575"/>
                  <a:chOff x="5584650" y="2712313"/>
                  <a:chExt cx="2194075" cy="1719575"/>
                </a:xfrm>
              </p:grpSpPr>
              <p:sp>
                <p:nvSpPr>
                  <p:cNvPr id="637" name="Google Shape;637;p5"/>
                  <p:cNvSpPr/>
                  <p:nvPr/>
                </p:nvSpPr>
                <p:spPr>
                  <a:xfrm>
                    <a:off x="6680425" y="3004188"/>
                    <a:ext cx="25" cy="14430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5772" extrusionOk="0">
                        <a:moveTo>
                          <a:pt x="1" y="0"/>
                        </a:moveTo>
                        <a:lnTo>
                          <a:pt x="1" y="5771"/>
                        </a:lnTo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638" name="Google Shape;638;p5"/>
                  <p:cNvSpPr/>
                  <p:nvPr/>
                </p:nvSpPr>
                <p:spPr>
                  <a:xfrm>
                    <a:off x="6680425" y="3004188"/>
                    <a:ext cx="25" cy="14430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5772" fill="none" extrusionOk="0">
                        <a:moveTo>
                          <a:pt x="1" y="0"/>
                        </a:moveTo>
                        <a:lnTo>
                          <a:pt x="1" y="5771"/>
                        </a:lnTo>
                      </a:path>
                    </a:pathLst>
                  </a:custGeom>
                  <a:noFill/>
                  <a:ln w="20850" cap="rnd" cmpd="sng">
                    <a:solidFill>
                      <a:srgbClr val="263238"/>
                    </a:solidFill>
                    <a:prstDash val="solid"/>
                    <a:miter lim="33357"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639" name="Google Shape;639;p5"/>
                  <p:cNvSpPr/>
                  <p:nvPr/>
                </p:nvSpPr>
                <p:spPr>
                  <a:xfrm>
                    <a:off x="6173400" y="2882438"/>
                    <a:ext cx="75900" cy="12260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036" h="4904" extrusionOk="0">
                        <a:moveTo>
                          <a:pt x="3036" y="0"/>
                        </a:moveTo>
                        <a:lnTo>
                          <a:pt x="0" y="4904"/>
                        </a:lnTo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640" name="Google Shape;640;p5"/>
                  <p:cNvSpPr/>
                  <p:nvPr/>
                </p:nvSpPr>
                <p:spPr>
                  <a:xfrm>
                    <a:off x="7071550" y="2905788"/>
                    <a:ext cx="68400" cy="12677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736" h="5071" extrusionOk="0">
                        <a:moveTo>
                          <a:pt x="2735" y="5070"/>
                        </a:moveTo>
                        <a:lnTo>
                          <a:pt x="0" y="0"/>
                        </a:lnTo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641" name="Google Shape;641;p5"/>
                  <p:cNvSpPr/>
                  <p:nvPr/>
                </p:nvSpPr>
                <p:spPr>
                  <a:xfrm>
                    <a:off x="6346850" y="2712313"/>
                    <a:ext cx="670500" cy="7256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6820" h="29026" extrusionOk="0">
                        <a:moveTo>
                          <a:pt x="13844" y="0"/>
                        </a:moveTo>
                        <a:cubicBezTo>
                          <a:pt x="9574" y="0"/>
                          <a:pt x="6138" y="1435"/>
                          <a:pt x="6138" y="9707"/>
                        </a:cubicBezTo>
                        <a:cubicBezTo>
                          <a:pt x="6138" y="9907"/>
                          <a:pt x="6138" y="10107"/>
                          <a:pt x="6138" y="10341"/>
                        </a:cubicBezTo>
                        <a:cubicBezTo>
                          <a:pt x="6205" y="10708"/>
                          <a:pt x="6539" y="14110"/>
                          <a:pt x="6205" y="15411"/>
                        </a:cubicBezTo>
                        <a:cubicBezTo>
                          <a:pt x="5872" y="16779"/>
                          <a:pt x="3136" y="17046"/>
                          <a:pt x="1568" y="20315"/>
                        </a:cubicBezTo>
                        <a:cubicBezTo>
                          <a:pt x="1" y="23584"/>
                          <a:pt x="3436" y="28387"/>
                          <a:pt x="14544" y="28988"/>
                        </a:cubicBezTo>
                        <a:cubicBezTo>
                          <a:pt x="14995" y="29013"/>
                          <a:pt x="15430" y="29026"/>
                          <a:pt x="15848" y="29026"/>
                        </a:cubicBezTo>
                        <a:cubicBezTo>
                          <a:pt x="25745" y="29026"/>
                          <a:pt x="26820" y="22080"/>
                          <a:pt x="26820" y="19648"/>
                        </a:cubicBezTo>
                        <a:cubicBezTo>
                          <a:pt x="26820" y="17146"/>
                          <a:pt x="21416" y="16245"/>
                          <a:pt x="21349" y="14878"/>
                        </a:cubicBezTo>
                        <a:cubicBezTo>
                          <a:pt x="21316" y="13944"/>
                          <a:pt x="21349" y="12509"/>
                          <a:pt x="21383" y="11709"/>
                        </a:cubicBezTo>
                        <a:cubicBezTo>
                          <a:pt x="21483" y="11041"/>
                          <a:pt x="21549" y="10374"/>
                          <a:pt x="21549" y="9707"/>
                        </a:cubicBezTo>
                        <a:cubicBezTo>
                          <a:pt x="21549" y="767"/>
                          <a:pt x="18114" y="0"/>
                          <a:pt x="13844" y="0"/>
                        </a:cubicBezTo>
                        <a:close/>
                      </a:path>
                    </a:pathLst>
                  </a:custGeom>
                  <a:solidFill>
                    <a:srgbClr val="263238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642" name="Google Shape;642;p5"/>
                  <p:cNvSpPr/>
                  <p:nvPr/>
                </p:nvSpPr>
                <p:spPr>
                  <a:xfrm>
                    <a:off x="6493625" y="2969988"/>
                    <a:ext cx="6700" cy="170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68" h="68" extrusionOk="0">
                        <a:moveTo>
                          <a:pt x="267" y="1"/>
                        </a:moveTo>
                        <a:lnTo>
                          <a:pt x="1" y="67"/>
                        </a:lnTo>
                        <a:lnTo>
                          <a:pt x="267" y="34"/>
                        </a:lnTo>
                        <a:lnTo>
                          <a:pt x="267" y="1"/>
                        </a:lnTo>
                        <a:close/>
                      </a:path>
                    </a:pathLst>
                  </a:custGeom>
                  <a:solidFill>
                    <a:srgbClr val="263238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643" name="Google Shape;643;p5"/>
                  <p:cNvSpPr/>
                  <p:nvPr/>
                </p:nvSpPr>
                <p:spPr>
                  <a:xfrm>
                    <a:off x="5584650" y="3278538"/>
                    <a:ext cx="968200" cy="5854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8728" h="23417" extrusionOk="0">
                        <a:moveTo>
                          <a:pt x="37927" y="1"/>
                        </a:moveTo>
                        <a:cubicBezTo>
                          <a:pt x="37927" y="1"/>
                          <a:pt x="33424" y="234"/>
                          <a:pt x="31823" y="1135"/>
                        </a:cubicBezTo>
                        <a:cubicBezTo>
                          <a:pt x="30222" y="2036"/>
                          <a:pt x="29922" y="7339"/>
                          <a:pt x="29922" y="7339"/>
                        </a:cubicBezTo>
                        <a:lnTo>
                          <a:pt x="25152" y="17613"/>
                        </a:lnTo>
                        <a:cubicBezTo>
                          <a:pt x="25152" y="17613"/>
                          <a:pt x="12276" y="8640"/>
                          <a:pt x="11175" y="7740"/>
                        </a:cubicBezTo>
                        <a:cubicBezTo>
                          <a:pt x="10074" y="6839"/>
                          <a:pt x="9774" y="6139"/>
                          <a:pt x="8673" y="5438"/>
                        </a:cubicBezTo>
                        <a:cubicBezTo>
                          <a:pt x="7572" y="4738"/>
                          <a:pt x="7172" y="4738"/>
                          <a:pt x="5771" y="4738"/>
                        </a:cubicBezTo>
                        <a:cubicBezTo>
                          <a:pt x="4370" y="4738"/>
                          <a:pt x="4170" y="4938"/>
                          <a:pt x="4270" y="5338"/>
                        </a:cubicBezTo>
                        <a:cubicBezTo>
                          <a:pt x="4370" y="5738"/>
                          <a:pt x="4870" y="5838"/>
                          <a:pt x="5271" y="5838"/>
                        </a:cubicBezTo>
                        <a:cubicBezTo>
                          <a:pt x="5704" y="5872"/>
                          <a:pt x="6138" y="5938"/>
                          <a:pt x="6572" y="6038"/>
                        </a:cubicBezTo>
                        <a:lnTo>
                          <a:pt x="2569" y="7640"/>
                        </a:lnTo>
                        <a:cubicBezTo>
                          <a:pt x="2458" y="7684"/>
                          <a:pt x="2361" y="7704"/>
                          <a:pt x="2277" y="7704"/>
                        </a:cubicBezTo>
                        <a:cubicBezTo>
                          <a:pt x="1599" y="7704"/>
                          <a:pt x="1672" y="6439"/>
                          <a:pt x="901" y="6439"/>
                        </a:cubicBezTo>
                        <a:cubicBezTo>
                          <a:pt x="0" y="6439"/>
                          <a:pt x="100" y="8740"/>
                          <a:pt x="1568" y="9808"/>
                        </a:cubicBezTo>
                        <a:cubicBezTo>
                          <a:pt x="2462" y="10463"/>
                          <a:pt x="3178" y="10622"/>
                          <a:pt x="3865" y="10622"/>
                        </a:cubicBezTo>
                        <a:cubicBezTo>
                          <a:pt x="4332" y="10622"/>
                          <a:pt x="4785" y="10549"/>
                          <a:pt x="5271" y="10508"/>
                        </a:cubicBezTo>
                        <a:cubicBezTo>
                          <a:pt x="6472" y="10408"/>
                          <a:pt x="9274" y="10041"/>
                          <a:pt x="9274" y="10041"/>
                        </a:cubicBezTo>
                        <a:cubicBezTo>
                          <a:pt x="9274" y="10041"/>
                          <a:pt x="16946" y="16813"/>
                          <a:pt x="19748" y="19315"/>
                        </a:cubicBezTo>
                        <a:cubicBezTo>
                          <a:pt x="22103" y="21389"/>
                          <a:pt x="25141" y="23417"/>
                          <a:pt x="26882" y="23417"/>
                        </a:cubicBezTo>
                        <a:cubicBezTo>
                          <a:pt x="27213" y="23417"/>
                          <a:pt x="27497" y="23344"/>
                          <a:pt x="27720" y="23184"/>
                        </a:cubicBezTo>
                        <a:cubicBezTo>
                          <a:pt x="29121" y="22183"/>
                          <a:pt x="34391" y="12410"/>
                          <a:pt x="34391" y="12410"/>
                        </a:cubicBezTo>
                        <a:lnTo>
                          <a:pt x="37794" y="3437"/>
                        </a:lnTo>
                        <a:cubicBezTo>
                          <a:pt x="37794" y="3437"/>
                          <a:pt x="38728" y="1569"/>
                          <a:pt x="37927" y="1"/>
                        </a:cubicBez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644" name="Google Shape;644;p5"/>
                  <p:cNvSpPr/>
                  <p:nvPr/>
                </p:nvSpPr>
                <p:spPr>
                  <a:xfrm>
                    <a:off x="5584650" y="3278538"/>
                    <a:ext cx="968200" cy="5854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8728" h="23417" extrusionOk="0">
                        <a:moveTo>
                          <a:pt x="37927" y="1"/>
                        </a:moveTo>
                        <a:cubicBezTo>
                          <a:pt x="37927" y="1"/>
                          <a:pt x="33424" y="234"/>
                          <a:pt x="31823" y="1135"/>
                        </a:cubicBezTo>
                        <a:cubicBezTo>
                          <a:pt x="30222" y="2036"/>
                          <a:pt x="29922" y="7339"/>
                          <a:pt x="29922" y="7339"/>
                        </a:cubicBezTo>
                        <a:lnTo>
                          <a:pt x="25152" y="17613"/>
                        </a:lnTo>
                        <a:cubicBezTo>
                          <a:pt x="25152" y="17613"/>
                          <a:pt x="12276" y="8640"/>
                          <a:pt x="11175" y="7740"/>
                        </a:cubicBezTo>
                        <a:cubicBezTo>
                          <a:pt x="10074" y="6839"/>
                          <a:pt x="9774" y="6139"/>
                          <a:pt x="8673" y="5438"/>
                        </a:cubicBezTo>
                        <a:cubicBezTo>
                          <a:pt x="7572" y="4738"/>
                          <a:pt x="7172" y="4738"/>
                          <a:pt x="5771" y="4738"/>
                        </a:cubicBezTo>
                        <a:cubicBezTo>
                          <a:pt x="4370" y="4738"/>
                          <a:pt x="4170" y="4938"/>
                          <a:pt x="4270" y="5338"/>
                        </a:cubicBezTo>
                        <a:cubicBezTo>
                          <a:pt x="4370" y="5738"/>
                          <a:pt x="4870" y="5838"/>
                          <a:pt x="5271" y="5838"/>
                        </a:cubicBezTo>
                        <a:cubicBezTo>
                          <a:pt x="5704" y="5872"/>
                          <a:pt x="6138" y="5938"/>
                          <a:pt x="6572" y="6038"/>
                        </a:cubicBezTo>
                        <a:lnTo>
                          <a:pt x="2569" y="7640"/>
                        </a:lnTo>
                        <a:cubicBezTo>
                          <a:pt x="2458" y="7684"/>
                          <a:pt x="2361" y="7704"/>
                          <a:pt x="2277" y="7704"/>
                        </a:cubicBezTo>
                        <a:cubicBezTo>
                          <a:pt x="1599" y="7704"/>
                          <a:pt x="1672" y="6439"/>
                          <a:pt x="901" y="6439"/>
                        </a:cubicBezTo>
                        <a:cubicBezTo>
                          <a:pt x="0" y="6439"/>
                          <a:pt x="100" y="8740"/>
                          <a:pt x="1568" y="9808"/>
                        </a:cubicBezTo>
                        <a:cubicBezTo>
                          <a:pt x="2462" y="10463"/>
                          <a:pt x="3178" y="10622"/>
                          <a:pt x="3865" y="10622"/>
                        </a:cubicBezTo>
                        <a:cubicBezTo>
                          <a:pt x="4332" y="10622"/>
                          <a:pt x="4785" y="10549"/>
                          <a:pt x="5271" y="10508"/>
                        </a:cubicBezTo>
                        <a:cubicBezTo>
                          <a:pt x="6472" y="10408"/>
                          <a:pt x="9274" y="10041"/>
                          <a:pt x="9274" y="10041"/>
                        </a:cubicBezTo>
                        <a:cubicBezTo>
                          <a:pt x="9274" y="10041"/>
                          <a:pt x="16946" y="16813"/>
                          <a:pt x="19748" y="19315"/>
                        </a:cubicBezTo>
                        <a:cubicBezTo>
                          <a:pt x="22103" y="21389"/>
                          <a:pt x="25141" y="23417"/>
                          <a:pt x="26882" y="23417"/>
                        </a:cubicBezTo>
                        <a:cubicBezTo>
                          <a:pt x="27213" y="23417"/>
                          <a:pt x="27497" y="23344"/>
                          <a:pt x="27720" y="23184"/>
                        </a:cubicBezTo>
                        <a:cubicBezTo>
                          <a:pt x="29121" y="22183"/>
                          <a:pt x="34391" y="12410"/>
                          <a:pt x="34391" y="12410"/>
                        </a:cubicBezTo>
                        <a:lnTo>
                          <a:pt x="37794" y="3437"/>
                        </a:lnTo>
                        <a:cubicBezTo>
                          <a:pt x="37794" y="3437"/>
                          <a:pt x="38728" y="1569"/>
                          <a:pt x="37927" y="1"/>
                        </a:cubicBez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645" name="Google Shape;645;p5"/>
                  <p:cNvSpPr/>
                  <p:nvPr/>
                </p:nvSpPr>
                <p:spPr>
                  <a:xfrm>
                    <a:off x="5584650" y="3278538"/>
                    <a:ext cx="968200" cy="604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8728" h="24185" fill="none" extrusionOk="0">
                        <a:moveTo>
                          <a:pt x="37927" y="1"/>
                        </a:moveTo>
                        <a:cubicBezTo>
                          <a:pt x="37927" y="1"/>
                          <a:pt x="33424" y="234"/>
                          <a:pt x="31823" y="1135"/>
                        </a:cubicBezTo>
                        <a:cubicBezTo>
                          <a:pt x="30222" y="2036"/>
                          <a:pt x="29922" y="7339"/>
                          <a:pt x="29922" y="7339"/>
                        </a:cubicBezTo>
                        <a:lnTo>
                          <a:pt x="25152" y="17613"/>
                        </a:lnTo>
                        <a:cubicBezTo>
                          <a:pt x="25152" y="17613"/>
                          <a:pt x="12276" y="8640"/>
                          <a:pt x="11175" y="7740"/>
                        </a:cubicBezTo>
                        <a:cubicBezTo>
                          <a:pt x="10074" y="6839"/>
                          <a:pt x="9774" y="6139"/>
                          <a:pt x="8673" y="5438"/>
                        </a:cubicBezTo>
                        <a:cubicBezTo>
                          <a:pt x="7572" y="4738"/>
                          <a:pt x="7172" y="4738"/>
                          <a:pt x="5771" y="4738"/>
                        </a:cubicBezTo>
                        <a:cubicBezTo>
                          <a:pt x="4370" y="4738"/>
                          <a:pt x="4170" y="4938"/>
                          <a:pt x="4270" y="5338"/>
                        </a:cubicBezTo>
                        <a:cubicBezTo>
                          <a:pt x="4370" y="5738"/>
                          <a:pt x="4870" y="5838"/>
                          <a:pt x="5271" y="5838"/>
                        </a:cubicBezTo>
                        <a:cubicBezTo>
                          <a:pt x="5704" y="5872"/>
                          <a:pt x="6138" y="5938"/>
                          <a:pt x="6572" y="6038"/>
                        </a:cubicBezTo>
                        <a:lnTo>
                          <a:pt x="2569" y="7640"/>
                        </a:lnTo>
                        <a:cubicBezTo>
                          <a:pt x="1568" y="8040"/>
                          <a:pt x="1768" y="6439"/>
                          <a:pt x="901" y="6439"/>
                        </a:cubicBezTo>
                        <a:cubicBezTo>
                          <a:pt x="0" y="6439"/>
                          <a:pt x="100" y="8740"/>
                          <a:pt x="1568" y="9808"/>
                        </a:cubicBezTo>
                        <a:cubicBezTo>
                          <a:pt x="3069" y="10909"/>
                          <a:pt x="4070" y="10608"/>
                          <a:pt x="5271" y="10508"/>
                        </a:cubicBezTo>
                        <a:cubicBezTo>
                          <a:pt x="6472" y="10408"/>
                          <a:pt x="9274" y="10041"/>
                          <a:pt x="9274" y="10041"/>
                        </a:cubicBezTo>
                        <a:cubicBezTo>
                          <a:pt x="9274" y="10041"/>
                          <a:pt x="16946" y="16813"/>
                          <a:pt x="19748" y="19315"/>
                        </a:cubicBezTo>
                        <a:cubicBezTo>
                          <a:pt x="22550" y="21783"/>
                          <a:pt x="26319" y="24185"/>
                          <a:pt x="27720" y="23184"/>
                        </a:cubicBezTo>
                        <a:cubicBezTo>
                          <a:pt x="29121" y="22183"/>
                          <a:pt x="34391" y="12410"/>
                          <a:pt x="34391" y="12410"/>
                        </a:cubicBezTo>
                        <a:lnTo>
                          <a:pt x="37794" y="3437"/>
                        </a:lnTo>
                        <a:cubicBezTo>
                          <a:pt x="37794" y="3437"/>
                          <a:pt x="38728" y="1569"/>
                          <a:pt x="37927" y="1"/>
                        </a:cubicBezTo>
                        <a:close/>
                      </a:path>
                    </a:pathLst>
                  </a:custGeom>
                  <a:solidFill>
                    <a:srgbClr val="FFFFFF"/>
                  </a:solidFill>
                  <a:ln w="10850" cap="rnd" cmpd="sng">
                    <a:solidFill>
                      <a:srgbClr val="263238"/>
                    </a:solidFill>
                    <a:prstDash val="solid"/>
                    <a:miter lim="33357"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646" name="Google Shape;646;p5"/>
                  <p:cNvSpPr/>
                  <p:nvPr/>
                </p:nvSpPr>
                <p:spPr>
                  <a:xfrm>
                    <a:off x="5635525" y="3458663"/>
                    <a:ext cx="178475" cy="8677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7139" h="3471" fill="none" extrusionOk="0">
                        <a:moveTo>
                          <a:pt x="7138" y="468"/>
                        </a:moveTo>
                        <a:cubicBezTo>
                          <a:pt x="7138" y="468"/>
                          <a:pt x="6505" y="1"/>
                          <a:pt x="5204" y="435"/>
                        </a:cubicBezTo>
                        <a:cubicBezTo>
                          <a:pt x="3936" y="835"/>
                          <a:pt x="2435" y="2703"/>
                          <a:pt x="2102" y="2536"/>
                        </a:cubicBezTo>
                        <a:cubicBezTo>
                          <a:pt x="1768" y="2336"/>
                          <a:pt x="1534" y="2069"/>
                          <a:pt x="1401" y="1702"/>
                        </a:cubicBezTo>
                        <a:cubicBezTo>
                          <a:pt x="1201" y="1335"/>
                          <a:pt x="834" y="768"/>
                          <a:pt x="567" y="1202"/>
                        </a:cubicBezTo>
                        <a:cubicBezTo>
                          <a:pt x="0" y="2203"/>
                          <a:pt x="1568" y="3303"/>
                          <a:pt x="1568" y="3303"/>
                        </a:cubicBezTo>
                        <a:cubicBezTo>
                          <a:pt x="1568" y="3303"/>
                          <a:pt x="1768" y="3470"/>
                          <a:pt x="3002" y="3337"/>
                        </a:cubicBezTo>
                        <a:cubicBezTo>
                          <a:pt x="4203" y="3170"/>
                          <a:pt x="6938" y="2803"/>
                          <a:pt x="6938" y="2803"/>
                        </a:cubicBezTo>
                      </a:path>
                    </a:pathLst>
                  </a:custGeom>
                  <a:solidFill>
                    <a:srgbClr val="F78A8A"/>
                  </a:solidFill>
                  <a:ln w="10850" cap="rnd" cmpd="sng">
                    <a:solidFill>
                      <a:srgbClr val="263238"/>
                    </a:solidFill>
                    <a:prstDash val="solid"/>
                    <a:miter lim="33357"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647" name="Google Shape;647;p5"/>
                  <p:cNvSpPr/>
                  <p:nvPr/>
                </p:nvSpPr>
                <p:spPr>
                  <a:xfrm>
                    <a:off x="6410225" y="3431163"/>
                    <a:ext cx="35900" cy="1042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436" h="4170" fill="none" extrusionOk="0">
                        <a:moveTo>
                          <a:pt x="1435" y="4170"/>
                        </a:moveTo>
                        <a:lnTo>
                          <a:pt x="1" y="0"/>
                        </a:lnTo>
                      </a:path>
                    </a:pathLst>
                  </a:custGeom>
                  <a:noFill/>
                  <a:ln w="10850" cap="rnd" cmpd="sng">
                    <a:solidFill>
                      <a:srgbClr val="263238"/>
                    </a:solidFill>
                    <a:prstDash val="solid"/>
                    <a:miter lim="33357"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648" name="Google Shape;648;p5"/>
                  <p:cNvSpPr/>
                  <p:nvPr/>
                </p:nvSpPr>
                <p:spPr>
                  <a:xfrm>
                    <a:off x="6804675" y="3276038"/>
                    <a:ext cx="974050" cy="5887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8962" h="23550" extrusionOk="0">
                        <a:moveTo>
                          <a:pt x="801" y="1"/>
                        </a:moveTo>
                        <a:lnTo>
                          <a:pt x="801" y="1"/>
                        </a:lnTo>
                        <a:cubicBezTo>
                          <a:pt x="1" y="1568"/>
                          <a:pt x="1168" y="3570"/>
                          <a:pt x="1168" y="3570"/>
                        </a:cubicBezTo>
                        <a:lnTo>
                          <a:pt x="4571" y="12543"/>
                        </a:lnTo>
                        <a:cubicBezTo>
                          <a:pt x="4571" y="12543"/>
                          <a:pt x="9841" y="22317"/>
                          <a:pt x="11242" y="23317"/>
                        </a:cubicBezTo>
                        <a:cubicBezTo>
                          <a:pt x="11465" y="23477"/>
                          <a:pt x="11749" y="23550"/>
                          <a:pt x="12079" y="23550"/>
                        </a:cubicBezTo>
                        <a:cubicBezTo>
                          <a:pt x="13820" y="23550"/>
                          <a:pt x="16859" y="21518"/>
                          <a:pt x="19214" y="19415"/>
                        </a:cubicBezTo>
                        <a:cubicBezTo>
                          <a:pt x="22016" y="16913"/>
                          <a:pt x="29689" y="10141"/>
                          <a:pt x="29689" y="10141"/>
                        </a:cubicBezTo>
                        <a:cubicBezTo>
                          <a:pt x="29689" y="10141"/>
                          <a:pt x="32491" y="10542"/>
                          <a:pt x="33691" y="10642"/>
                        </a:cubicBezTo>
                        <a:cubicBezTo>
                          <a:pt x="34164" y="10682"/>
                          <a:pt x="34609" y="10755"/>
                          <a:pt x="35071" y="10755"/>
                        </a:cubicBezTo>
                        <a:cubicBezTo>
                          <a:pt x="35750" y="10755"/>
                          <a:pt x="36467" y="10597"/>
                          <a:pt x="37361" y="9941"/>
                        </a:cubicBezTo>
                        <a:cubicBezTo>
                          <a:pt x="38862" y="8840"/>
                          <a:pt x="38962" y="6539"/>
                          <a:pt x="38061" y="6539"/>
                        </a:cubicBezTo>
                        <a:cubicBezTo>
                          <a:pt x="37261" y="6539"/>
                          <a:pt x="37330" y="7804"/>
                          <a:pt x="36652" y="7804"/>
                        </a:cubicBezTo>
                        <a:cubicBezTo>
                          <a:pt x="36568" y="7804"/>
                          <a:pt x="36471" y="7784"/>
                          <a:pt x="36360" y="7740"/>
                        </a:cubicBezTo>
                        <a:lnTo>
                          <a:pt x="32391" y="6138"/>
                        </a:lnTo>
                        <a:cubicBezTo>
                          <a:pt x="32824" y="6038"/>
                          <a:pt x="33258" y="5972"/>
                          <a:pt x="33691" y="5938"/>
                        </a:cubicBezTo>
                        <a:cubicBezTo>
                          <a:pt x="34092" y="5938"/>
                          <a:pt x="34592" y="5838"/>
                          <a:pt x="34692" y="5438"/>
                        </a:cubicBezTo>
                        <a:cubicBezTo>
                          <a:pt x="34792" y="5038"/>
                          <a:pt x="34592" y="4838"/>
                          <a:pt x="33191" y="4838"/>
                        </a:cubicBezTo>
                        <a:cubicBezTo>
                          <a:pt x="31790" y="4838"/>
                          <a:pt x="31390" y="4838"/>
                          <a:pt x="30289" y="5538"/>
                        </a:cubicBezTo>
                        <a:cubicBezTo>
                          <a:pt x="29188" y="6239"/>
                          <a:pt x="28888" y="6939"/>
                          <a:pt x="27787" y="7840"/>
                        </a:cubicBezTo>
                        <a:cubicBezTo>
                          <a:pt x="26686" y="8740"/>
                          <a:pt x="13811" y="17713"/>
                          <a:pt x="13811" y="17713"/>
                        </a:cubicBezTo>
                        <a:lnTo>
                          <a:pt x="9041" y="7439"/>
                        </a:lnTo>
                        <a:cubicBezTo>
                          <a:pt x="9041" y="7439"/>
                          <a:pt x="8740" y="2169"/>
                          <a:pt x="7139" y="1268"/>
                        </a:cubicBezTo>
                        <a:cubicBezTo>
                          <a:pt x="5538" y="334"/>
                          <a:pt x="802" y="1"/>
                          <a:pt x="801" y="1"/>
                        </a:cubicBez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649" name="Google Shape;649;p5"/>
                  <p:cNvSpPr/>
                  <p:nvPr/>
                </p:nvSpPr>
                <p:spPr>
                  <a:xfrm>
                    <a:off x="6804675" y="3276038"/>
                    <a:ext cx="974050" cy="5887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8962" h="23550" extrusionOk="0">
                        <a:moveTo>
                          <a:pt x="801" y="1"/>
                        </a:moveTo>
                        <a:lnTo>
                          <a:pt x="801" y="1"/>
                        </a:lnTo>
                        <a:cubicBezTo>
                          <a:pt x="1" y="1568"/>
                          <a:pt x="1168" y="3570"/>
                          <a:pt x="1168" y="3570"/>
                        </a:cubicBezTo>
                        <a:lnTo>
                          <a:pt x="4571" y="12543"/>
                        </a:lnTo>
                        <a:cubicBezTo>
                          <a:pt x="4571" y="12543"/>
                          <a:pt x="9841" y="22317"/>
                          <a:pt x="11242" y="23317"/>
                        </a:cubicBezTo>
                        <a:cubicBezTo>
                          <a:pt x="11465" y="23477"/>
                          <a:pt x="11749" y="23550"/>
                          <a:pt x="12079" y="23550"/>
                        </a:cubicBezTo>
                        <a:cubicBezTo>
                          <a:pt x="13820" y="23550"/>
                          <a:pt x="16859" y="21518"/>
                          <a:pt x="19214" y="19415"/>
                        </a:cubicBezTo>
                        <a:cubicBezTo>
                          <a:pt x="22016" y="16913"/>
                          <a:pt x="29689" y="10141"/>
                          <a:pt x="29689" y="10141"/>
                        </a:cubicBezTo>
                        <a:cubicBezTo>
                          <a:pt x="29689" y="10141"/>
                          <a:pt x="32491" y="10542"/>
                          <a:pt x="33691" y="10642"/>
                        </a:cubicBezTo>
                        <a:cubicBezTo>
                          <a:pt x="34164" y="10682"/>
                          <a:pt x="34609" y="10755"/>
                          <a:pt x="35071" y="10755"/>
                        </a:cubicBezTo>
                        <a:cubicBezTo>
                          <a:pt x="35750" y="10755"/>
                          <a:pt x="36467" y="10597"/>
                          <a:pt x="37361" y="9941"/>
                        </a:cubicBezTo>
                        <a:cubicBezTo>
                          <a:pt x="38862" y="8840"/>
                          <a:pt x="38962" y="6539"/>
                          <a:pt x="38061" y="6539"/>
                        </a:cubicBezTo>
                        <a:cubicBezTo>
                          <a:pt x="37261" y="6539"/>
                          <a:pt x="37330" y="7804"/>
                          <a:pt x="36652" y="7804"/>
                        </a:cubicBezTo>
                        <a:cubicBezTo>
                          <a:pt x="36568" y="7804"/>
                          <a:pt x="36471" y="7784"/>
                          <a:pt x="36360" y="7740"/>
                        </a:cubicBezTo>
                        <a:lnTo>
                          <a:pt x="32391" y="6138"/>
                        </a:lnTo>
                        <a:cubicBezTo>
                          <a:pt x="32824" y="6038"/>
                          <a:pt x="33258" y="5972"/>
                          <a:pt x="33691" y="5938"/>
                        </a:cubicBezTo>
                        <a:cubicBezTo>
                          <a:pt x="34092" y="5938"/>
                          <a:pt x="34592" y="5838"/>
                          <a:pt x="34692" y="5438"/>
                        </a:cubicBezTo>
                        <a:cubicBezTo>
                          <a:pt x="34792" y="5038"/>
                          <a:pt x="34592" y="4838"/>
                          <a:pt x="33191" y="4838"/>
                        </a:cubicBezTo>
                        <a:cubicBezTo>
                          <a:pt x="31790" y="4838"/>
                          <a:pt x="31390" y="4838"/>
                          <a:pt x="30289" y="5538"/>
                        </a:cubicBezTo>
                        <a:cubicBezTo>
                          <a:pt x="29188" y="6239"/>
                          <a:pt x="28888" y="6939"/>
                          <a:pt x="27787" y="7840"/>
                        </a:cubicBezTo>
                        <a:cubicBezTo>
                          <a:pt x="26686" y="8740"/>
                          <a:pt x="13811" y="17713"/>
                          <a:pt x="13811" y="17713"/>
                        </a:cubicBezTo>
                        <a:lnTo>
                          <a:pt x="9041" y="7439"/>
                        </a:lnTo>
                        <a:cubicBezTo>
                          <a:pt x="9041" y="7439"/>
                          <a:pt x="8740" y="2169"/>
                          <a:pt x="7139" y="1268"/>
                        </a:cubicBezTo>
                        <a:cubicBezTo>
                          <a:pt x="5538" y="334"/>
                          <a:pt x="802" y="1"/>
                          <a:pt x="801" y="1"/>
                        </a:cubicBez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650" name="Google Shape;650;p5"/>
                  <p:cNvSpPr/>
                  <p:nvPr/>
                </p:nvSpPr>
                <p:spPr>
                  <a:xfrm>
                    <a:off x="6804675" y="3276038"/>
                    <a:ext cx="974050" cy="60797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8962" h="24319" fill="none" extrusionOk="0">
                        <a:moveTo>
                          <a:pt x="801" y="1"/>
                        </a:moveTo>
                        <a:cubicBezTo>
                          <a:pt x="801" y="1"/>
                          <a:pt x="5538" y="334"/>
                          <a:pt x="7139" y="1268"/>
                        </a:cubicBezTo>
                        <a:cubicBezTo>
                          <a:pt x="8740" y="2169"/>
                          <a:pt x="9041" y="7439"/>
                          <a:pt x="9041" y="7439"/>
                        </a:cubicBezTo>
                        <a:lnTo>
                          <a:pt x="13811" y="17713"/>
                        </a:lnTo>
                        <a:cubicBezTo>
                          <a:pt x="13811" y="17713"/>
                          <a:pt x="26686" y="8740"/>
                          <a:pt x="27787" y="7840"/>
                        </a:cubicBezTo>
                        <a:cubicBezTo>
                          <a:pt x="28888" y="6939"/>
                          <a:pt x="29188" y="6239"/>
                          <a:pt x="30289" y="5538"/>
                        </a:cubicBezTo>
                        <a:cubicBezTo>
                          <a:pt x="31390" y="4838"/>
                          <a:pt x="31790" y="4838"/>
                          <a:pt x="33191" y="4838"/>
                        </a:cubicBezTo>
                        <a:cubicBezTo>
                          <a:pt x="34592" y="4838"/>
                          <a:pt x="34792" y="5038"/>
                          <a:pt x="34692" y="5438"/>
                        </a:cubicBezTo>
                        <a:cubicBezTo>
                          <a:pt x="34592" y="5838"/>
                          <a:pt x="34092" y="5938"/>
                          <a:pt x="33691" y="5938"/>
                        </a:cubicBezTo>
                        <a:cubicBezTo>
                          <a:pt x="33258" y="5972"/>
                          <a:pt x="32824" y="6038"/>
                          <a:pt x="32391" y="6138"/>
                        </a:cubicBezTo>
                        <a:lnTo>
                          <a:pt x="36360" y="7740"/>
                        </a:lnTo>
                        <a:cubicBezTo>
                          <a:pt x="37361" y="8140"/>
                          <a:pt x="37161" y="6539"/>
                          <a:pt x="38061" y="6539"/>
                        </a:cubicBezTo>
                        <a:cubicBezTo>
                          <a:pt x="38962" y="6539"/>
                          <a:pt x="38862" y="8840"/>
                          <a:pt x="37361" y="9941"/>
                        </a:cubicBezTo>
                        <a:cubicBezTo>
                          <a:pt x="35860" y="11042"/>
                          <a:pt x="34859" y="10742"/>
                          <a:pt x="33691" y="10642"/>
                        </a:cubicBezTo>
                        <a:cubicBezTo>
                          <a:pt x="32491" y="10542"/>
                          <a:pt x="29689" y="10141"/>
                          <a:pt x="29689" y="10141"/>
                        </a:cubicBezTo>
                        <a:cubicBezTo>
                          <a:pt x="29689" y="10141"/>
                          <a:pt x="22016" y="16913"/>
                          <a:pt x="19214" y="19415"/>
                        </a:cubicBezTo>
                        <a:cubicBezTo>
                          <a:pt x="16412" y="21916"/>
                          <a:pt x="12643" y="24318"/>
                          <a:pt x="11242" y="23317"/>
                        </a:cubicBezTo>
                        <a:cubicBezTo>
                          <a:pt x="9841" y="22317"/>
                          <a:pt x="4571" y="12543"/>
                          <a:pt x="4571" y="12543"/>
                        </a:cubicBezTo>
                        <a:lnTo>
                          <a:pt x="1168" y="3570"/>
                        </a:lnTo>
                        <a:cubicBezTo>
                          <a:pt x="1168" y="3570"/>
                          <a:pt x="1" y="1568"/>
                          <a:pt x="801" y="1"/>
                        </a:cubicBezTo>
                        <a:close/>
                      </a:path>
                    </a:pathLst>
                  </a:custGeom>
                  <a:solidFill>
                    <a:srgbClr val="FFFFFF"/>
                  </a:solidFill>
                  <a:ln w="10850" cap="rnd" cmpd="sng">
                    <a:solidFill>
                      <a:srgbClr val="263238"/>
                    </a:solidFill>
                    <a:prstDash val="solid"/>
                    <a:miter lim="33357"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651" name="Google Shape;651;p5"/>
                  <p:cNvSpPr/>
                  <p:nvPr/>
                </p:nvSpPr>
                <p:spPr>
                  <a:xfrm>
                    <a:off x="6918925" y="3428663"/>
                    <a:ext cx="29225" cy="8507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169" h="3403" fill="none" extrusionOk="0">
                        <a:moveTo>
                          <a:pt x="1" y="3403"/>
                        </a:moveTo>
                        <a:lnTo>
                          <a:pt x="1168" y="0"/>
                        </a:lnTo>
                      </a:path>
                    </a:pathLst>
                  </a:custGeom>
                  <a:noFill/>
                  <a:ln w="10850" cap="rnd" cmpd="sng">
                    <a:solidFill>
                      <a:srgbClr val="263238"/>
                    </a:solidFill>
                    <a:prstDash val="solid"/>
                    <a:miter lim="33357"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652" name="Google Shape;652;p5"/>
                  <p:cNvSpPr/>
                  <p:nvPr/>
                </p:nvSpPr>
                <p:spPr>
                  <a:xfrm>
                    <a:off x="7549375" y="3458663"/>
                    <a:ext cx="168475" cy="9177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6739" h="3671" fill="none" extrusionOk="0">
                        <a:moveTo>
                          <a:pt x="1" y="468"/>
                        </a:moveTo>
                        <a:cubicBezTo>
                          <a:pt x="1" y="468"/>
                          <a:pt x="634" y="1"/>
                          <a:pt x="1902" y="435"/>
                        </a:cubicBezTo>
                        <a:cubicBezTo>
                          <a:pt x="3170" y="835"/>
                          <a:pt x="4671" y="2703"/>
                          <a:pt x="5038" y="2536"/>
                        </a:cubicBezTo>
                        <a:cubicBezTo>
                          <a:pt x="5338" y="2336"/>
                          <a:pt x="5605" y="2069"/>
                          <a:pt x="5738" y="1702"/>
                        </a:cubicBezTo>
                        <a:cubicBezTo>
                          <a:pt x="5905" y="1335"/>
                          <a:pt x="6272" y="1102"/>
                          <a:pt x="6505" y="1535"/>
                        </a:cubicBezTo>
                        <a:cubicBezTo>
                          <a:pt x="6739" y="2002"/>
                          <a:pt x="6038" y="3370"/>
                          <a:pt x="6038" y="3370"/>
                        </a:cubicBezTo>
                        <a:cubicBezTo>
                          <a:pt x="6038" y="3370"/>
                          <a:pt x="5605" y="3670"/>
                          <a:pt x="4604" y="3437"/>
                        </a:cubicBezTo>
                        <a:cubicBezTo>
                          <a:pt x="3436" y="3137"/>
                          <a:pt x="2269" y="2936"/>
                          <a:pt x="1101" y="2836"/>
                        </a:cubicBezTo>
                      </a:path>
                    </a:pathLst>
                  </a:custGeom>
                  <a:noFill/>
                  <a:ln w="10850" cap="rnd" cmpd="sng">
                    <a:solidFill>
                      <a:srgbClr val="263238"/>
                    </a:solidFill>
                    <a:prstDash val="solid"/>
                    <a:miter lim="33357"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653" name="Google Shape;653;p5"/>
                  <p:cNvSpPr/>
                  <p:nvPr/>
                </p:nvSpPr>
                <p:spPr>
                  <a:xfrm>
                    <a:off x="6325175" y="3126763"/>
                    <a:ext cx="716375" cy="11875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8655" h="47502" extrusionOk="0">
                        <a:moveTo>
                          <a:pt x="12409" y="1"/>
                        </a:moveTo>
                        <a:cubicBezTo>
                          <a:pt x="12409" y="1"/>
                          <a:pt x="12176" y="2336"/>
                          <a:pt x="11242" y="3904"/>
                        </a:cubicBezTo>
                        <a:cubicBezTo>
                          <a:pt x="10274" y="5471"/>
                          <a:pt x="8306" y="6072"/>
                          <a:pt x="8306" y="6072"/>
                        </a:cubicBezTo>
                        <a:lnTo>
                          <a:pt x="4437" y="18014"/>
                        </a:lnTo>
                        <a:lnTo>
                          <a:pt x="6472" y="26086"/>
                        </a:lnTo>
                        <a:cubicBezTo>
                          <a:pt x="6472" y="26086"/>
                          <a:pt x="2836" y="31590"/>
                          <a:pt x="1435" y="34926"/>
                        </a:cubicBezTo>
                        <a:cubicBezTo>
                          <a:pt x="0" y="38295"/>
                          <a:pt x="1702" y="42064"/>
                          <a:pt x="3203" y="43632"/>
                        </a:cubicBezTo>
                        <a:cubicBezTo>
                          <a:pt x="4638" y="45131"/>
                          <a:pt x="6530" y="47148"/>
                          <a:pt x="11123" y="47148"/>
                        </a:cubicBezTo>
                        <a:cubicBezTo>
                          <a:pt x="11335" y="47148"/>
                          <a:pt x="11552" y="47143"/>
                          <a:pt x="11775" y="47135"/>
                        </a:cubicBezTo>
                        <a:cubicBezTo>
                          <a:pt x="18881" y="46834"/>
                          <a:pt x="23884" y="47501"/>
                          <a:pt x="26152" y="44833"/>
                        </a:cubicBezTo>
                        <a:cubicBezTo>
                          <a:pt x="28421" y="42164"/>
                          <a:pt x="28654" y="37161"/>
                          <a:pt x="25952" y="33358"/>
                        </a:cubicBezTo>
                        <a:cubicBezTo>
                          <a:pt x="24318" y="31056"/>
                          <a:pt x="22083" y="26053"/>
                          <a:pt x="22083" y="26053"/>
                        </a:cubicBezTo>
                        <a:lnTo>
                          <a:pt x="24284" y="17747"/>
                        </a:lnTo>
                        <a:lnTo>
                          <a:pt x="20915" y="6072"/>
                        </a:lnTo>
                        <a:cubicBezTo>
                          <a:pt x="20915" y="6072"/>
                          <a:pt x="18881" y="5972"/>
                          <a:pt x="17646" y="4471"/>
                        </a:cubicBezTo>
                        <a:cubicBezTo>
                          <a:pt x="16412" y="2970"/>
                          <a:pt x="16679" y="234"/>
                          <a:pt x="16679" y="234"/>
                        </a:cubicBezTo>
                        <a:lnTo>
                          <a:pt x="12409" y="1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654" name="Google Shape;654;p5"/>
                  <p:cNvSpPr/>
                  <p:nvPr/>
                </p:nvSpPr>
                <p:spPr>
                  <a:xfrm>
                    <a:off x="6325175" y="3126763"/>
                    <a:ext cx="716375" cy="11875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8655" h="47502" extrusionOk="0">
                        <a:moveTo>
                          <a:pt x="12409" y="1"/>
                        </a:moveTo>
                        <a:cubicBezTo>
                          <a:pt x="12409" y="1"/>
                          <a:pt x="12176" y="2336"/>
                          <a:pt x="11242" y="3904"/>
                        </a:cubicBezTo>
                        <a:cubicBezTo>
                          <a:pt x="10274" y="5471"/>
                          <a:pt x="8306" y="6072"/>
                          <a:pt x="8306" y="6072"/>
                        </a:cubicBezTo>
                        <a:lnTo>
                          <a:pt x="4437" y="18014"/>
                        </a:lnTo>
                        <a:lnTo>
                          <a:pt x="6472" y="26086"/>
                        </a:lnTo>
                        <a:cubicBezTo>
                          <a:pt x="6472" y="26086"/>
                          <a:pt x="2836" y="31590"/>
                          <a:pt x="1435" y="34926"/>
                        </a:cubicBezTo>
                        <a:cubicBezTo>
                          <a:pt x="0" y="38295"/>
                          <a:pt x="1702" y="42064"/>
                          <a:pt x="3203" y="43632"/>
                        </a:cubicBezTo>
                        <a:cubicBezTo>
                          <a:pt x="4638" y="45131"/>
                          <a:pt x="6530" y="47148"/>
                          <a:pt x="11123" y="47148"/>
                        </a:cubicBezTo>
                        <a:cubicBezTo>
                          <a:pt x="11335" y="47148"/>
                          <a:pt x="11552" y="47143"/>
                          <a:pt x="11775" y="47135"/>
                        </a:cubicBezTo>
                        <a:cubicBezTo>
                          <a:pt x="18881" y="46834"/>
                          <a:pt x="23884" y="47501"/>
                          <a:pt x="26152" y="44833"/>
                        </a:cubicBezTo>
                        <a:cubicBezTo>
                          <a:pt x="28421" y="42164"/>
                          <a:pt x="28654" y="37161"/>
                          <a:pt x="25952" y="33358"/>
                        </a:cubicBezTo>
                        <a:cubicBezTo>
                          <a:pt x="24318" y="31056"/>
                          <a:pt x="22083" y="26053"/>
                          <a:pt x="22083" y="26053"/>
                        </a:cubicBezTo>
                        <a:lnTo>
                          <a:pt x="24284" y="17747"/>
                        </a:lnTo>
                        <a:lnTo>
                          <a:pt x="20915" y="6072"/>
                        </a:lnTo>
                        <a:cubicBezTo>
                          <a:pt x="20915" y="6072"/>
                          <a:pt x="18881" y="5972"/>
                          <a:pt x="17646" y="4471"/>
                        </a:cubicBezTo>
                        <a:cubicBezTo>
                          <a:pt x="16412" y="2970"/>
                          <a:pt x="16679" y="234"/>
                          <a:pt x="16679" y="234"/>
                        </a:cubicBezTo>
                        <a:lnTo>
                          <a:pt x="12409" y="1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655" name="Google Shape;655;p5"/>
                  <p:cNvSpPr/>
                  <p:nvPr/>
                </p:nvSpPr>
                <p:spPr>
                  <a:xfrm>
                    <a:off x="6325175" y="3126763"/>
                    <a:ext cx="716375" cy="11875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8655" h="47502" fill="none" extrusionOk="0">
                        <a:moveTo>
                          <a:pt x="12409" y="1"/>
                        </a:moveTo>
                        <a:cubicBezTo>
                          <a:pt x="12409" y="1"/>
                          <a:pt x="12176" y="2336"/>
                          <a:pt x="11242" y="3904"/>
                        </a:cubicBezTo>
                        <a:cubicBezTo>
                          <a:pt x="10274" y="5471"/>
                          <a:pt x="8306" y="6072"/>
                          <a:pt x="8306" y="6072"/>
                        </a:cubicBezTo>
                        <a:lnTo>
                          <a:pt x="4437" y="18014"/>
                        </a:lnTo>
                        <a:lnTo>
                          <a:pt x="6472" y="26086"/>
                        </a:lnTo>
                        <a:cubicBezTo>
                          <a:pt x="6472" y="26086"/>
                          <a:pt x="2836" y="31590"/>
                          <a:pt x="1435" y="34926"/>
                        </a:cubicBezTo>
                        <a:cubicBezTo>
                          <a:pt x="0" y="38295"/>
                          <a:pt x="1702" y="42064"/>
                          <a:pt x="3203" y="43632"/>
                        </a:cubicBezTo>
                        <a:cubicBezTo>
                          <a:pt x="4704" y="45200"/>
                          <a:pt x="6705" y="47335"/>
                          <a:pt x="11775" y="47135"/>
                        </a:cubicBezTo>
                        <a:cubicBezTo>
                          <a:pt x="18881" y="46834"/>
                          <a:pt x="23884" y="47501"/>
                          <a:pt x="26152" y="44833"/>
                        </a:cubicBezTo>
                        <a:cubicBezTo>
                          <a:pt x="28421" y="42164"/>
                          <a:pt x="28654" y="37161"/>
                          <a:pt x="25952" y="33358"/>
                        </a:cubicBezTo>
                        <a:cubicBezTo>
                          <a:pt x="24318" y="31056"/>
                          <a:pt x="22083" y="26053"/>
                          <a:pt x="22083" y="26053"/>
                        </a:cubicBezTo>
                        <a:lnTo>
                          <a:pt x="24284" y="17747"/>
                        </a:lnTo>
                        <a:lnTo>
                          <a:pt x="20915" y="6072"/>
                        </a:lnTo>
                        <a:cubicBezTo>
                          <a:pt x="20915" y="6072"/>
                          <a:pt x="18881" y="5972"/>
                          <a:pt x="17646" y="4471"/>
                        </a:cubicBezTo>
                        <a:cubicBezTo>
                          <a:pt x="16412" y="2970"/>
                          <a:pt x="16679" y="234"/>
                          <a:pt x="16679" y="234"/>
                        </a:cubicBezTo>
                        <a:close/>
                      </a:path>
                    </a:pathLst>
                  </a:custGeom>
                  <a:noFill/>
                  <a:ln w="10850" cap="rnd" cmpd="sng">
                    <a:solidFill>
                      <a:srgbClr val="263238"/>
                    </a:solidFill>
                    <a:prstDash val="solid"/>
                    <a:miter lim="33357"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656" name="Google Shape;656;p5"/>
                  <p:cNvSpPr/>
                  <p:nvPr/>
                </p:nvSpPr>
                <p:spPr>
                  <a:xfrm>
                    <a:off x="6435250" y="3267713"/>
                    <a:ext cx="497050" cy="5112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9882" h="20449" extrusionOk="0">
                        <a:moveTo>
                          <a:pt x="4904" y="0"/>
                        </a:moveTo>
                        <a:lnTo>
                          <a:pt x="4904" y="0"/>
                        </a:lnTo>
                        <a:cubicBezTo>
                          <a:pt x="4570" y="167"/>
                          <a:pt x="4237" y="334"/>
                          <a:pt x="3903" y="434"/>
                        </a:cubicBezTo>
                        <a:lnTo>
                          <a:pt x="1" y="12376"/>
                        </a:lnTo>
                        <a:lnTo>
                          <a:pt x="2069" y="20448"/>
                        </a:lnTo>
                        <a:lnTo>
                          <a:pt x="17680" y="20448"/>
                        </a:lnTo>
                        <a:lnTo>
                          <a:pt x="19881" y="12109"/>
                        </a:lnTo>
                        <a:lnTo>
                          <a:pt x="16512" y="434"/>
                        </a:lnTo>
                        <a:cubicBezTo>
                          <a:pt x="16179" y="400"/>
                          <a:pt x="15845" y="367"/>
                          <a:pt x="15512" y="267"/>
                        </a:cubicBezTo>
                        <a:lnTo>
                          <a:pt x="15512" y="267"/>
                        </a:lnTo>
                        <a:cubicBezTo>
                          <a:pt x="15879" y="2969"/>
                          <a:pt x="15412" y="4337"/>
                          <a:pt x="15412" y="4337"/>
                        </a:cubicBezTo>
                        <a:cubicBezTo>
                          <a:pt x="15278" y="5537"/>
                          <a:pt x="14578" y="6605"/>
                          <a:pt x="13510" y="7205"/>
                        </a:cubicBezTo>
                        <a:cubicBezTo>
                          <a:pt x="12636" y="7730"/>
                          <a:pt x="11390" y="8050"/>
                          <a:pt x="10088" y="8050"/>
                        </a:cubicBezTo>
                        <a:cubicBezTo>
                          <a:pt x="8657" y="8050"/>
                          <a:pt x="7157" y="7664"/>
                          <a:pt x="6005" y="6738"/>
                        </a:cubicBezTo>
                        <a:cubicBezTo>
                          <a:pt x="4337" y="5404"/>
                          <a:pt x="4671" y="1735"/>
                          <a:pt x="4904" y="0"/>
                        </a:cubicBezTo>
                        <a:close/>
                      </a:path>
                    </a:pathLst>
                  </a:custGeom>
                  <a:solidFill>
                    <a:srgbClr val="FFFFFF"/>
                  </a:solidFill>
                  <a:ln w="10850" cap="rnd" cmpd="sng">
                    <a:solidFill>
                      <a:srgbClr val="263238"/>
                    </a:solidFill>
                    <a:prstDash val="solid"/>
                    <a:miter lim="33357"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657" name="Google Shape;657;p5"/>
                  <p:cNvSpPr/>
                  <p:nvPr/>
                </p:nvSpPr>
                <p:spPr>
                  <a:xfrm>
                    <a:off x="6498625" y="2969813"/>
                    <a:ext cx="55075" cy="6857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203" h="2743" extrusionOk="0">
                        <a:moveTo>
                          <a:pt x="951" y="1"/>
                        </a:moveTo>
                        <a:cubicBezTo>
                          <a:pt x="758" y="1"/>
                          <a:pt x="584" y="119"/>
                          <a:pt x="468" y="441"/>
                        </a:cubicBezTo>
                        <a:cubicBezTo>
                          <a:pt x="1" y="1675"/>
                          <a:pt x="2202" y="2743"/>
                          <a:pt x="2202" y="2743"/>
                        </a:cubicBezTo>
                        <a:lnTo>
                          <a:pt x="2136" y="875"/>
                        </a:lnTo>
                        <a:cubicBezTo>
                          <a:pt x="2136" y="875"/>
                          <a:pt x="1475" y="1"/>
                          <a:pt x="951" y="1"/>
                        </a:cubicBez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658" name="Google Shape;658;p5"/>
                  <p:cNvSpPr/>
                  <p:nvPr/>
                </p:nvSpPr>
                <p:spPr>
                  <a:xfrm>
                    <a:off x="6498625" y="2969813"/>
                    <a:ext cx="55075" cy="6857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203" h="2743" extrusionOk="0">
                        <a:moveTo>
                          <a:pt x="951" y="1"/>
                        </a:moveTo>
                        <a:cubicBezTo>
                          <a:pt x="758" y="1"/>
                          <a:pt x="584" y="119"/>
                          <a:pt x="468" y="441"/>
                        </a:cubicBezTo>
                        <a:cubicBezTo>
                          <a:pt x="1" y="1675"/>
                          <a:pt x="2202" y="2743"/>
                          <a:pt x="2202" y="2743"/>
                        </a:cubicBezTo>
                        <a:lnTo>
                          <a:pt x="2136" y="875"/>
                        </a:lnTo>
                        <a:cubicBezTo>
                          <a:pt x="2136" y="875"/>
                          <a:pt x="1475" y="1"/>
                          <a:pt x="951" y="1"/>
                        </a:cubicBez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659" name="Google Shape;659;p5"/>
                  <p:cNvSpPr/>
                  <p:nvPr/>
                </p:nvSpPr>
                <p:spPr>
                  <a:xfrm>
                    <a:off x="6498625" y="2950813"/>
                    <a:ext cx="55075" cy="8757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203" h="3503" fill="none" extrusionOk="0">
                        <a:moveTo>
                          <a:pt x="2136" y="1635"/>
                        </a:moveTo>
                        <a:cubicBezTo>
                          <a:pt x="2136" y="1635"/>
                          <a:pt x="901" y="0"/>
                          <a:pt x="468" y="1201"/>
                        </a:cubicBezTo>
                        <a:cubicBezTo>
                          <a:pt x="1" y="2435"/>
                          <a:pt x="2202" y="3503"/>
                          <a:pt x="2202" y="3503"/>
                        </a:cubicBezTo>
                        <a:close/>
                      </a:path>
                    </a:pathLst>
                  </a:custGeom>
                  <a:solidFill>
                    <a:srgbClr val="FFFFFF"/>
                  </a:solidFill>
                  <a:ln w="10850" cap="rnd" cmpd="sng">
                    <a:solidFill>
                      <a:srgbClr val="263238"/>
                    </a:solidFill>
                    <a:prstDash val="solid"/>
                    <a:miter lim="33357"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660" name="Google Shape;660;p5"/>
                  <p:cNvSpPr/>
                  <p:nvPr/>
                </p:nvSpPr>
                <p:spPr>
                  <a:xfrm>
                    <a:off x="6827200" y="2969813"/>
                    <a:ext cx="54225" cy="6857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169" h="2743" extrusionOk="0">
                        <a:moveTo>
                          <a:pt x="1279" y="1"/>
                        </a:moveTo>
                        <a:cubicBezTo>
                          <a:pt x="745" y="1"/>
                          <a:pt x="67" y="875"/>
                          <a:pt x="67" y="875"/>
                        </a:cubicBezTo>
                        <a:lnTo>
                          <a:pt x="0" y="2743"/>
                        </a:lnTo>
                        <a:cubicBezTo>
                          <a:pt x="0" y="2743"/>
                          <a:pt x="2169" y="1675"/>
                          <a:pt x="1768" y="441"/>
                        </a:cubicBezTo>
                        <a:cubicBezTo>
                          <a:pt x="1652" y="119"/>
                          <a:pt x="1475" y="1"/>
                          <a:pt x="1279" y="1"/>
                        </a:cubicBez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661" name="Google Shape;661;p5"/>
                  <p:cNvSpPr/>
                  <p:nvPr/>
                </p:nvSpPr>
                <p:spPr>
                  <a:xfrm>
                    <a:off x="6827200" y="2969813"/>
                    <a:ext cx="54225" cy="6857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169" h="2743" extrusionOk="0">
                        <a:moveTo>
                          <a:pt x="1279" y="1"/>
                        </a:moveTo>
                        <a:cubicBezTo>
                          <a:pt x="745" y="1"/>
                          <a:pt x="67" y="875"/>
                          <a:pt x="67" y="875"/>
                        </a:cubicBezTo>
                        <a:lnTo>
                          <a:pt x="0" y="2743"/>
                        </a:lnTo>
                        <a:cubicBezTo>
                          <a:pt x="0" y="2743"/>
                          <a:pt x="2169" y="1675"/>
                          <a:pt x="1768" y="441"/>
                        </a:cubicBezTo>
                        <a:cubicBezTo>
                          <a:pt x="1652" y="119"/>
                          <a:pt x="1475" y="1"/>
                          <a:pt x="1279" y="1"/>
                        </a:cubicBez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662" name="Google Shape;662;p5"/>
                  <p:cNvSpPr/>
                  <p:nvPr/>
                </p:nvSpPr>
                <p:spPr>
                  <a:xfrm>
                    <a:off x="6827200" y="2950813"/>
                    <a:ext cx="54225" cy="8757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169" h="3503" fill="none" extrusionOk="0">
                        <a:moveTo>
                          <a:pt x="67" y="1635"/>
                        </a:moveTo>
                        <a:cubicBezTo>
                          <a:pt x="67" y="1635"/>
                          <a:pt x="1335" y="0"/>
                          <a:pt x="1768" y="1201"/>
                        </a:cubicBezTo>
                        <a:cubicBezTo>
                          <a:pt x="2169" y="2435"/>
                          <a:pt x="0" y="3503"/>
                          <a:pt x="0" y="3503"/>
                        </a:cubicBezTo>
                        <a:close/>
                      </a:path>
                    </a:pathLst>
                  </a:custGeom>
                  <a:solidFill>
                    <a:srgbClr val="FFFFFF"/>
                  </a:solidFill>
                  <a:ln w="10850" cap="rnd" cmpd="sng">
                    <a:solidFill>
                      <a:srgbClr val="263238"/>
                    </a:solidFill>
                    <a:prstDash val="solid"/>
                    <a:miter lim="33357"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663" name="Google Shape;663;p5"/>
                  <p:cNvSpPr/>
                  <p:nvPr/>
                </p:nvSpPr>
                <p:spPr>
                  <a:xfrm>
                    <a:off x="6554500" y="2768988"/>
                    <a:ext cx="275225" cy="39867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1009" h="15947" extrusionOk="0">
                        <a:moveTo>
                          <a:pt x="8999" y="1"/>
                        </a:moveTo>
                        <a:cubicBezTo>
                          <a:pt x="8980" y="1"/>
                          <a:pt x="8960" y="1"/>
                          <a:pt x="8940" y="2"/>
                        </a:cubicBezTo>
                        <a:lnTo>
                          <a:pt x="2069" y="2"/>
                        </a:lnTo>
                        <a:cubicBezTo>
                          <a:pt x="935" y="2"/>
                          <a:pt x="1" y="902"/>
                          <a:pt x="1" y="2036"/>
                        </a:cubicBezTo>
                        <a:lnTo>
                          <a:pt x="1" y="10442"/>
                        </a:lnTo>
                        <a:cubicBezTo>
                          <a:pt x="1" y="13478"/>
                          <a:pt x="2469" y="15946"/>
                          <a:pt x="5505" y="15946"/>
                        </a:cubicBezTo>
                        <a:cubicBezTo>
                          <a:pt x="8540" y="15946"/>
                          <a:pt x="11008" y="13511"/>
                          <a:pt x="11008" y="10476"/>
                        </a:cubicBezTo>
                        <a:lnTo>
                          <a:pt x="11008" y="2036"/>
                        </a:lnTo>
                        <a:cubicBezTo>
                          <a:pt x="11008" y="922"/>
                          <a:pt x="10107" y="1"/>
                          <a:pt x="8999" y="1"/>
                        </a:cubicBez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664" name="Google Shape;664;p5"/>
                  <p:cNvSpPr/>
                  <p:nvPr/>
                </p:nvSpPr>
                <p:spPr>
                  <a:xfrm>
                    <a:off x="6554500" y="2768988"/>
                    <a:ext cx="275225" cy="39867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1009" h="15947" extrusionOk="0">
                        <a:moveTo>
                          <a:pt x="8999" y="1"/>
                        </a:moveTo>
                        <a:cubicBezTo>
                          <a:pt x="8980" y="1"/>
                          <a:pt x="8960" y="1"/>
                          <a:pt x="8940" y="2"/>
                        </a:cubicBezTo>
                        <a:lnTo>
                          <a:pt x="2069" y="2"/>
                        </a:lnTo>
                        <a:cubicBezTo>
                          <a:pt x="935" y="2"/>
                          <a:pt x="1" y="902"/>
                          <a:pt x="1" y="2036"/>
                        </a:cubicBezTo>
                        <a:lnTo>
                          <a:pt x="1" y="10442"/>
                        </a:lnTo>
                        <a:cubicBezTo>
                          <a:pt x="1" y="13478"/>
                          <a:pt x="2469" y="15946"/>
                          <a:pt x="5505" y="15946"/>
                        </a:cubicBezTo>
                        <a:cubicBezTo>
                          <a:pt x="8540" y="15946"/>
                          <a:pt x="11008" y="13511"/>
                          <a:pt x="11008" y="10476"/>
                        </a:cubicBezTo>
                        <a:lnTo>
                          <a:pt x="11008" y="2036"/>
                        </a:lnTo>
                        <a:cubicBezTo>
                          <a:pt x="11008" y="922"/>
                          <a:pt x="10107" y="1"/>
                          <a:pt x="8999" y="1"/>
                        </a:cubicBez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665" name="Google Shape;665;p5"/>
                  <p:cNvSpPr/>
                  <p:nvPr/>
                </p:nvSpPr>
                <p:spPr>
                  <a:xfrm>
                    <a:off x="6554500" y="2768188"/>
                    <a:ext cx="275225" cy="39947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1009" h="15979" fill="none" extrusionOk="0">
                        <a:moveTo>
                          <a:pt x="5505" y="15978"/>
                        </a:moveTo>
                        <a:lnTo>
                          <a:pt x="5505" y="15978"/>
                        </a:lnTo>
                        <a:cubicBezTo>
                          <a:pt x="2469" y="15978"/>
                          <a:pt x="1" y="13510"/>
                          <a:pt x="1" y="10474"/>
                        </a:cubicBezTo>
                        <a:lnTo>
                          <a:pt x="1" y="2068"/>
                        </a:lnTo>
                        <a:cubicBezTo>
                          <a:pt x="1" y="934"/>
                          <a:pt x="935" y="34"/>
                          <a:pt x="2069" y="34"/>
                        </a:cubicBezTo>
                        <a:lnTo>
                          <a:pt x="8940" y="34"/>
                        </a:lnTo>
                        <a:cubicBezTo>
                          <a:pt x="10074" y="0"/>
                          <a:pt x="11008" y="934"/>
                          <a:pt x="11008" y="2068"/>
                        </a:cubicBezTo>
                        <a:lnTo>
                          <a:pt x="11008" y="10508"/>
                        </a:lnTo>
                        <a:cubicBezTo>
                          <a:pt x="11008" y="13543"/>
                          <a:pt x="8540" y="15978"/>
                          <a:pt x="5505" y="15978"/>
                        </a:cubicBezTo>
                        <a:close/>
                      </a:path>
                    </a:pathLst>
                  </a:custGeom>
                  <a:noFill/>
                  <a:ln w="10850" cap="rnd" cmpd="sng">
                    <a:solidFill>
                      <a:srgbClr val="263238"/>
                    </a:solidFill>
                    <a:prstDash val="solid"/>
                    <a:miter lim="33357"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666" name="Google Shape;666;p5"/>
                  <p:cNvSpPr/>
                  <p:nvPr/>
                </p:nvSpPr>
                <p:spPr>
                  <a:xfrm>
                    <a:off x="6590350" y="2936638"/>
                    <a:ext cx="63425" cy="1337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537" h="535" fill="none" extrusionOk="0">
                        <a:moveTo>
                          <a:pt x="1" y="0"/>
                        </a:moveTo>
                        <a:cubicBezTo>
                          <a:pt x="768" y="534"/>
                          <a:pt x="1769" y="534"/>
                          <a:pt x="2536" y="0"/>
                        </a:cubicBezTo>
                      </a:path>
                    </a:pathLst>
                  </a:custGeom>
                  <a:noFill/>
                  <a:ln w="10850" cap="rnd" cmpd="sng">
                    <a:solidFill>
                      <a:srgbClr val="263238"/>
                    </a:solidFill>
                    <a:prstDash val="solid"/>
                    <a:miter lim="33357"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667" name="Google Shape;667;p5"/>
                  <p:cNvSpPr/>
                  <p:nvPr/>
                </p:nvSpPr>
                <p:spPr>
                  <a:xfrm>
                    <a:off x="6732125" y="2936638"/>
                    <a:ext cx="63400" cy="1337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536" h="535" fill="none" extrusionOk="0">
                        <a:moveTo>
                          <a:pt x="1" y="0"/>
                        </a:moveTo>
                        <a:cubicBezTo>
                          <a:pt x="768" y="534"/>
                          <a:pt x="1769" y="534"/>
                          <a:pt x="2536" y="0"/>
                        </a:cubicBezTo>
                      </a:path>
                    </a:pathLst>
                  </a:custGeom>
                  <a:noFill/>
                  <a:ln w="10850" cap="rnd" cmpd="sng">
                    <a:solidFill>
                      <a:srgbClr val="263238"/>
                    </a:solidFill>
                    <a:prstDash val="solid"/>
                    <a:miter lim="33357"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668" name="Google Shape;668;p5"/>
                  <p:cNvSpPr/>
                  <p:nvPr/>
                </p:nvSpPr>
                <p:spPr>
                  <a:xfrm>
                    <a:off x="6677925" y="2914113"/>
                    <a:ext cx="35875" cy="8760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435" h="3504" fill="none" extrusionOk="0">
                        <a:moveTo>
                          <a:pt x="1068" y="1"/>
                        </a:moveTo>
                        <a:lnTo>
                          <a:pt x="1435" y="3503"/>
                        </a:lnTo>
                        <a:lnTo>
                          <a:pt x="0" y="3503"/>
                        </a:lnTo>
                      </a:path>
                    </a:pathLst>
                  </a:custGeom>
                  <a:noFill/>
                  <a:ln w="10850" cap="rnd" cmpd="sng">
                    <a:solidFill>
                      <a:srgbClr val="263238"/>
                    </a:solidFill>
                    <a:prstDash val="solid"/>
                    <a:miter lim="33357"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669" name="Google Shape;669;p5"/>
                  <p:cNvSpPr/>
                  <p:nvPr/>
                </p:nvSpPr>
                <p:spPr>
                  <a:xfrm>
                    <a:off x="6678750" y="3051713"/>
                    <a:ext cx="36725" cy="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469" h="1" fill="none" extrusionOk="0">
                        <a:moveTo>
                          <a:pt x="1" y="1"/>
                        </a:moveTo>
                        <a:lnTo>
                          <a:pt x="1469" y="1"/>
                        </a:lnTo>
                      </a:path>
                    </a:pathLst>
                  </a:custGeom>
                  <a:noFill/>
                  <a:ln w="10850" cap="rnd" cmpd="sng">
                    <a:solidFill>
                      <a:srgbClr val="263238"/>
                    </a:solidFill>
                    <a:prstDash val="solid"/>
                    <a:miter lim="33357"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670" name="Google Shape;670;p5"/>
                  <p:cNvSpPr/>
                  <p:nvPr/>
                </p:nvSpPr>
                <p:spPr>
                  <a:xfrm>
                    <a:off x="6554500" y="2768188"/>
                    <a:ext cx="139300" cy="1559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572" h="6238" extrusionOk="0">
                        <a:moveTo>
                          <a:pt x="2069" y="0"/>
                        </a:moveTo>
                        <a:cubicBezTo>
                          <a:pt x="935" y="0"/>
                          <a:pt x="1" y="934"/>
                          <a:pt x="1" y="2068"/>
                        </a:cubicBezTo>
                        <a:lnTo>
                          <a:pt x="1" y="6238"/>
                        </a:lnTo>
                        <a:cubicBezTo>
                          <a:pt x="2269" y="4270"/>
                          <a:pt x="4871" y="934"/>
                          <a:pt x="5571" y="0"/>
                        </a:cubicBezTo>
                        <a:close/>
                      </a:path>
                    </a:pathLst>
                  </a:custGeom>
                  <a:solidFill>
                    <a:srgbClr val="263238"/>
                  </a:solidFill>
                  <a:ln w="10850" cap="flat" cmpd="sng">
                    <a:solidFill>
                      <a:srgbClr val="263238"/>
                    </a:solidFill>
                    <a:prstDash val="solid"/>
                    <a:miter lim="33357"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671" name="Google Shape;671;p5"/>
                  <p:cNvSpPr/>
                  <p:nvPr/>
                </p:nvSpPr>
                <p:spPr>
                  <a:xfrm>
                    <a:off x="6700450" y="2769013"/>
                    <a:ext cx="129275" cy="15847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171" h="6339" extrusionOk="0">
                        <a:moveTo>
                          <a:pt x="0" y="1"/>
                        </a:moveTo>
                        <a:cubicBezTo>
                          <a:pt x="701" y="2269"/>
                          <a:pt x="3503" y="4971"/>
                          <a:pt x="5170" y="6338"/>
                        </a:cubicBezTo>
                        <a:lnTo>
                          <a:pt x="5170" y="2035"/>
                        </a:lnTo>
                        <a:cubicBezTo>
                          <a:pt x="5170" y="901"/>
                          <a:pt x="4270" y="1"/>
                          <a:pt x="3136" y="1"/>
                        </a:cubicBezTo>
                        <a:close/>
                      </a:path>
                    </a:pathLst>
                  </a:custGeom>
                  <a:solidFill>
                    <a:srgbClr val="263238"/>
                  </a:solidFill>
                  <a:ln w="10850" cap="flat" cmpd="sng">
                    <a:solidFill>
                      <a:srgbClr val="263238"/>
                    </a:solidFill>
                    <a:prstDash val="solid"/>
                    <a:miter lim="33357"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672" name="Google Shape;672;p5"/>
                  <p:cNvSpPr/>
                  <p:nvPr/>
                </p:nvSpPr>
                <p:spPr>
                  <a:xfrm>
                    <a:off x="6583700" y="2867413"/>
                    <a:ext cx="69225" cy="292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769" h="1169" fill="none" extrusionOk="0">
                        <a:moveTo>
                          <a:pt x="0" y="1168"/>
                        </a:moveTo>
                        <a:cubicBezTo>
                          <a:pt x="0" y="1168"/>
                          <a:pt x="667" y="1"/>
                          <a:pt x="2769" y="201"/>
                        </a:cubicBezTo>
                      </a:path>
                    </a:pathLst>
                  </a:custGeom>
                  <a:noFill/>
                  <a:ln w="20850" cap="rnd" cmpd="sng">
                    <a:solidFill>
                      <a:srgbClr val="263238"/>
                    </a:solidFill>
                    <a:prstDash val="solid"/>
                    <a:miter lim="33357"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673" name="Google Shape;673;p5"/>
                  <p:cNvSpPr/>
                  <p:nvPr/>
                </p:nvSpPr>
                <p:spPr>
                  <a:xfrm>
                    <a:off x="6721300" y="2859913"/>
                    <a:ext cx="79225" cy="367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169" h="1469" fill="none" extrusionOk="0">
                        <a:moveTo>
                          <a:pt x="0" y="501"/>
                        </a:moveTo>
                        <a:cubicBezTo>
                          <a:pt x="1168" y="0"/>
                          <a:pt x="2468" y="401"/>
                          <a:pt x="3169" y="1468"/>
                        </a:cubicBezTo>
                      </a:path>
                    </a:pathLst>
                  </a:custGeom>
                  <a:noFill/>
                  <a:ln w="20850" cap="rnd" cmpd="sng">
                    <a:solidFill>
                      <a:srgbClr val="263238"/>
                    </a:solidFill>
                    <a:prstDash val="solid"/>
                    <a:miter lim="33357"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674" name="Google Shape;674;p5"/>
                  <p:cNvSpPr/>
                  <p:nvPr/>
                </p:nvSpPr>
                <p:spPr>
                  <a:xfrm>
                    <a:off x="6325175" y="3890638"/>
                    <a:ext cx="716375" cy="42367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8655" h="16947" extrusionOk="0">
                        <a:moveTo>
                          <a:pt x="3703" y="1"/>
                        </a:moveTo>
                        <a:cubicBezTo>
                          <a:pt x="2836" y="1435"/>
                          <a:pt x="2102" y="2870"/>
                          <a:pt x="1435" y="4371"/>
                        </a:cubicBezTo>
                        <a:cubicBezTo>
                          <a:pt x="0" y="7706"/>
                          <a:pt x="1702" y="11509"/>
                          <a:pt x="3203" y="13077"/>
                        </a:cubicBezTo>
                        <a:cubicBezTo>
                          <a:pt x="4638" y="14576"/>
                          <a:pt x="6530" y="16593"/>
                          <a:pt x="11123" y="16593"/>
                        </a:cubicBezTo>
                        <a:cubicBezTo>
                          <a:pt x="11335" y="16593"/>
                          <a:pt x="11552" y="16588"/>
                          <a:pt x="11775" y="16580"/>
                        </a:cubicBezTo>
                        <a:cubicBezTo>
                          <a:pt x="18881" y="16279"/>
                          <a:pt x="23884" y="16946"/>
                          <a:pt x="26152" y="14278"/>
                        </a:cubicBezTo>
                        <a:cubicBezTo>
                          <a:pt x="28421" y="11609"/>
                          <a:pt x="28654" y="6606"/>
                          <a:pt x="25952" y="2803"/>
                        </a:cubicBezTo>
                        <a:cubicBezTo>
                          <a:pt x="25352" y="1902"/>
                          <a:pt x="24785" y="968"/>
                          <a:pt x="24284" y="1"/>
                        </a:cubicBezTo>
                        <a:close/>
                      </a:path>
                    </a:pathLst>
                  </a:custGeom>
                  <a:solidFill>
                    <a:srgbClr val="263238"/>
                  </a:solidFill>
                  <a:ln w="10850" cap="rnd" cmpd="sng">
                    <a:solidFill>
                      <a:srgbClr val="263238"/>
                    </a:solidFill>
                    <a:prstDash val="solid"/>
                    <a:miter lim="33357"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675" name="Google Shape;675;p5"/>
                  <p:cNvSpPr/>
                  <p:nvPr/>
                </p:nvSpPr>
                <p:spPr>
                  <a:xfrm>
                    <a:off x="5994425" y="3922338"/>
                    <a:ext cx="645175" cy="41647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5807" h="16659" extrusionOk="0">
                        <a:moveTo>
                          <a:pt x="3435" y="0"/>
                        </a:moveTo>
                        <a:cubicBezTo>
                          <a:pt x="3142" y="0"/>
                          <a:pt x="0" y="91"/>
                          <a:pt x="254" y="4003"/>
                        </a:cubicBezTo>
                        <a:cubicBezTo>
                          <a:pt x="521" y="8140"/>
                          <a:pt x="10495" y="12943"/>
                          <a:pt x="14365" y="15045"/>
                        </a:cubicBezTo>
                        <a:cubicBezTo>
                          <a:pt x="16268" y="16122"/>
                          <a:pt x="18374" y="16658"/>
                          <a:pt x="20486" y="16658"/>
                        </a:cubicBezTo>
                        <a:cubicBezTo>
                          <a:pt x="22297" y="16658"/>
                          <a:pt x="24112" y="16264"/>
                          <a:pt x="25806" y="15478"/>
                        </a:cubicBezTo>
                        <a:lnTo>
                          <a:pt x="25806" y="9874"/>
                        </a:lnTo>
                        <a:cubicBezTo>
                          <a:pt x="22203" y="6172"/>
                          <a:pt x="15699" y="4304"/>
                          <a:pt x="12497" y="3770"/>
                        </a:cubicBezTo>
                        <a:cubicBezTo>
                          <a:pt x="9328" y="3236"/>
                          <a:pt x="3457" y="1"/>
                          <a:pt x="3457" y="1"/>
                        </a:cubicBezTo>
                        <a:cubicBezTo>
                          <a:pt x="3457" y="1"/>
                          <a:pt x="3449" y="0"/>
                          <a:pt x="3435" y="0"/>
                        </a:cubicBezTo>
                        <a:close/>
                      </a:path>
                    </a:pathLst>
                  </a:custGeom>
                  <a:solidFill>
                    <a:srgbClr val="263238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676" name="Google Shape;676;p5"/>
                  <p:cNvSpPr/>
                  <p:nvPr/>
                </p:nvSpPr>
                <p:spPr>
                  <a:xfrm>
                    <a:off x="5994100" y="3919838"/>
                    <a:ext cx="645500" cy="43200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5820" h="17280" fill="none" extrusionOk="0">
                        <a:moveTo>
                          <a:pt x="25819" y="9974"/>
                        </a:moveTo>
                        <a:cubicBezTo>
                          <a:pt x="22216" y="6272"/>
                          <a:pt x="15712" y="4404"/>
                          <a:pt x="12510" y="3870"/>
                        </a:cubicBezTo>
                        <a:cubicBezTo>
                          <a:pt x="9341" y="3336"/>
                          <a:pt x="3470" y="101"/>
                          <a:pt x="3470" y="101"/>
                        </a:cubicBezTo>
                        <a:cubicBezTo>
                          <a:pt x="3470" y="101"/>
                          <a:pt x="1" y="0"/>
                          <a:pt x="267" y="4103"/>
                        </a:cubicBezTo>
                        <a:cubicBezTo>
                          <a:pt x="534" y="8240"/>
                          <a:pt x="10508" y="13043"/>
                          <a:pt x="14378" y="15145"/>
                        </a:cubicBezTo>
                        <a:cubicBezTo>
                          <a:pt x="17913" y="17146"/>
                          <a:pt x="22150" y="17280"/>
                          <a:pt x="25819" y="15578"/>
                        </a:cubicBezTo>
                      </a:path>
                    </a:pathLst>
                  </a:custGeom>
                  <a:noFill/>
                  <a:ln w="10850" cap="rnd" cmpd="sng">
                    <a:solidFill>
                      <a:srgbClr val="263238"/>
                    </a:solidFill>
                    <a:prstDash val="solid"/>
                    <a:miter lim="33357"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677" name="Google Shape;677;p5"/>
                  <p:cNvSpPr/>
                  <p:nvPr/>
                </p:nvSpPr>
                <p:spPr>
                  <a:xfrm>
                    <a:off x="6695425" y="3937413"/>
                    <a:ext cx="644000" cy="4051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5760" h="16206" extrusionOk="0">
                        <a:moveTo>
                          <a:pt x="22040" y="1"/>
                        </a:moveTo>
                        <a:cubicBezTo>
                          <a:pt x="21703" y="1"/>
                          <a:pt x="21483" y="31"/>
                          <a:pt x="21483" y="31"/>
                        </a:cubicBezTo>
                        <a:cubicBezTo>
                          <a:pt x="21483" y="31"/>
                          <a:pt x="16513" y="2767"/>
                          <a:pt x="13310" y="3300"/>
                        </a:cubicBezTo>
                        <a:cubicBezTo>
                          <a:pt x="10108" y="3834"/>
                          <a:pt x="3604" y="5702"/>
                          <a:pt x="1" y="9405"/>
                        </a:cubicBezTo>
                        <a:lnTo>
                          <a:pt x="1" y="15009"/>
                        </a:lnTo>
                        <a:cubicBezTo>
                          <a:pt x="1695" y="15810"/>
                          <a:pt x="3518" y="16205"/>
                          <a:pt x="5333" y="16205"/>
                        </a:cubicBezTo>
                        <a:cubicBezTo>
                          <a:pt x="7450" y="16205"/>
                          <a:pt x="9557" y="15668"/>
                          <a:pt x="11442" y="14608"/>
                        </a:cubicBezTo>
                        <a:cubicBezTo>
                          <a:pt x="15312" y="12474"/>
                          <a:pt x="25286" y="7670"/>
                          <a:pt x="25553" y="3567"/>
                        </a:cubicBezTo>
                        <a:cubicBezTo>
                          <a:pt x="25759" y="362"/>
                          <a:pt x="23201" y="1"/>
                          <a:pt x="22040" y="1"/>
                        </a:cubicBezTo>
                        <a:close/>
                      </a:path>
                    </a:pathLst>
                  </a:custGeom>
                  <a:solidFill>
                    <a:srgbClr val="263238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678" name="Google Shape;678;p5"/>
                  <p:cNvSpPr/>
                  <p:nvPr/>
                </p:nvSpPr>
                <p:spPr>
                  <a:xfrm>
                    <a:off x="6695425" y="3923163"/>
                    <a:ext cx="645500" cy="4328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5820" h="17314" fill="none" extrusionOk="0">
                        <a:moveTo>
                          <a:pt x="1" y="9975"/>
                        </a:moveTo>
                        <a:cubicBezTo>
                          <a:pt x="3604" y="6272"/>
                          <a:pt x="10108" y="4404"/>
                          <a:pt x="13310" y="3870"/>
                        </a:cubicBezTo>
                        <a:cubicBezTo>
                          <a:pt x="16513" y="3337"/>
                          <a:pt x="21483" y="601"/>
                          <a:pt x="21483" y="601"/>
                        </a:cubicBezTo>
                        <a:cubicBezTo>
                          <a:pt x="21483" y="601"/>
                          <a:pt x="25819" y="1"/>
                          <a:pt x="25553" y="4137"/>
                        </a:cubicBezTo>
                        <a:cubicBezTo>
                          <a:pt x="25286" y="8240"/>
                          <a:pt x="15312" y="13044"/>
                          <a:pt x="11442" y="15178"/>
                        </a:cubicBezTo>
                        <a:cubicBezTo>
                          <a:pt x="7940" y="17147"/>
                          <a:pt x="3670" y="17313"/>
                          <a:pt x="1" y="15579"/>
                        </a:cubicBezTo>
                      </a:path>
                    </a:pathLst>
                  </a:custGeom>
                  <a:noFill/>
                  <a:ln w="10850" cap="rnd" cmpd="sng">
                    <a:solidFill>
                      <a:srgbClr val="263238"/>
                    </a:solidFill>
                    <a:prstDash val="solid"/>
                    <a:miter lim="33357"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679" name="Google Shape;679;p5"/>
                  <p:cNvSpPr/>
                  <p:nvPr/>
                </p:nvSpPr>
                <p:spPr>
                  <a:xfrm>
                    <a:off x="6741300" y="4287688"/>
                    <a:ext cx="341100" cy="12600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3644" h="5040" extrusionOk="0">
                        <a:moveTo>
                          <a:pt x="2222" y="1"/>
                        </a:moveTo>
                        <a:cubicBezTo>
                          <a:pt x="1501" y="1"/>
                          <a:pt x="884" y="15"/>
                          <a:pt x="601" y="30"/>
                        </a:cubicBezTo>
                        <a:cubicBezTo>
                          <a:pt x="701" y="1031"/>
                          <a:pt x="501" y="2032"/>
                          <a:pt x="1" y="2932"/>
                        </a:cubicBezTo>
                        <a:lnTo>
                          <a:pt x="334" y="2966"/>
                        </a:lnTo>
                        <a:cubicBezTo>
                          <a:pt x="3136" y="3233"/>
                          <a:pt x="4337" y="3299"/>
                          <a:pt x="5204" y="3466"/>
                        </a:cubicBezTo>
                        <a:cubicBezTo>
                          <a:pt x="6716" y="3788"/>
                          <a:pt x="8351" y="5039"/>
                          <a:pt x="10021" y="5039"/>
                        </a:cubicBezTo>
                        <a:cubicBezTo>
                          <a:pt x="10083" y="5039"/>
                          <a:pt x="10145" y="5038"/>
                          <a:pt x="10208" y="5034"/>
                        </a:cubicBezTo>
                        <a:cubicBezTo>
                          <a:pt x="11909" y="4967"/>
                          <a:pt x="13477" y="3800"/>
                          <a:pt x="13477" y="3066"/>
                        </a:cubicBezTo>
                        <a:cubicBezTo>
                          <a:pt x="13510" y="2666"/>
                          <a:pt x="13377" y="2265"/>
                          <a:pt x="13177" y="1898"/>
                        </a:cubicBezTo>
                        <a:cubicBezTo>
                          <a:pt x="13177" y="1898"/>
                          <a:pt x="13644" y="1598"/>
                          <a:pt x="13410" y="764"/>
                        </a:cubicBezTo>
                        <a:cubicBezTo>
                          <a:pt x="13320" y="443"/>
                          <a:pt x="13068" y="345"/>
                          <a:pt x="12740" y="345"/>
                        </a:cubicBezTo>
                        <a:cubicBezTo>
                          <a:pt x="12214" y="345"/>
                          <a:pt x="11496" y="597"/>
                          <a:pt x="10942" y="597"/>
                        </a:cubicBezTo>
                        <a:cubicBezTo>
                          <a:pt x="10041" y="597"/>
                          <a:pt x="6605" y="264"/>
                          <a:pt x="4937" y="97"/>
                        </a:cubicBezTo>
                        <a:cubicBezTo>
                          <a:pt x="4163" y="23"/>
                          <a:pt x="3113" y="1"/>
                          <a:pt x="2222" y="1"/>
                        </a:cubicBez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680" name="Google Shape;680;p5"/>
                  <p:cNvSpPr/>
                  <p:nvPr/>
                </p:nvSpPr>
                <p:spPr>
                  <a:xfrm>
                    <a:off x="6741300" y="4287688"/>
                    <a:ext cx="341100" cy="12600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3644" h="5040" extrusionOk="0">
                        <a:moveTo>
                          <a:pt x="2222" y="1"/>
                        </a:moveTo>
                        <a:cubicBezTo>
                          <a:pt x="1501" y="1"/>
                          <a:pt x="884" y="15"/>
                          <a:pt x="601" y="30"/>
                        </a:cubicBezTo>
                        <a:cubicBezTo>
                          <a:pt x="701" y="1031"/>
                          <a:pt x="501" y="2032"/>
                          <a:pt x="1" y="2932"/>
                        </a:cubicBezTo>
                        <a:lnTo>
                          <a:pt x="334" y="2966"/>
                        </a:lnTo>
                        <a:cubicBezTo>
                          <a:pt x="3136" y="3233"/>
                          <a:pt x="4337" y="3299"/>
                          <a:pt x="5204" y="3466"/>
                        </a:cubicBezTo>
                        <a:cubicBezTo>
                          <a:pt x="6716" y="3788"/>
                          <a:pt x="8351" y="5039"/>
                          <a:pt x="10021" y="5039"/>
                        </a:cubicBezTo>
                        <a:cubicBezTo>
                          <a:pt x="10083" y="5039"/>
                          <a:pt x="10145" y="5038"/>
                          <a:pt x="10208" y="5034"/>
                        </a:cubicBezTo>
                        <a:cubicBezTo>
                          <a:pt x="11909" y="4967"/>
                          <a:pt x="13477" y="3800"/>
                          <a:pt x="13477" y="3066"/>
                        </a:cubicBezTo>
                        <a:cubicBezTo>
                          <a:pt x="13510" y="2666"/>
                          <a:pt x="13377" y="2265"/>
                          <a:pt x="13177" y="1898"/>
                        </a:cubicBezTo>
                        <a:cubicBezTo>
                          <a:pt x="13177" y="1898"/>
                          <a:pt x="13644" y="1598"/>
                          <a:pt x="13410" y="764"/>
                        </a:cubicBezTo>
                        <a:cubicBezTo>
                          <a:pt x="13320" y="443"/>
                          <a:pt x="13068" y="345"/>
                          <a:pt x="12740" y="345"/>
                        </a:cubicBezTo>
                        <a:cubicBezTo>
                          <a:pt x="12214" y="345"/>
                          <a:pt x="11496" y="597"/>
                          <a:pt x="10942" y="597"/>
                        </a:cubicBezTo>
                        <a:cubicBezTo>
                          <a:pt x="10041" y="597"/>
                          <a:pt x="6605" y="264"/>
                          <a:pt x="4937" y="97"/>
                        </a:cubicBezTo>
                        <a:cubicBezTo>
                          <a:pt x="4163" y="23"/>
                          <a:pt x="3113" y="1"/>
                          <a:pt x="2222" y="1"/>
                        </a:cubicBez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681" name="Google Shape;681;p5"/>
                  <p:cNvSpPr/>
                  <p:nvPr/>
                </p:nvSpPr>
                <p:spPr>
                  <a:xfrm>
                    <a:off x="6741300" y="4285938"/>
                    <a:ext cx="341100" cy="1301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3644" h="5205" fill="none" extrusionOk="0">
                        <a:moveTo>
                          <a:pt x="13177" y="1968"/>
                        </a:moveTo>
                        <a:cubicBezTo>
                          <a:pt x="13177" y="1968"/>
                          <a:pt x="13644" y="1668"/>
                          <a:pt x="13410" y="834"/>
                        </a:cubicBezTo>
                        <a:cubicBezTo>
                          <a:pt x="13177" y="0"/>
                          <a:pt x="11842" y="667"/>
                          <a:pt x="10942" y="667"/>
                        </a:cubicBezTo>
                        <a:cubicBezTo>
                          <a:pt x="10041" y="667"/>
                          <a:pt x="6605" y="334"/>
                          <a:pt x="4937" y="167"/>
                        </a:cubicBezTo>
                        <a:cubicBezTo>
                          <a:pt x="3536" y="34"/>
                          <a:pt x="1235" y="67"/>
                          <a:pt x="601" y="100"/>
                        </a:cubicBezTo>
                        <a:cubicBezTo>
                          <a:pt x="701" y="1101"/>
                          <a:pt x="501" y="2102"/>
                          <a:pt x="1" y="3002"/>
                        </a:cubicBezTo>
                        <a:lnTo>
                          <a:pt x="334" y="3036"/>
                        </a:lnTo>
                        <a:cubicBezTo>
                          <a:pt x="3136" y="3303"/>
                          <a:pt x="4337" y="3369"/>
                          <a:pt x="5204" y="3536"/>
                        </a:cubicBezTo>
                        <a:cubicBezTo>
                          <a:pt x="6772" y="3870"/>
                          <a:pt x="8473" y="5204"/>
                          <a:pt x="10208" y="5104"/>
                        </a:cubicBezTo>
                        <a:cubicBezTo>
                          <a:pt x="11909" y="5037"/>
                          <a:pt x="13477" y="3870"/>
                          <a:pt x="13477" y="3136"/>
                        </a:cubicBezTo>
                        <a:cubicBezTo>
                          <a:pt x="13510" y="2736"/>
                          <a:pt x="13377" y="2335"/>
                          <a:pt x="13177" y="1968"/>
                        </a:cubicBezTo>
                        <a:close/>
                      </a:path>
                    </a:pathLst>
                  </a:custGeom>
                  <a:solidFill>
                    <a:srgbClr val="FFFFFF"/>
                  </a:solidFill>
                  <a:ln w="10850" cap="rnd" cmpd="sng">
                    <a:solidFill>
                      <a:srgbClr val="263238"/>
                    </a:solidFill>
                    <a:prstDash val="solid"/>
                    <a:miter lim="33357"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682" name="Google Shape;682;p5"/>
                  <p:cNvSpPr/>
                  <p:nvPr/>
                </p:nvSpPr>
                <p:spPr>
                  <a:xfrm>
                    <a:off x="6753800" y="4288438"/>
                    <a:ext cx="25" cy="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extrusionOk="0">
                        <a:moveTo>
                          <a:pt x="1" y="0"/>
                        </a:moveTo>
                        <a:close/>
                      </a:path>
                    </a:pathLst>
                  </a:custGeom>
                  <a:solidFill>
                    <a:srgbClr val="FFFFFF"/>
                  </a:solidFill>
                  <a:ln w="10850" cap="rnd" cmpd="sng">
                    <a:solidFill>
                      <a:srgbClr val="263238"/>
                    </a:solidFill>
                    <a:prstDash val="solid"/>
                    <a:miter lim="33357"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683" name="Google Shape;683;p5"/>
                  <p:cNvSpPr/>
                  <p:nvPr/>
                </p:nvSpPr>
                <p:spPr>
                  <a:xfrm>
                    <a:off x="6752150" y="4288438"/>
                    <a:ext cx="25" cy="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extrusionOk="0">
                        <a:moveTo>
                          <a:pt x="0" y="0"/>
                        </a:moveTo>
                        <a:close/>
                      </a:path>
                    </a:pathLst>
                  </a:custGeom>
                  <a:solidFill>
                    <a:srgbClr val="FFFFFF"/>
                  </a:solidFill>
                  <a:ln w="10850" cap="rnd" cmpd="sng">
                    <a:solidFill>
                      <a:srgbClr val="263238"/>
                    </a:solidFill>
                    <a:prstDash val="solid"/>
                    <a:miter lim="33357"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684" name="Google Shape;684;p5"/>
                  <p:cNvSpPr/>
                  <p:nvPr/>
                </p:nvSpPr>
                <p:spPr>
                  <a:xfrm>
                    <a:off x="7034000" y="4335138"/>
                    <a:ext cx="36725" cy="25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469" h="101" fill="none" extrusionOk="0">
                        <a:moveTo>
                          <a:pt x="1469" y="0"/>
                        </a:moveTo>
                        <a:cubicBezTo>
                          <a:pt x="968" y="100"/>
                          <a:pt x="501" y="100"/>
                          <a:pt x="1" y="0"/>
                        </a:cubicBezTo>
                      </a:path>
                    </a:pathLst>
                  </a:custGeom>
                  <a:noFill/>
                  <a:ln w="10850" cap="rnd" cmpd="sng">
                    <a:solidFill>
                      <a:srgbClr val="263238"/>
                    </a:solidFill>
                    <a:prstDash val="solid"/>
                    <a:miter lim="33357"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685" name="Google Shape;685;p5"/>
                  <p:cNvSpPr/>
                  <p:nvPr/>
                </p:nvSpPr>
                <p:spPr>
                  <a:xfrm>
                    <a:off x="7030675" y="4364313"/>
                    <a:ext cx="48400" cy="87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936" h="35" fill="none" extrusionOk="0">
                        <a:moveTo>
                          <a:pt x="1935" y="1"/>
                        </a:moveTo>
                        <a:cubicBezTo>
                          <a:pt x="1268" y="34"/>
                          <a:pt x="634" y="34"/>
                          <a:pt x="1" y="1"/>
                        </a:cubicBezTo>
                      </a:path>
                    </a:pathLst>
                  </a:custGeom>
                  <a:noFill/>
                  <a:ln w="10850" cap="rnd" cmpd="sng">
                    <a:solidFill>
                      <a:srgbClr val="263238"/>
                    </a:solidFill>
                    <a:prstDash val="solid"/>
                    <a:miter lim="33357"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686" name="Google Shape;686;p5"/>
                  <p:cNvSpPr/>
                  <p:nvPr/>
                </p:nvSpPr>
                <p:spPr>
                  <a:xfrm>
                    <a:off x="7023175" y="4382663"/>
                    <a:ext cx="36725" cy="837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469" h="335" fill="none" extrusionOk="0">
                        <a:moveTo>
                          <a:pt x="0" y="1"/>
                        </a:moveTo>
                        <a:cubicBezTo>
                          <a:pt x="434" y="234"/>
                          <a:pt x="968" y="334"/>
                          <a:pt x="1468" y="234"/>
                        </a:cubicBezTo>
                      </a:path>
                    </a:pathLst>
                  </a:custGeom>
                  <a:noFill/>
                  <a:ln w="10850" cap="rnd" cmpd="sng">
                    <a:solidFill>
                      <a:srgbClr val="263238"/>
                    </a:solidFill>
                    <a:prstDash val="solid"/>
                    <a:miter lim="33357"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687" name="Google Shape;687;p5"/>
                  <p:cNvSpPr/>
                  <p:nvPr/>
                </p:nvSpPr>
                <p:spPr>
                  <a:xfrm>
                    <a:off x="7007325" y="4396013"/>
                    <a:ext cx="33375" cy="670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335" h="268" fill="none" extrusionOk="0">
                        <a:moveTo>
                          <a:pt x="1" y="0"/>
                        </a:moveTo>
                        <a:cubicBezTo>
                          <a:pt x="401" y="201"/>
                          <a:pt x="901" y="267"/>
                          <a:pt x="1335" y="201"/>
                        </a:cubicBezTo>
                      </a:path>
                    </a:pathLst>
                  </a:custGeom>
                  <a:solidFill>
                    <a:srgbClr val="FFFFFF"/>
                  </a:solidFill>
                  <a:ln w="10850" cap="rnd" cmpd="sng">
                    <a:solidFill>
                      <a:srgbClr val="263238"/>
                    </a:solidFill>
                    <a:prstDash val="solid"/>
                    <a:miter lim="33357"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688" name="Google Shape;688;p5"/>
                  <p:cNvSpPr/>
                  <p:nvPr/>
                </p:nvSpPr>
                <p:spPr>
                  <a:xfrm>
                    <a:off x="5918400" y="3906513"/>
                    <a:ext cx="840450" cy="45450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3618" h="18180" extrusionOk="0">
                        <a:moveTo>
                          <a:pt x="4300" y="0"/>
                        </a:moveTo>
                        <a:cubicBezTo>
                          <a:pt x="1873" y="0"/>
                          <a:pt x="1" y="2328"/>
                          <a:pt x="260" y="4736"/>
                        </a:cubicBezTo>
                        <a:cubicBezTo>
                          <a:pt x="560" y="7872"/>
                          <a:pt x="3129" y="9507"/>
                          <a:pt x="7732" y="11408"/>
                        </a:cubicBezTo>
                        <a:cubicBezTo>
                          <a:pt x="12335" y="13343"/>
                          <a:pt x="20708" y="16278"/>
                          <a:pt x="25144" y="17179"/>
                        </a:cubicBezTo>
                        <a:cubicBezTo>
                          <a:pt x="27413" y="17612"/>
                          <a:pt x="30381" y="17946"/>
                          <a:pt x="32950" y="18179"/>
                        </a:cubicBezTo>
                        <a:cubicBezTo>
                          <a:pt x="33417" y="17279"/>
                          <a:pt x="33617" y="16278"/>
                          <a:pt x="33517" y="15244"/>
                        </a:cubicBezTo>
                        <a:lnTo>
                          <a:pt x="33350" y="15244"/>
                        </a:lnTo>
                        <a:cubicBezTo>
                          <a:pt x="33350" y="15244"/>
                          <a:pt x="27046" y="13943"/>
                          <a:pt x="21775" y="10741"/>
                        </a:cubicBezTo>
                        <a:cubicBezTo>
                          <a:pt x="16538" y="7538"/>
                          <a:pt x="9867" y="2602"/>
                          <a:pt x="6498" y="634"/>
                        </a:cubicBezTo>
                        <a:cubicBezTo>
                          <a:pt x="5744" y="193"/>
                          <a:pt x="4999" y="0"/>
                          <a:pt x="4300" y="0"/>
                        </a:cubicBezTo>
                        <a:close/>
                      </a:path>
                    </a:pathLst>
                  </a:custGeom>
                  <a:solidFill>
                    <a:srgbClr val="263238"/>
                  </a:solidFill>
                  <a:ln w="10850" cap="rnd" cmpd="sng">
                    <a:solidFill>
                      <a:srgbClr val="263238"/>
                    </a:solidFill>
                    <a:prstDash val="solid"/>
                    <a:miter lim="33357"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689" name="Google Shape;689;p5"/>
                  <p:cNvSpPr/>
                  <p:nvPr/>
                </p:nvSpPr>
                <p:spPr>
                  <a:xfrm>
                    <a:off x="6540325" y="3928188"/>
                    <a:ext cx="840425" cy="45450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3617" h="18180" extrusionOk="0">
                        <a:moveTo>
                          <a:pt x="29318" y="0"/>
                        </a:moveTo>
                        <a:cubicBezTo>
                          <a:pt x="28619" y="0"/>
                          <a:pt x="27873" y="194"/>
                          <a:pt x="27120" y="634"/>
                        </a:cubicBezTo>
                        <a:cubicBezTo>
                          <a:pt x="23751" y="2602"/>
                          <a:pt x="17079" y="7539"/>
                          <a:pt x="11842" y="10741"/>
                        </a:cubicBezTo>
                        <a:cubicBezTo>
                          <a:pt x="6572" y="13943"/>
                          <a:pt x="267" y="15244"/>
                          <a:pt x="267" y="15244"/>
                        </a:cubicBezTo>
                        <a:lnTo>
                          <a:pt x="67" y="15244"/>
                        </a:lnTo>
                        <a:cubicBezTo>
                          <a:pt x="1" y="16278"/>
                          <a:pt x="201" y="17279"/>
                          <a:pt x="668" y="18180"/>
                        </a:cubicBezTo>
                        <a:cubicBezTo>
                          <a:pt x="3236" y="17946"/>
                          <a:pt x="6172" y="17613"/>
                          <a:pt x="8473" y="17146"/>
                        </a:cubicBezTo>
                        <a:cubicBezTo>
                          <a:pt x="12910" y="16245"/>
                          <a:pt x="21282" y="13276"/>
                          <a:pt x="25886" y="11408"/>
                        </a:cubicBezTo>
                        <a:cubicBezTo>
                          <a:pt x="30489" y="9507"/>
                          <a:pt x="33057" y="7872"/>
                          <a:pt x="33358" y="4737"/>
                        </a:cubicBezTo>
                        <a:cubicBezTo>
                          <a:pt x="33617" y="2328"/>
                          <a:pt x="31745" y="0"/>
                          <a:pt x="29318" y="0"/>
                        </a:cubicBezTo>
                        <a:close/>
                      </a:path>
                    </a:pathLst>
                  </a:custGeom>
                  <a:solidFill>
                    <a:srgbClr val="263238"/>
                  </a:solidFill>
                  <a:ln w="10850" cap="rnd" cmpd="sng">
                    <a:solidFill>
                      <a:srgbClr val="263238"/>
                    </a:solidFill>
                    <a:prstDash val="solid"/>
                    <a:miter lim="33357"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690" name="Google Shape;690;p5"/>
                  <p:cNvSpPr/>
                  <p:nvPr/>
                </p:nvSpPr>
                <p:spPr>
                  <a:xfrm>
                    <a:off x="6230950" y="4294363"/>
                    <a:ext cx="326075" cy="1267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3043" h="5069" extrusionOk="0">
                        <a:moveTo>
                          <a:pt x="939" y="1"/>
                        </a:moveTo>
                        <a:cubicBezTo>
                          <a:pt x="769" y="1"/>
                          <a:pt x="632" y="38"/>
                          <a:pt x="534" y="130"/>
                        </a:cubicBezTo>
                        <a:cubicBezTo>
                          <a:pt x="0" y="597"/>
                          <a:pt x="667" y="1331"/>
                          <a:pt x="667" y="1331"/>
                        </a:cubicBezTo>
                        <a:cubicBezTo>
                          <a:pt x="667" y="1331"/>
                          <a:pt x="467" y="2432"/>
                          <a:pt x="1001" y="3032"/>
                        </a:cubicBezTo>
                        <a:cubicBezTo>
                          <a:pt x="1534" y="3633"/>
                          <a:pt x="2235" y="4167"/>
                          <a:pt x="4503" y="4834"/>
                        </a:cubicBezTo>
                        <a:cubicBezTo>
                          <a:pt x="5075" y="5002"/>
                          <a:pt x="5651" y="5068"/>
                          <a:pt x="6212" y="5068"/>
                        </a:cubicBezTo>
                        <a:cubicBezTo>
                          <a:pt x="7878" y="5068"/>
                          <a:pt x="9418" y="4483"/>
                          <a:pt x="10341" y="4233"/>
                        </a:cubicBezTo>
                        <a:lnTo>
                          <a:pt x="13043" y="3533"/>
                        </a:lnTo>
                        <a:cubicBezTo>
                          <a:pt x="13043" y="3533"/>
                          <a:pt x="12409" y="2565"/>
                          <a:pt x="12442" y="631"/>
                        </a:cubicBezTo>
                        <a:lnTo>
                          <a:pt x="12442" y="631"/>
                        </a:lnTo>
                        <a:cubicBezTo>
                          <a:pt x="12442" y="631"/>
                          <a:pt x="8770" y="772"/>
                          <a:pt x="6227" y="772"/>
                        </a:cubicBezTo>
                        <a:cubicBezTo>
                          <a:pt x="5501" y="772"/>
                          <a:pt x="4866" y="760"/>
                          <a:pt x="4437" y="731"/>
                        </a:cubicBezTo>
                        <a:cubicBezTo>
                          <a:pt x="2883" y="624"/>
                          <a:pt x="1631" y="1"/>
                          <a:pt x="939" y="1"/>
                        </a:cubicBez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691" name="Google Shape;691;p5"/>
                  <p:cNvSpPr/>
                  <p:nvPr/>
                </p:nvSpPr>
                <p:spPr>
                  <a:xfrm>
                    <a:off x="6230950" y="4294363"/>
                    <a:ext cx="326075" cy="1267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3043" h="5069" extrusionOk="0">
                        <a:moveTo>
                          <a:pt x="939" y="1"/>
                        </a:moveTo>
                        <a:cubicBezTo>
                          <a:pt x="769" y="1"/>
                          <a:pt x="632" y="38"/>
                          <a:pt x="534" y="130"/>
                        </a:cubicBezTo>
                        <a:cubicBezTo>
                          <a:pt x="0" y="597"/>
                          <a:pt x="667" y="1331"/>
                          <a:pt x="667" y="1331"/>
                        </a:cubicBezTo>
                        <a:cubicBezTo>
                          <a:pt x="667" y="1331"/>
                          <a:pt x="467" y="2432"/>
                          <a:pt x="1001" y="3032"/>
                        </a:cubicBezTo>
                        <a:cubicBezTo>
                          <a:pt x="1534" y="3633"/>
                          <a:pt x="2235" y="4167"/>
                          <a:pt x="4503" y="4834"/>
                        </a:cubicBezTo>
                        <a:cubicBezTo>
                          <a:pt x="5075" y="5002"/>
                          <a:pt x="5651" y="5068"/>
                          <a:pt x="6212" y="5068"/>
                        </a:cubicBezTo>
                        <a:cubicBezTo>
                          <a:pt x="7878" y="5068"/>
                          <a:pt x="9418" y="4483"/>
                          <a:pt x="10341" y="4233"/>
                        </a:cubicBezTo>
                        <a:lnTo>
                          <a:pt x="13043" y="3533"/>
                        </a:lnTo>
                        <a:cubicBezTo>
                          <a:pt x="13043" y="3533"/>
                          <a:pt x="12409" y="2565"/>
                          <a:pt x="12442" y="631"/>
                        </a:cubicBezTo>
                        <a:lnTo>
                          <a:pt x="12442" y="631"/>
                        </a:lnTo>
                        <a:cubicBezTo>
                          <a:pt x="12442" y="631"/>
                          <a:pt x="8770" y="772"/>
                          <a:pt x="6227" y="772"/>
                        </a:cubicBezTo>
                        <a:cubicBezTo>
                          <a:pt x="5501" y="772"/>
                          <a:pt x="4866" y="760"/>
                          <a:pt x="4437" y="731"/>
                        </a:cubicBezTo>
                        <a:cubicBezTo>
                          <a:pt x="2883" y="624"/>
                          <a:pt x="1631" y="1"/>
                          <a:pt x="939" y="1"/>
                        </a:cubicBez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692" name="Google Shape;692;p5"/>
                  <p:cNvSpPr/>
                  <p:nvPr/>
                </p:nvSpPr>
                <p:spPr>
                  <a:xfrm>
                    <a:off x="6230950" y="4285938"/>
                    <a:ext cx="326075" cy="1459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3043" h="5838" fill="none" extrusionOk="0">
                        <a:moveTo>
                          <a:pt x="12442" y="968"/>
                        </a:moveTo>
                        <a:cubicBezTo>
                          <a:pt x="12442" y="968"/>
                          <a:pt x="6371" y="1201"/>
                          <a:pt x="4437" y="1068"/>
                        </a:cubicBezTo>
                        <a:cubicBezTo>
                          <a:pt x="2502" y="934"/>
                          <a:pt x="1034" y="0"/>
                          <a:pt x="534" y="467"/>
                        </a:cubicBezTo>
                        <a:cubicBezTo>
                          <a:pt x="0" y="934"/>
                          <a:pt x="667" y="1668"/>
                          <a:pt x="667" y="1668"/>
                        </a:cubicBezTo>
                        <a:cubicBezTo>
                          <a:pt x="667" y="1668"/>
                          <a:pt x="467" y="2769"/>
                          <a:pt x="1001" y="3369"/>
                        </a:cubicBezTo>
                        <a:cubicBezTo>
                          <a:pt x="1534" y="3970"/>
                          <a:pt x="2235" y="4504"/>
                          <a:pt x="4503" y="5171"/>
                        </a:cubicBezTo>
                        <a:cubicBezTo>
                          <a:pt x="6772" y="5838"/>
                          <a:pt x="9107" y="4904"/>
                          <a:pt x="10341" y="4570"/>
                        </a:cubicBezTo>
                        <a:lnTo>
                          <a:pt x="13043" y="3870"/>
                        </a:lnTo>
                        <a:cubicBezTo>
                          <a:pt x="13043" y="3870"/>
                          <a:pt x="12409" y="2902"/>
                          <a:pt x="12442" y="968"/>
                        </a:cubicBezTo>
                        <a:close/>
                      </a:path>
                    </a:pathLst>
                  </a:custGeom>
                  <a:noFill/>
                  <a:ln w="10850" cap="rnd" cmpd="sng">
                    <a:solidFill>
                      <a:srgbClr val="263238"/>
                    </a:solidFill>
                    <a:prstDash val="solid"/>
                    <a:miter lim="33357"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693" name="Google Shape;693;p5"/>
                  <p:cNvSpPr/>
                  <p:nvPr/>
                </p:nvSpPr>
                <p:spPr>
                  <a:xfrm>
                    <a:off x="6247625" y="4322638"/>
                    <a:ext cx="49225" cy="15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969" h="601" fill="none" extrusionOk="0">
                        <a:moveTo>
                          <a:pt x="0" y="200"/>
                        </a:moveTo>
                        <a:cubicBezTo>
                          <a:pt x="267" y="0"/>
                          <a:pt x="634" y="0"/>
                          <a:pt x="901" y="200"/>
                        </a:cubicBezTo>
                        <a:cubicBezTo>
                          <a:pt x="1234" y="400"/>
                          <a:pt x="1601" y="534"/>
                          <a:pt x="1968" y="600"/>
                        </a:cubicBezTo>
                      </a:path>
                    </a:pathLst>
                  </a:custGeom>
                  <a:noFill/>
                  <a:ln w="10850" cap="rnd" cmpd="sng">
                    <a:solidFill>
                      <a:srgbClr val="263238"/>
                    </a:solidFill>
                    <a:prstDash val="solid"/>
                    <a:miter lim="33357"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694" name="Google Shape;694;p5"/>
                  <p:cNvSpPr/>
                  <p:nvPr/>
                </p:nvSpPr>
                <p:spPr>
                  <a:xfrm>
                    <a:off x="6249275" y="4352638"/>
                    <a:ext cx="44225" cy="670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769" h="268" fill="none" extrusionOk="0">
                        <a:moveTo>
                          <a:pt x="1" y="268"/>
                        </a:moveTo>
                        <a:cubicBezTo>
                          <a:pt x="201" y="68"/>
                          <a:pt x="501" y="1"/>
                          <a:pt x="801" y="68"/>
                        </a:cubicBezTo>
                        <a:cubicBezTo>
                          <a:pt x="1102" y="168"/>
                          <a:pt x="1435" y="201"/>
                          <a:pt x="1769" y="201"/>
                        </a:cubicBezTo>
                      </a:path>
                    </a:pathLst>
                  </a:custGeom>
                  <a:noFill/>
                  <a:ln w="10850" cap="rnd" cmpd="sng">
                    <a:solidFill>
                      <a:srgbClr val="263238"/>
                    </a:solidFill>
                    <a:prstDash val="solid"/>
                    <a:miter lim="33357"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695" name="Google Shape;695;p5"/>
                  <p:cNvSpPr/>
                  <p:nvPr/>
                </p:nvSpPr>
                <p:spPr>
                  <a:xfrm>
                    <a:off x="6274300" y="4377663"/>
                    <a:ext cx="43400" cy="837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736" h="335" fill="none" extrusionOk="0">
                        <a:moveTo>
                          <a:pt x="1" y="334"/>
                        </a:moveTo>
                        <a:cubicBezTo>
                          <a:pt x="1" y="334"/>
                          <a:pt x="134" y="1"/>
                          <a:pt x="334" y="1"/>
                        </a:cubicBezTo>
                        <a:cubicBezTo>
                          <a:pt x="568" y="1"/>
                          <a:pt x="1468" y="101"/>
                          <a:pt x="1735" y="101"/>
                        </a:cubicBezTo>
                      </a:path>
                    </a:pathLst>
                  </a:custGeom>
                  <a:noFill/>
                  <a:ln w="10850" cap="rnd" cmpd="sng">
                    <a:solidFill>
                      <a:srgbClr val="263238"/>
                    </a:solidFill>
                    <a:prstDash val="solid"/>
                    <a:miter lim="33357"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696" name="Google Shape;696;p5"/>
                  <p:cNvSpPr/>
                  <p:nvPr/>
                </p:nvSpPr>
                <p:spPr>
                  <a:xfrm>
                    <a:off x="6306825" y="4392688"/>
                    <a:ext cx="29225" cy="10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169" h="401" fill="none" extrusionOk="0">
                        <a:moveTo>
                          <a:pt x="1" y="400"/>
                        </a:moveTo>
                        <a:cubicBezTo>
                          <a:pt x="1" y="400"/>
                          <a:pt x="234" y="100"/>
                          <a:pt x="434" y="67"/>
                        </a:cubicBezTo>
                        <a:cubicBezTo>
                          <a:pt x="668" y="33"/>
                          <a:pt x="935" y="0"/>
                          <a:pt x="1168" y="0"/>
                        </a:cubicBezTo>
                      </a:path>
                    </a:pathLst>
                  </a:custGeom>
                  <a:noFill/>
                  <a:ln w="10850" cap="rnd" cmpd="sng">
                    <a:solidFill>
                      <a:srgbClr val="263238"/>
                    </a:solidFill>
                    <a:prstDash val="solid"/>
                    <a:miter lim="33357"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697" name="Google Shape;697;p5"/>
                  <p:cNvSpPr/>
                  <p:nvPr/>
                </p:nvSpPr>
                <p:spPr>
                  <a:xfrm>
                    <a:off x="6619550" y="4059113"/>
                    <a:ext cx="447000" cy="246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7880" h="9841" fill="none" extrusionOk="0">
                        <a:moveTo>
                          <a:pt x="0" y="9841"/>
                        </a:moveTo>
                        <a:cubicBezTo>
                          <a:pt x="0" y="9841"/>
                          <a:pt x="12743" y="3569"/>
                          <a:pt x="17880" y="0"/>
                        </a:cubicBezTo>
                      </a:path>
                    </a:pathLst>
                  </a:custGeom>
                  <a:noFill/>
                  <a:ln w="10850" cap="rnd" cmpd="sng">
                    <a:solidFill>
                      <a:srgbClr val="FFFFFF"/>
                    </a:solidFill>
                    <a:prstDash val="solid"/>
                    <a:miter lim="33357"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698" name="Google Shape;698;p5"/>
                  <p:cNvSpPr/>
                  <p:nvPr/>
                </p:nvSpPr>
                <p:spPr>
                  <a:xfrm>
                    <a:off x="6260950" y="4039913"/>
                    <a:ext cx="424500" cy="22687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6980" h="9075" fill="none" extrusionOk="0">
                        <a:moveTo>
                          <a:pt x="1" y="1"/>
                        </a:moveTo>
                        <a:cubicBezTo>
                          <a:pt x="1" y="1"/>
                          <a:pt x="10875" y="8474"/>
                          <a:pt x="16980" y="9074"/>
                        </a:cubicBezTo>
                      </a:path>
                    </a:pathLst>
                  </a:custGeom>
                  <a:noFill/>
                  <a:ln w="10850" cap="rnd" cmpd="sng">
                    <a:solidFill>
                      <a:srgbClr val="FFFFFF"/>
                    </a:solidFill>
                    <a:prstDash val="solid"/>
                    <a:miter lim="33357"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699" name="Google Shape;699;p5"/>
                  <p:cNvSpPr/>
                  <p:nvPr/>
                </p:nvSpPr>
                <p:spPr>
                  <a:xfrm>
                    <a:off x="6387725" y="4034088"/>
                    <a:ext cx="261025" cy="14680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441" h="5872" fill="none" extrusionOk="0">
                        <a:moveTo>
                          <a:pt x="0" y="0"/>
                        </a:moveTo>
                        <a:cubicBezTo>
                          <a:pt x="0" y="0"/>
                          <a:pt x="8273" y="2569"/>
                          <a:pt x="10441" y="5871"/>
                        </a:cubicBezTo>
                      </a:path>
                    </a:pathLst>
                  </a:custGeom>
                  <a:noFill/>
                  <a:ln w="10850" cap="rnd" cmpd="sng">
                    <a:solidFill>
                      <a:srgbClr val="FFFFFF"/>
                    </a:solidFill>
                    <a:prstDash val="solid"/>
                    <a:miter lim="33357"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700" name="Google Shape;700;p5"/>
                  <p:cNvSpPr/>
                  <p:nvPr/>
                </p:nvSpPr>
                <p:spPr>
                  <a:xfrm>
                    <a:off x="6721300" y="4034088"/>
                    <a:ext cx="260200" cy="11760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408" h="4704" fill="none" extrusionOk="0">
                        <a:moveTo>
                          <a:pt x="0" y="4704"/>
                        </a:moveTo>
                        <a:cubicBezTo>
                          <a:pt x="0" y="4704"/>
                          <a:pt x="5104" y="1068"/>
                          <a:pt x="10407" y="0"/>
                        </a:cubicBezTo>
                      </a:path>
                    </a:pathLst>
                  </a:custGeom>
                  <a:noFill/>
                  <a:ln w="10850" cap="rnd" cmpd="sng">
                    <a:solidFill>
                      <a:srgbClr val="FFFFFF"/>
                    </a:solidFill>
                    <a:prstDash val="solid"/>
                    <a:miter lim="33357"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  <p:sp>
              <p:nvSpPr>
                <p:cNvPr id="701" name="Google Shape;701;p5"/>
                <p:cNvSpPr/>
                <p:nvPr/>
              </p:nvSpPr>
              <p:spPr>
                <a:xfrm>
                  <a:off x="5582975" y="3448888"/>
                  <a:ext cx="75075" cy="807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003" h="3228" extrusionOk="0">
                      <a:moveTo>
                        <a:pt x="1239" y="0"/>
                      </a:moveTo>
                      <a:cubicBezTo>
                        <a:pt x="1162" y="0"/>
                        <a:pt x="1091" y="40"/>
                        <a:pt x="1035" y="125"/>
                      </a:cubicBezTo>
                      <a:cubicBezTo>
                        <a:pt x="1" y="1660"/>
                        <a:pt x="1935" y="3227"/>
                        <a:pt x="1935" y="3227"/>
                      </a:cubicBezTo>
                      <a:lnTo>
                        <a:pt x="3003" y="2894"/>
                      </a:lnTo>
                      <a:cubicBezTo>
                        <a:pt x="2736" y="2827"/>
                        <a:pt x="2202" y="2427"/>
                        <a:pt x="2035" y="1359"/>
                      </a:cubicBezTo>
                      <a:cubicBezTo>
                        <a:pt x="1904" y="545"/>
                        <a:pt x="1525" y="0"/>
                        <a:pt x="1239" y="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702" name="Google Shape;702;p5"/>
                <p:cNvSpPr/>
                <p:nvPr/>
              </p:nvSpPr>
              <p:spPr>
                <a:xfrm>
                  <a:off x="5582975" y="3448888"/>
                  <a:ext cx="75075" cy="807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003" h="3228" extrusionOk="0">
                      <a:moveTo>
                        <a:pt x="1239" y="0"/>
                      </a:moveTo>
                      <a:cubicBezTo>
                        <a:pt x="1162" y="0"/>
                        <a:pt x="1091" y="40"/>
                        <a:pt x="1035" y="125"/>
                      </a:cubicBezTo>
                      <a:cubicBezTo>
                        <a:pt x="1" y="1660"/>
                        <a:pt x="1935" y="3227"/>
                        <a:pt x="1935" y="3227"/>
                      </a:cubicBezTo>
                      <a:lnTo>
                        <a:pt x="3003" y="2894"/>
                      </a:lnTo>
                      <a:cubicBezTo>
                        <a:pt x="2736" y="2827"/>
                        <a:pt x="2202" y="2427"/>
                        <a:pt x="2035" y="1359"/>
                      </a:cubicBezTo>
                      <a:cubicBezTo>
                        <a:pt x="1904" y="545"/>
                        <a:pt x="1525" y="0"/>
                        <a:pt x="1239" y="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703" name="Google Shape;703;p5"/>
                <p:cNvSpPr/>
                <p:nvPr/>
              </p:nvSpPr>
              <p:spPr>
                <a:xfrm>
                  <a:off x="5582975" y="3441988"/>
                  <a:ext cx="75075" cy="876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003" h="3504" fill="none" extrusionOk="0">
                      <a:moveTo>
                        <a:pt x="1935" y="3503"/>
                      </a:moveTo>
                      <a:cubicBezTo>
                        <a:pt x="1935" y="3503"/>
                        <a:pt x="1" y="1936"/>
                        <a:pt x="1035" y="401"/>
                      </a:cubicBezTo>
                      <a:cubicBezTo>
                        <a:pt x="1301" y="1"/>
                        <a:pt x="1869" y="601"/>
                        <a:pt x="2035" y="1635"/>
                      </a:cubicBezTo>
                      <a:cubicBezTo>
                        <a:pt x="2202" y="2703"/>
                        <a:pt x="2736" y="3103"/>
                        <a:pt x="3003" y="3170"/>
                      </a:cubicBezTo>
                    </a:path>
                  </a:pathLst>
                </a:custGeom>
                <a:noFill/>
                <a:ln w="10850" cap="rnd" cmpd="sng">
                  <a:solidFill>
                    <a:srgbClr val="263238"/>
                  </a:solidFill>
                  <a:prstDash val="solid"/>
                  <a:miter lim="33357"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704" name="Google Shape;704;p5"/>
                <p:cNvSpPr/>
                <p:nvPr/>
              </p:nvSpPr>
              <p:spPr>
                <a:xfrm>
                  <a:off x="5618700" y="3471463"/>
                  <a:ext cx="61025" cy="682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441" h="2728" extrusionOk="0">
                      <a:moveTo>
                        <a:pt x="345" y="0"/>
                      </a:moveTo>
                      <a:cubicBezTo>
                        <a:pt x="0" y="0"/>
                        <a:pt x="70" y="762"/>
                        <a:pt x="206" y="1390"/>
                      </a:cubicBezTo>
                      <a:cubicBezTo>
                        <a:pt x="339" y="2024"/>
                        <a:pt x="873" y="2558"/>
                        <a:pt x="1507" y="2658"/>
                      </a:cubicBezTo>
                      <a:cubicBezTo>
                        <a:pt x="1692" y="2699"/>
                        <a:pt x="1891" y="2728"/>
                        <a:pt x="2086" y="2728"/>
                      </a:cubicBezTo>
                      <a:cubicBezTo>
                        <a:pt x="2207" y="2728"/>
                        <a:pt x="2326" y="2717"/>
                        <a:pt x="2441" y="2691"/>
                      </a:cubicBezTo>
                      <a:lnTo>
                        <a:pt x="1974" y="1991"/>
                      </a:lnTo>
                      <a:cubicBezTo>
                        <a:pt x="1507" y="1991"/>
                        <a:pt x="1507" y="723"/>
                        <a:pt x="640" y="123"/>
                      </a:cubicBezTo>
                      <a:cubicBezTo>
                        <a:pt x="519" y="38"/>
                        <a:pt x="422" y="0"/>
                        <a:pt x="345" y="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705" name="Google Shape;705;p5"/>
                <p:cNvSpPr/>
                <p:nvPr/>
              </p:nvSpPr>
              <p:spPr>
                <a:xfrm>
                  <a:off x="5618700" y="3471463"/>
                  <a:ext cx="61025" cy="682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441" h="2728" extrusionOk="0">
                      <a:moveTo>
                        <a:pt x="345" y="0"/>
                      </a:moveTo>
                      <a:cubicBezTo>
                        <a:pt x="0" y="0"/>
                        <a:pt x="70" y="762"/>
                        <a:pt x="206" y="1390"/>
                      </a:cubicBezTo>
                      <a:cubicBezTo>
                        <a:pt x="339" y="2024"/>
                        <a:pt x="873" y="2558"/>
                        <a:pt x="1507" y="2658"/>
                      </a:cubicBezTo>
                      <a:cubicBezTo>
                        <a:pt x="1692" y="2699"/>
                        <a:pt x="1891" y="2728"/>
                        <a:pt x="2086" y="2728"/>
                      </a:cubicBezTo>
                      <a:cubicBezTo>
                        <a:pt x="2207" y="2728"/>
                        <a:pt x="2326" y="2717"/>
                        <a:pt x="2441" y="2691"/>
                      </a:cubicBezTo>
                      <a:lnTo>
                        <a:pt x="1974" y="1991"/>
                      </a:lnTo>
                      <a:cubicBezTo>
                        <a:pt x="1507" y="1991"/>
                        <a:pt x="1507" y="723"/>
                        <a:pt x="640" y="123"/>
                      </a:cubicBezTo>
                      <a:cubicBezTo>
                        <a:pt x="519" y="38"/>
                        <a:pt x="422" y="0"/>
                        <a:pt x="345" y="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706" name="Google Shape;706;p5"/>
                <p:cNvSpPr/>
                <p:nvPr/>
              </p:nvSpPr>
              <p:spPr>
                <a:xfrm>
                  <a:off x="5618000" y="3462838"/>
                  <a:ext cx="61725" cy="775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469" h="3103" fill="none" extrusionOk="0">
                      <a:moveTo>
                        <a:pt x="2002" y="2336"/>
                      </a:moveTo>
                      <a:cubicBezTo>
                        <a:pt x="1535" y="2336"/>
                        <a:pt x="1535" y="1068"/>
                        <a:pt x="668" y="468"/>
                      </a:cubicBezTo>
                      <a:cubicBezTo>
                        <a:pt x="1" y="1"/>
                        <a:pt x="67" y="968"/>
                        <a:pt x="234" y="1735"/>
                      </a:cubicBezTo>
                      <a:cubicBezTo>
                        <a:pt x="367" y="2369"/>
                        <a:pt x="901" y="2903"/>
                        <a:pt x="1535" y="3003"/>
                      </a:cubicBezTo>
                      <a:lnTo>
                        <a:pt x="1535" y="3003"/>
                      </a:lnTo>
                      <a:cubicBezTo>
                        <a:pt x="1835" y="3070"/>
                        <a:pt x="2169" y="3103"/>
                        <a:pt x="2469" y="3036"/>
                      </a:cubicBezTo>
                    </a:path>
                  </a:pathLst>
                </a:custGeom>
                <a:noFill/>
                <a:ln w="10850" cap="rnd" cmpd="sng">
                  <a:solidFill>
                    <a:srgbClr val="263238"/>
                  </a:solidFill>
                  <a:prstDash val="solid"/>
                  <a:miter lim="33357"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707" name="Google Shape;707;p5"/>
                <p:cNvSpPr/>
                <p:nvPr/>
              </p:nvSpPr>
              <p:spPr>
                <a:xfrm>
                  <a:off x="5635525" y="3464913"/>
                  <a:ext cx="178475" cy="784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139" h="3139" extrusionOk="0">
                      <a:moveTo>
                        <a:pt x="6241" y="0"/>
                      </a:moveTo>
                      <a:cubicBezTo>
                        <a:pt x="5962" y="0"/>
                        <a:pt x="5616" y="47"/>
                        <a:pt x="5204" y="185"/>
                      </a:cubicBezTo>
                      <a:cubicBezTo>
                        <a:pt x="3990" y="568"/>
                        <a:pt x="2562" y="2297"/>
                        <a:pt x="2150" y="2297"/>
                      </a:cubicBezTo>
                      <a:cubicBezTo>
                        <a:pt x="2132" y="2297"/>
                        <a:pt x="2116" y="2293"/>
                        <a:pt x="2102" y="2286"/>
                      </a:cubicBezTo>
                      <a:cubicBezTo>
                        <a:pt x="1768" y="2086"/>
                        <a:pt x="1534" y="1819"/>
                        <a:pt x="1401" y="1452"/>
                      </a:cubicBezTo>
                      <a:cubicBezTo>
                        <a:pt x="1252" y="1179"/>
                        <a:pt x="1011" y="795"/>
                        <a:pt x="787" y="795"/>
                      </a:cubicBezTo>
                      <a:cubicBezTo>
                        <a:pt x="710" y="795"/>
                        <a:pt x="635" y="841"/>
                        <a:pt x="567" y="952"/>
                      </a:cubicBezTo>
                      <a:cubicBezTo>
                        <a:pt x="0" y="1953"/>
                        <a:pt x="1568" y="3053"/>
                        <a:pt x="1568" y="3053"/>
                      </a:cubicBezTo>
                      <a:cubicBezTo>
                        <a:pt x="1568" y="3053"/>
                        <a:pt x="1670" y="3138"/>
                        <a:pt x="2178" y="3138"/>
                      </a:cubicBezTo>
                      <a:cubicBezTo>
                        <a:pt x="2381" y="3138"/>
                        <a:pt x="2650" y="3125"/>
                        <a:pt x="3002" y="3087"/>
                      </a:cubicBezTo>
                      <a:cubicBezTo>
                        <a:pt x="4203" y="2920"/>
                        <a:pt x="6938" y="2553"/>
                        <a:pt x="6938" y="2553"/>
                      </a:cubicBezTo>
                      <a:lnTo>
                        <a:pt x="7138" y="218"/>
                      </a:lnTo>
                      <a:cubicBezTo>
                        <a:pt x="7138" y="218"/>
                        <a:pt x="6843" y="0"/>
                        <a:pt x="6241" y="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708" name="Google Shape;708;p5"/>
                <p:cNvSpPr/>
                <p:nvPr/>
              </p:nvSpPr>
              <p:spPr>
                <a:xfrm>
                  <a:off x="5635525" y="3464913"/>
                  <a:ext cx="178475" cy="784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139" h="3139" extrusionOk="0">
                      <a:moveTo>
                        <a:pt x="6241" y="0"/>
                      </a:moveTo>
                      <a:cubicBezTo>
                        <a:pt x="5962" y="0"/>
                        <a:pt x="5616" y="47"/>
                        <a:pt x="5204" y="185"/>
                      </a:cubicBezTo>
                      <a:cubicBezTo>
                        <a:pt x="3990" y="568"/>
                        <a:pt x="2562" y="2297"/>
                        <a:pt x="2150" y="2297"/>
                      </a:cubicBezTo>
                      <a:cubicBezTo>
                        <a:pt x="2132" y="2297"/>
                        <a:pt x="2116" y="2293"/>
                        <a:pt x="2102" y="2286"/>
                      </a:cubicBezTo>
                      <a:cubicBezTo>
                        <a:pt x="1768" y="2086"/>
                        <a:pt x="1534" y="1819"/>
                        <a:pt x="1401" y="1452"/>
                      </a:cubicBezTo>
                      <a:cubicBezTo>
                        <a:pt x="1252" y="1179"/>
                        <a:pt x="1011" y="795"/>
                        <a:pt x="787" y="795"/>
                      </a:cubicBezTo>
                      <a:cubicBezTo>
                        <a:pt x="710" y="795"/>
                        <a:pt x="635" y="841"/>
                        <a:pt x="567" y="952"/>
                      </a:cubicBezTo>
                      <a:cubicBezTo>
                        <a:pt x="0" y="1953"/>
                        <a:pt x="1568" y="3053"/>
                        <a:pt x="1568" y="3053"/>
                      </a:cubicBezTo>
                      <a:cubicBezTo>
                        <a:pt x="1568" y="3053"/>
                        <a:pt x="1670" y="3138"/>
                        <a:pt x="2178" y="3138"/>
                      </a:cubicBezTo>
                      <a:cubicBezTo>
                        <a:pt x="2381" y="3138"/>
                        <a:pt x="2650" y="3125"/>
                        <a:pt x="3002" y="3087"/>
                      </a:cubicBezTo>
                      <a:cubicBezTo>
                        <a:pt x="4203" y="2920"/>
                        <a:pt x="6938" y="2553"/>
                        <a:pt x="6938" y="2553"/>
                      </a:cubicBezTo>
                      <a:lnTo>
                        <a:pt x="7138" y="218"/>
                      </a:lnTo>
                      <a:cubicBezTo>
                        <a:pt x="7138" y="218"/>
                        <a:pt x="6843" y="0"/>
                        <a:pt x="6241" y="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709" name="Google Shape;709;p5"/>
                <p:cNvSpPr/>
                <p:nvPr/>
              </p:nvSpPr>
              <p:spPr>
                <a:xfrm>
                  <a:off x="7705325" y="3450763"/>
                  <a:ext cx="59225" cy="704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369" h="2819" extrusionOk="0">
                      <a:moveTo>
                        <a:pt x="1756" y="0"/>
                      </a:moveTo>
                      <a:cubicBezTo>
                        <a:pt x="1409" y="0"/>
                        <a:pt x="1107" y="422"/>
                        <a:pt x="968" y="1284"/>
                      </a:cubicBezTo>
                      <a:cubicBezTo>
                        <a:pt x="801" y="2352"/>
                        <a:pt x="267" y="2752"/>
                        <a:pt x="0" y="2819"/>
                      </a:cubicBezTo>
                      <a:lnTo>
                        <a:pt x="1535" y="2585"/>
                      </a:lnTo>
                      <a:cubicBezTo>
                        <a:pt x="1535" y="2585"/>
                        <a:pt x="2369" y="250"/>
                        <a:pt x="1969" y="50"/>
                      </a:cubicBezTo>
                      <a:cubicBezTo>
                        <a:pt x="1897" y="17"/>
                        <a:pt x="1826" y="0"/>
                        <a:pt x="1756" y="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710" name="Google Shape;710;p5"/>
                <p:cNvSpPr/>
                <p:nvPr/>
              </p:nvSpPr>
              <p:spPr>
                <a:xfrm>
                  <a:off x="7705325" y="3450763"/>
                  <a:ext cx="59225" cy="704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369" h="2819" extrusionOk="0">
                      <a:moveTo>
                        <a:pt x="1756" y="0"/>
                      </a:moveTo>
                      <a:cubicBezTo>
                        <a:pt x="1409" y="0"/>
                        <a:pt x="1107" y="422"/>
                        <a:pt x="968" y="1284"/>
                      </a:cubicBezTo>
                      <a:cubicBezTo>
                        <a:pt x="818" y="2243"/>
                        <a:pt x="373" y="2663"/>
                        <a:pt x="90" y="2788"/>
                      </a:cubicBezTo>
                      <a:lnTo>
                        <a:pt x="90" y="2788"/>
                      </a:lnTo>
                      <a:lnTo>
                        <a:pt x="2102" y="2085"/>
                      </a:lnTo>
                      <a:cubicBezTo>
                        <a:pt x="2102" y="2085"/>
                        <a:pt x="2369" y="250"/>
                        <a:pt x="1969" y="50"/>
                      </a:cubicBezTo>
                      <a:cubicBezTo>
                        <a:pt x="1897" y="17"/>
                        <a:pt x="1826" y="0"/>
                        <a:pt x="1756" y="0"/>
                      </a:cubicBezTo>
                      <a:close/>
                      <a:moveTo>
                        <a:pt x="90" y="2788"/>
                      </a:moveTo>
                      <a:lnTo>
                        <a:pt x="0" y="2819"/>
                      </a:lnTo>
                      <a:cubicBezTo>
                        <a:pt x="28" y="2812"/>
                        <a:pt x="58" y="2802"/>
                        <a:pt x="90" y="2788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lang="en-US"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 </a:t>
                  </a: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711" name="Google Shape;711;p5"/>
                <p:cNvSpPr/>
                <p:nvPr/>
              </p:nvSpPr>
              <p:spPr>
                <a:xfrm>
                  <a:off x="7705325" y="3446988"/>
                  <a:ext cx="59225" cy="742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369" h="2970" fill="none" extrusionOk="0">
                      <a:moveTo>
                        <a:pt x="1535" y="2736"/>
                      </a:moveTo>
                      <a:cubicBezTo>
                        <a:pt x="1535" y="2736"/>
                        <a:pt x="2369" y="401"/>
                        <a:pt x="1969" y="201"/>
                      </a:cubicBezTo>
                      <a:cubicBezTo>
                        <a:pt x="1535" y="1"/>
                        <a:pt x="1135" y="401"/>
                        <a:pt x="968" y="1435"/>
                      </a:cubicBezTo>
                      <a:cubicBezTo>
                        <a:pt x="801" y="2503"/>
                        <a:pt x="267" y="2903"/>
                        <a:pt x="0" y="2970"/>
                      </a:cubicBezTo>
                    </a:path>
                  </a:pathLst>
                </a:custGeom>
                <a:noFill/>
                <a:ln w="10850" cap="rnd" cmpd="sng">
                  <a:solidFill>
                    <a:srgbClr val="263238"/>
                  </a:solidFill>
                  <a:prstDash val="solid"/>
                  <a:miter lim="33357"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712" name="Google Shape;712;p5"/>
                <p:cNvSpPr/>
                <p:nvPr/>
              </p:nvSpPr>
              <p:spPr>
                <a:xfrm>
                  <a:off x="7695325" y="3468013"/>
                  <a:ext cx="53475" cy="582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139" h="2329" extrusionOk="0">
                      <a:moveTo>
                        <a:pt x="1473" y="1"/>
                      </a:moveTo>
                      <a:cubicBezTo>
                        <a:pt x="1387" y="1"/>
                        <a:pt x="1276" y="40"/>
                        <a:pt x="1134" y="127"/>
                      </a:cubicBezTo>
                      <a:cubicBezTo>
                        <a:pt x="234" y="728"/>
                        <a:pt x="467" y="2129"/>
                        <a:pt x="0" y="2129"/>
                      </a:cubicBezTo>
                      <a:lnTo>
                        <a:pt x="1301" y="2329"/>
                      </a:lnTo>
                      <a:cubicBezTo>
                        <a:pt x="1301" y="2329"/>
                        <a:pt x="2138" y="1"/>
                        <a:pt x="1473" y="1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713" name="Google Shape;713;p5"/>
                <p:cNvSpPr/>
                <p:nvPr/>
              </p:nvSpPr>
              <p:spPr>
                <a:xfrm>
                  <a:off x="7695325" y="3468038"/>
                  <a:ext cx="54775" cy="590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191" h="2362" extrusionOk="0">
                      <a:moveTo>
                        <a:pt x="1478" y="1"/>
                      </a:moveTo>
                      <a:cubicBezTo>
                        <a:pt x="1387" y="1"/>
                        <a:pt x="1274" y="39"/>
                        <a:pt x="1134" y="126"/>
                      </a:cubicBezTo>
                      <a:cubicBezTo>
                        <a:pt x="234" y="727"/>
                        <a:pt x="467" y="2128"/>
                        <a:pt x="0" y="2128"/>
                      </a:cubicBezTo>
                      <a:lnTo>
                        <a:pt x="1535" y="2361"/>
                      </a:lnTo>
                      <a:cubicBezTo>
                        <a:pt x="1535" y="2361"/>
                        <a:pt x="2190" y="1"/>
                        <a:pt x="1478" y="1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714" name="Google Shape;714;p5"/>
                <p:cNvSpPr/>
                <p:nvPr/>
              </p:nvSpPr>
              <p:spPr>
                <a:xfrm>
                  <a:off x="7695325" y="3452013"/>
                  <a:ext cx="59225" cy="742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369" h="2969" fill="none" extrusionOk="0">
                      <a:moveTo>
                        <a:pt x="1301" y="2969"/>
                      </a:moveTo>
                      <a:cubicBezTo>
                        <a:pt x="1301" y="2969"/>
                        <a:pt x="2369" y="0"/>
                        <a:pt x="1134" y="767"/>
                      </a:cubicBezTo>
                      <a:cubicBezTo>
                        <a:pt x="234" y="1368"/>
                        <a:pt x="467" y="2769"/>
                        <a:pt x="0" y="2769"/>
                      </a:cubicBezTo>
                    </a:path>
                  </a:pathLst>
                </a:custGeom>
                <a:noFill/>
                <a:ln w="10850" cap="rnd" cmpd="sng">
                  <a:solidFill>
                    <a:srgbClr val="263238"/>
                  </a:solidFill>
                  <a:prstDash val="solid"/>
                  <a:miter lim="33357"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715" name="Google Shape;715;p5"/>
                <p:cNvSpPr/>
                <p:nvPr/>
              </p:nvSpPr>
              <p:spPr>
                <a:xfrm>
                  <a:off x="7549375" y="3464913"/>
                  <a:ext cx="168475" cy="819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739" h="3276" extrusionOk="0">
                      <a:moveTo>
                        <a:pt x="887" y="0"/>
                      </a:moveTo>
                      <a:cubicBezTo>
                        <a:pt x="296" y="0"/>
                        <a:pt x="1" y="218"/>
                        <a:pt x="1" y="218"/>
                      </a:cubicBezTo>
                      <a:lnTo>
                        <a:pt x="1101" y="2586"/>
                      </a:lnTo>
                      <a:cubicBezTo>
                        <a:pt x="2269" y="2686"/>
                        <a:pt x="3436" y="2887"/>
                        <a:pt x="4604" y="3187"/>
                      </a:cubicBezTo>
                      <a:cubicBezTo>
                        <a:pt x="4884" y="3252"/>
                        <a:pt x="5120" y="3276"/>
                        <a:pt x="5314" y="3276"/>
                      </a:cubicBezTo>
                      <a:cubicBezTo>
                        <a:pt x="5814" y="3276"/>
                        <a:pt x="6038" y="3120"/>
                        <a:pt x="6038" y="3120"/>
                      </a:cubicBezTo>
                      <a:cubicBezTo>
                        <a:pt x="6038" y="3120"/>
                        <a:pt x="6739" y="1752"/>
                        <a:pt x="6505" y="1285"/>
                      </a:cubicBezTo>
                      <a:cubicBezTo>
                        <a:pt x="6416" y="1119"/>
                        <a:pt x="6306" y="1051"/>
                        <a:pt x="6196" y="1051"/>
                      </a:cubicBezTo>
                      <a:cubicBezTo>
                        <a:pt x="6020" y="1051"/>
                        <a:pt x="5841" y="1226"/>
                        <a:pt x="5738" y="1452"/>
                      </a:cubicBezTo>
                      <a:cubicBezTo>
                        <a:pt x="5605" y="1819"/>
                        <a:pt x="5338" y="2086"/>
                        <a:pt x="5038" y="2286"/>
                      </a:cubicBezTo>
                      <a:cubicBezTo>
                        <a:pt x="5022" y="2293"/>
                        <a:pt x="5004" y="2297"/>
                        <a:pt x="4985" y="2297"/>
                      </a:cubicBezTo>
                      <a:cubicBezTo>
                        <a:pt x="4543" y="2297"/>
                        <a:pt x="3116" y="568"/>
                        <a:pt x="1902" y="185"/>
                      </a:cubicBezTo>
                      <a:cubicBezTo>
                        <a:pt x="1500" y="47"/>
                        <a:pt x="1162" y="0"/>
                        <a:pt x="887" y="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716" name="Google Shape;716;p5"/>
                <p:cNvSpPr/>
                <p:nvPr/>
              </p:nvSpPr>
              <p:spPr>
                <a:xfrm>
                  <a:off x="7549375" y="3464913"/>
                  <a:ext cx="168475" cy="819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739" h="3276" extrusionOk="0">
                      <a:moveTo>
                        <a:pt x="887" y="0"/>
                      </a:moveTo>
                      <a:cubicBezTo>
                        <a:pt x="296" y="0"/>
                        <a:pt x="1" y="218"/>
                        <a:pt x="1" y="218"/>
                      </a:cubicBezTo>
                      <a:lnTo>
                        <a:pt x="167" y="2186"/>
                      </a:lnTo>
                      <a:cubicBezTo>
                        <a:pt x="801" y="2186"/>
                        <a:pt x="3570" y="2920"/>
                        <a:pt x="4604" y="3187"/>
                      </a:cubicBezTo>
                      <a:cubicBezTo>
                        <a:pt x="4884" y="3252"/>
                        <a:pt x="5120" y="3276"/>
                        <a:pt x="5314" y="3276"/>
                      </a:cubicBezTo>
                      <a:cubicBezTo>
                        <a:pt x="5814" y="3276"/>
                        <a:pt x="6038" y="3120"/>
                        <a:pt x="6038" y="3120"/>
                      </a:cubicBezTo>
                      <a:cubicBezTo>
                        <a:pt x="6038" y="3120"/>
                        <a:pt x="6739" y="1752"/>
                        <a:pt x="6505" y="1285"/>
                      </a:cubicBezTo>
                      <a:cubicBezTo>
                        <a:pt x="6416" y="1119"/>
                        <a:pt x="6306" y="1051"/>
                        <a:pt x="6196" y="1051"/>
                      </a:cubicBezTo>
                      <a:cubicBezTo>
                        <a:pt x="6020" y="1051"/>
                        <a:pt x="5841" y="1226"/>
                        <a:pt x="5738" y="1452"/>
                      </a:cubicBezTo>
                      <a:cubicBezTo>
                        <a:pt x="5605" y="1819"/>
                        <a:pt x="5338" y="2086"/>
                        <a:pt x="5038" y="2286"/>
                      </a:cubicBezTo>
                      <a:cubicBezTo>
                        <a:pt x="5022" y="2293"/>
                        <a:pt x="5004" y="2297"/>
                        <a:pt x="4985" y="2297"/>
                      </a:cubicBezTo>
                      <a:cubicBezTo>
                        <a:pt x="4543" y="2297"/>
                        <a:pt x="3116" y="568"/>
                        <a:pt x="1902" y="185"/>
                      </a:cubicBezTo>
                      <a:cubicBezTo>
                        <a:pt x="1500" y="47"/>
                        <a:pt x="1162" y="0"/>
                        <a:pt x="887" y="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</p:grpSp>
      </p:grpSp>
      <p:sp>
        <p:nvSpPr>
          <p:cNvPr id="717" name="Google Shape;717;p5"/>
          <p:cNvSpPr txBox="1"/>
          <p:nvPr/>
        </p:nvSpPr>
        <p:spPr>
          <a:xfrm>
            <a:off x="8901722" y="4835723"/>
            <a:ext cx="85970" cy="3077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0" i="0" u="none" strike="noStrike" cap="none">
                <a:solidFill>
                  <a:srgbClr val="FE7272"/>
                </a:solidFill>
                <a:latin typeface="Arial"/>
                <a:ea typeface="Arial"/>
                <a:cs typeface="Arial"/>
                <a:sym typeface="Arial"/>
              </a:rPr>
              <a:t>4</a:t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2" name="Google Shape;722;p6"/>
          <p:cNvSpPr txBox="1">
            <a:spLocks noGrp="1"/>
          </p:cNvSpPr>
          <p:nvPr>
            <p:ph type="title"/>
          </p:nvPr>
        </p:nvSpPr>
        <p:spPr>
          <a:xfrm>
            <a:off x="2576945" y="591248"/>
            <a:ext cx="4118579" cy="97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lang="en-US"/>
              <a:t>Roles of manager</a:t>
            </a:r>
            <a:endParaRPr/>
          </a:p>
        </p:txBody>
      </p:sp>
      <p:pic>
        <p:nvPicPr>
          <p:cNvPr id="723" name="Google Shape;723;p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489919" y="1990353"/>
            <a:ext cx="6263588" cy="1810830"/>
          </a:xfrm>
          <a:prstGeom prst="rect">
            <a:avLst/>
          </a:prstGeom>
          <a:noFill/>
          <a:ln>
            <a:noFill/>
          </a:ln>
        </p:spPr>
      </p:pic>
      <p:sp>
        <p:nvSpPr>
          <p:cNvPr id="724" name="Google Shape;724;p6"/>
          <p:cNvSpPr txBox="1"/>
          <p:nvPr/>
        </p:nvSpPr>
        <p:spPr>
          <a:xfrm>
            <a:off x="8954698" y="4916875"/>
            <a:ext cx="45719" cy="3077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0" i="0" u="none" strike="noStrike" cap="none">
                <a:solidFill>
                  <a:srgbClr val="F36C6C"/>
                </a:solidFill>
                <a:latin typeface="Arial"/>
                <a:ea typeface="Arial"/>
                <a:cs typeface="Arial"/>
                <a:sym typeface="Arial"/>
              </a:rPr>
              <a:t>5</a:t>
            </a: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9" name="Google Shape;729;p7"/>
          <p:cNvSpPr txBox="1">
            <a:spLocks noGrp="1"/>
          </p:cNvSpPr>
          <p:nvPr>
            <p:ph type="body" idx="1"/>
          </p:nvPr>
        </p:nvSpPr>
        <p:spPr>
          <a:xfrm>
            <a:off x="498089" y="643999"/>
            <a:ext cx="6930466" cy="36408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3970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 sz="2000"/>
              <a:t> Interpersonal Roles </a:t>
            </a:r>
            <a:endParaRPr/>
          </a:p>
          <a:p>
            <a:pPr marL="13970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sz="1600"/>
          </a:p>
          <a:p>
            <a:pPr marL="48260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AutoNum type="arabicPeriod"/>
            </a:pPr>
            <a:r>
              <a:rPr lang="en-US" sz="1600"/>
              <a:t>Figurehead : includes symbolic duties which are legal or social in nature.</a:t>
            </a:r>
            <a:endParaRPr/>
          </a:p>
          <a:p>
            <a:pPr marL="482600" lvl="0" indent="-254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sz="1600"/>
          </a:p>
          <a:p>
            <a:pPr marL="13970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 sz="1600"/>
              <a:t>2. Leader : includes all aspects of being a good leader, coaching the members, motivating them, and developing strong relationships.</a:t>
            </a:r>
            <a:endParaRPr/>
          </a:p>
          <a:p>
            <a:pPr marL="13970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sz="1600"/>
          </a:p>
          <a:p>
            <a:pPr marL="13970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 sz="1600"/>
              <a:t>3. Liaison : includes developing and maintaining a network outside the office for information and assistance</a:t>
            </a:r>
            <a:endParaRPr/>
          </a:p>
        </p:txBody>
      </p:sp>
      <p:sp>
        <p:nvSpPr>
          <p:cNvPr id="730" name="Google Shape;730;p7"/>
          <p:cNvSpPr txBox="1"/>
          <p:nvPr/>
        </p:nvSpPr>
        <p:spPr>
          <a:xfrm>
            <a:off x="8939771" y="4871532"/>
            <a:ext cx="45719" cy="3077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0" i="0" u="none" strike="noStrike" cap="none">
                <a:solidFill>
                  <a:srgbClr val="F36C6C"/>
                </a:solidFill>
                <a:latin typeface="Arial"/>
                <a:ea typeface="Arial"/>
                <a:cs typeface="Arial"/>
                <a:sym typeface="Arial"/>
              </a:rPr>
              <a:t>6</a:t>
            </a: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5" name="Google Shape;735;p8"/>
          <p:cNvSpPr txBox="1">
            <a:spLocks noGrp="1"/>
          </p:cNvSpPr>
          <p:nvPr>
            <p:ph type="body" idx="1"/>
          </p:nvPr>
        </p:nvSpPr>
        <p:spPr>
          <a:xfrm>
            <a:off x="724799" y="648677"/>
            <a:ext cx="7207815" cy="32980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3970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 sz="2000"/>
              <a:t>Informational Roles</a:t>
            </a:r>
            <a:endParaRPr/>
          </a:p>
          <a:p>
            <a:pPr marL="13970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sz="2000"/>
          </a:p>
          <a:p>
            <a:pPr marL="13970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 sz="1600"/>
              <a:t>1. Monitor : includes seeking information regarding the issues that are affecting the organization</a:t>
            </a:r>
            <a:endParaRPr/>
          </a:p>
          <a:p>
            <a:pPr marL="13970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sz="1600"/>
          </a:p>
          <a:p>
            <a:pPr marL="13970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 sz="1600"/>
              <a:t>2. Disseminator : On receiving any important information from internal or external sources, the same needs to be disseminated or transmitted within the organization.</a:t>
            </a:r>
            <a:endParaRPr/>
          </a:p>
          <a:p>
            <a:pPr marL="13970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sz="1600"/>
          </a:p>
          <a:p>
            <a:pPr marL="13970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 sz="1600"/>
              <a:t>3. Spokesperson : includes representing the organization and providing information about the organization to outsiders.</a:t>
            </a:r>
            <a:endParaRPr/>
          </a:p>
          <a:p>
            <a:pPr marL="482600" lvl="0" indent="-254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sz="1600"/>
          </a:p>
        </p:txBody>
      </p:sp>
      <p:sp>
        <p:nvSpPr>
          <p:cNvPr id="736" name="Google Shape;736;p8"/>
          <p:cNvSpPr txBox="1"/>
          <p:nvPr/>
        </p:nvSpPr>
        <p:spPr>
          <a:xfrm>
            <a:off x="8917353" y="4887034"/>
            <a:ext cx="45719" cy="3077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0" i="0" u="none" strike="noStrike" cap="none">
                <a:solidFill>
                  <a:srgbClr val="F36C6C"/>
                </a:solidFill>
                <a:latin typeface="Arial"/>
                <a:ea typeface="Arial"/>
                <a:cs typeface="Arial"/>
                <a:sym typeface="Arial"/>
              </a:rPr>
              <a:t>7</a:t>
            </a:r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1" name="Google Shape;741;p9"/>
          <p:cNvSpPr txBox="1">
            <a:spLocks noGrp="1"/>
          </p:cNvSpPr>
          <p:nvPr>
            <p:ph type="body" idx="1"/>
          </p:nvPr>
        </p:nvSpPr>
        <p:spPr>
          <a:xfrm>
            <a:off x="589448" y="680132"/>
            <a:ext cx="7300085" cy="36727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3970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 sz="2000"/>
              <a:t>Decisional Roles</a:t>
            </a:r>
            <a:endParaRPr/>
          </a:p>
          <a:p>
            <a:pPr marL="13970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sz="2000"/>
          </a:p>
          <a:p>
            <a:pPr marL="13970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 sz="1600"/>
              <a:t>1. Entrepreneur : involves all aspects associated with acting as an initiator, designer, and also an encourager of innovation and change</a:t>
            </a:r>
            <a:endParaRPr/>
          </a:p>
          <a:p>
            <a:pPr marL="13970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sz="1600"/>
          </a:p>
          <a:p>
            <a:pPr marL="13970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 sz="1600"/>
              <a:t>2. Disturbance handler : taking corrective action when the organization faces unexpected difficulties that are important in nature</a:t>
            </a:r>
            <a:endParaRPr/>
          </a:p>
          <a:p>
            <a:pPr marL="13970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sz="1600"/>
          </a:p>
          <a:p>
            <a:pPr marL="13970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 sz="1600"/>
              <a:t>3. Resource Allocator : being responsible for the optimum allocation of resources like time, equipment, funds, and also human resources</a:t>
            </a:r>
            <a:endParaRPr/>
          </a:p>
          <a:p>
            <a:pPr marL="13970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sz="1600"/>
          </a:p>
          <a:p>
            <a:pPr marL="13970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 sz="1600"/>
              <a:t>4. Negotiator – includes representing the organization in negotiations that affect the manager’s scope of responsibility</a:t>
            </a:r>
            <a:endParaRPr/>
          </a:p>
        </p:txBody>
      </p:sp>
      <p:sp>
        <p:nvSpPr>
          <p:cNvPr id="742" name="Google Shape;742;p9"/>
          <p:cNvSpPr txBox="1"/>
          <p:nvPr/>
        </p:nvSpPr>
        <p:spPr>
          <a:xfrm>
            <a:off x="8924846" y="4856418"/>
            <a:ext cx="45719" cy="3077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0" i="0" u="none" strike="noStrike" cap="none">
                <a:solidFill>
                  <a:srgbClr val="F36C6C"/>
                </a:solidFill>
                <a:latin typeface="Arial"/>
                <a:ea typeface="Arial"/>
                <a:cs typeface="Arial"/>
                <a:sym typeface="Arial"/>
              </a:rPr>
              <a:t>8</a:t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ime Management by Slidego">
  <a:themeElements>
    <a:clrScheme name="Simple Light">
      <a:dk1>
        <a:srgbClr val="434343"/>
      </a:dk1>
      <a:lt1>
        <a:srgbClr val="FFFFFF"/>
      </a:lt1>
      <a:dk2>
        <a:srgbClr val="434343"/>
      </a:dk2>
      <a:lt2>
        <a:srgbClr val="434343"/>
      </a:lt2>
      <a:accent1>
        <a:srgbClr val="F78A8A"/>
      </a:accent1>
      <a:accent2>
        <a:srgbClr val="FCD9D9"/>
      </a:accent2>
      <a:accent3>
        <a:srgbClr val="FFEDED"/>
      </a:accent3>
      <a:accent4>
        <a:srgbClr val="FFEDED"/>
      </a:accent4>
      <a:accent5>
        <a:srgbClr val="A2A0A5"/>
      </a:accent5>
      <a:accent6>
        <a:srgbClr val="5B595B"/>
      </a:accent6>
      <a:hlink>
        <a:srgbClr val="5B595B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398</Words>
  <Application>Microsoft Office PowerPoint</Application>
  <PresentationFormat>On-screen Show (16:9)</PresentationFormat>
  <Paragraphs>81</Paragraphs>
  <Slides>12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22" baseType="lpstr">
      <vt:lpstr>Poppins Black</vt:lpstr>
      <vt:lpstr>Times New Roman</vt:lpstr>
      <vt:lpstr>Roboto Condensed Light</vt:lpstr>
      <vt:lpstr>Sintony</vt:lpstr>
      <vt:lpstr>Lato</vt:lpstr>
      <vt:lpstr>Arial</vt:lpstr>
      <vt:lpstr>Fira Sans Extra Condensed Medium</vt:lpstr>
      <vt:lpstr>Poppins ExtraBold</vt:lpstr>
      <vt:lpstr>Poppins</vt:lpstr>
      <vt:lpstr>Time Management by Slidego</vt:lpstr>
      <vt:lpstr>The Different Types of Manager</vt:lpstr>
      <vt:lpstr>Objective</vt:lpstr>
      <vt:lpstr>managers</vt:lpstr>
      <vt:lpstr> </vt:lpstr>
      <vt:lpstr>PowerPoint Presentation</vt:lpstr>
      <vt:lpstr>Roles of manager</vt:lpstr>
      <vt:lpstr>PowerPoint Presentation</vt:lpstr>
      <vt:lpstr>PowerPoint Presentation</vt:lpstr>
      <vt:lpstr>PowerPoint Presentation</vt:lpstr>
      <vt:lpstr>Conclusion </vt:lpstr>
      <vt:lpstr>References</vt:lpstr>
      <vt:lpstr>Thanks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Different Types of Manager</dc:title>
  <cp:lastModifiedBy>Maher Fattouh</cp:lastModifiedBy>
  <cp:revision>3</cp:revision>
  <dcterms:modified xsi:type="dcterms:W3CDTF">2022-05-31T08:47:42Z</dcterms:modified>
</cp:coreProperties>
</file>