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61" r:id="rId1"/>
  </p:sldMasterIdLst>
  <p:notesMasterIdLst>
    <p:notesMasterId r:id="rId17"/>
  </p:notesMasterIdLst>
  <p:sldIdLst>
    <p:sldId id="256" r:id="rId2"/>
    <p:sldId id="257" r:id="rId3"/>
    <p:sldId id="258" r:id="rId4"/>
    <p:sldId id="259" r:id="rId5"/>
    <p:sldId id="295" r:id="rId6"/>
    <p:sldId id="261" r:id="rId7"/>
    <p:sldId id="288" r:id="rId8"/>
    <p:sldId id="262" r:id="rId9"/>
    <p:sldId id="296" r:id="rId10"/>
    <p:sldId id="263" r:id="rId11"/>
    <p:sldId id="270" r:id="rId12"/>
    <p:sldId id="264" r:id="rId13"/>
    <p:sldId id="260" r:id="rId14"/>
    <p:sldId id="271" r:id="rId15"/>
    <p:sldId id="278" r:id="rId16"/>
  </p:sldIdLst>
  <p:sldSz cx="9144000" cy="5143500" type="screen16x9"/>
  <p:notesSz cx="6858000" cy="9144000"/>
  <p:embeddedFontLst>
    <p:embeddedFont>
      <p:font typeface="Hind" panose="020B0604020202020204" charset="0"/>
      <p:regular r:id="rId18"/>
      <p:bold r:id="rId19"/>
    </p:embeddedFont>
    <p:embeddedFont>
      <p:font typeface="Calibri" panose="020F0502020204030204" pitchFamily="34" charset="0"/>
      <p:regular r:id="rId20"/>
      <p:bold r:id="rId21"/>
      <p:italic r:id="rId22"/>
      <p:boldItalic r:id="rId2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5D89845-251B-450F-892F-AD4D11AD2FC3}">
  <a:tblStyle styleId="{25D89845-251B-450F-892F-AD4D11AD2FC3}"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218B1F90-1BAB-4732-B098-FD1D01DD3F49}"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8150"/>
    <p:restoredTop sz="94541"/>
  </p:normalViewPr>
  <p:slideViewPr>
    <p:cSldViewPr snapToGrid="0" snapToObjects="1">
      <p:cViewPr varScale="1">
        <p:scale>
          <a:sx n="86" d="100"/>
          <a:sy n="86" d="100"/>
        </p:scale>
        <p:origin x="240"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10" Type="http://schemas.openxmlformats.org/officeDocument/2006/relationships/slide" Target="slides/slide9.xml"/><Relationship Id="rId19"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4" name="Google Shape;194;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g35f391192_0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4" name="Google Shape;254;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g35ed75ccf_0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4" name="Google Shape;314;g35ed75ccf_0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g35f391192_0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2" name="Google Shape;262;g35f391192_0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3" name="Google Shape;223;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g35ed75ccf_0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1" name="Google Shape;321;g35ed75ccf_0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g35ed75ccf_0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2" name="Google Shape;422;g35ed75ccf_0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9" name="Google Shape;199;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35f391192_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8" name="Google Shape;208;g35f391192_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 name="Google Shape;216;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35f391192_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8" name="Google Shape;208;g35f391192_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447993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9" name="Google Shape;229;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5"/>
        <p:cNvGrpSpPr/>
        <p:nvPr/>
      </p:nvGrpSpPr>
      <p:grpSpPr>
        <a:xfrm>
          <a:off x="0" y="0"/>
          <a:ext cx="0" cy="0"/>
          <a:chOff x="0" y="0"/>
          <a:chExt cx="0" cy="0"/>
        </a:xfrm>
      </p:grpSpPr>
      <p:sp>
        <p:nvSpPr>
          <p:cNvPr id="616" name="Google Shape;616;gc3fb360a66_0_1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7" name="Google Shape;617;gc3fb360a66_0_1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6" name="Google Shape;236;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6" name="Google Shape;236;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726079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2328150" y="1991825"/>
            <a:ext cx="4487700" cy="1159800"/>
          </a:xfrm>
          <a:prstGeom prst="rect">
            <a:avLst/>
          </a:prstGeom>
        </p:spPr>
        <p:txBody>
          <a:bodyPr spcFirstLastPara="1" wrap="square" lIns="91425" tIns="91425" rIns="91425" bIns="91425" anchor="ctr" anchorCtr="0">
            <a:noAutofit/>
          </a:bodyPr>
          <a:lstStyle>
            <a:lvl1pPr lvl="0" algn="ctr">
              <a:spcBef>
                <a:spcPts val="0"/>
              </a:spcBef>
              <a:spcAft>
                <a:spcPts val="0"/>
              </a:spcAft>
              <a:buSzPts val="4600"/>
              <a:buNone/>
              <a:defRPr sz="46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a:endParaRPr/>
          </a:p>
        </p:txBody>
      </p:sp>
      <p:sp>
        <p:nvSpPr>
          <p:cNvPr id="11" name="Google Shape;11;p2"/>
          <p:cNvSpPr/>
          <p:nvPr/>
        </p:nvSpPr>
        <p:spPr>
          <a:xfrm rot="5400000" flipH="1">
            <a:off x="6177275" y="-42338"/>
            <a:ext cx="3688200" cy="2246100"/>
          </a:xfrm>
          <a:prstGeom prst="parallelogram">
            <a:avLst>
              <a:gd name="adj" fmla="val 81897"/>
            </a:avLst>
          </a:prstGeom>
          <a:gradFill>
            <a:gsLst>
              <a:gs pos="0">
                <a:srgbClr val="33CCCC"/>
              </a:gs>
              <a:gs pos="100000">
                <a:srgbClr val="66FF33"/>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2" name="Google Shape;12;p2"/>
          <p:cNvSpPr/>
          <p:nvPr/>
        </p:nvSpPr>
        <p:spPr>
          <a:xfrm rot="5400000" flipH="1">
            <a:off x="-698074" y="3247200"/>
            <a:ext cx="3573900" cy="2177100"/>
          </a:xfrm>
          <a:prstGeom prst="parallelogram">
            <a:avLst>
              <a:gd name="adj" fmla="val 81897"/>
            </a:avLst>
          </a:prstGeom>
          <a:gradFill>
            <a:gsLst>
              <a:gs pos="0">
                <a:srgbClr val="CC3399"/>
              </a:gs>
              <a:gs pos="100000">
                <a:srgbClr val="6699FF"/>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3" name="Google Shape;13;p2"/>
          <p:cNvSpPr/>
          <p:nvPr/>
        </p:nvSpPr>
        <p:spPr>
          <a:xfrm rot="-5400000" flipH="1">
            <a:off x="-428544" y="2831032"/>
            <a:ext cx="2195100" cy="1338000"/>
          </a:xfrm>
          <a:prstGeom prst="parallelogram">
            <a:avLst>
              <a:gd name="adj" fmla="val 81897"/>
            </a:avLst>
          </a:prstGeom>
          <a:gradFill>
            <a:gsLst>
              <a:gs pos="0">
                <a:srgbClr val="FF0066"/>
              </a:gs>
              <a:gs pos="100000">
                <a:srgbClr val="FF9900"/>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4" name="Google Shape;14;p2"/>
          <p:cNvSpPr/>
          <p:nvPr/>
        </p:nvSpPr>
        <p:spPr>
          <a:xfrm rot="-5400000" flipH="1">
            <a:off x="563748" y="2068298"/>
            <a:ext cx="1518900" cy="9255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5" name="Google Shape;15;p2"/>
          <p:cNvSpPr/>
          <p:nvPr/>
        </p:nvSpPr>
        <p:spPr>
          <a:xfrm rot="5400000">
            <a:off x="-253698" y="2260564"/>
            <a:ext cx="1297200" cy="789900"/>
          </a:xfrm>
          <a:prstGeom prst="parallelogram">
            <a:avLst>
              <a:gd name="adj" fmla="val 81897"/>
            </a:avLst>
          </a:prstGeom>
          <a:gradFill>
            <a:gsLst>
              <a:gs pos="0">
                <a:srgbClr val="33CCCC"/>
              </a:gs>
              <a:gs pos="100000">
                <a:srgbClr val="66FF33"/>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6" name="Google Shape;16;p2"/>
          <p:cNvSpPr/>
          <p:nvPr/>
        </p:nvSpPr>
        <p:spPr>
          <a:xfrm rot="-5400000">
            <a:off x="-192598" y="1950593"/>
            <a:ext cx="985800" cy="600600"/>
          </a:xfrm>
          <a:prstGeom prst="parallelogram">
            <a:avLst>
              <a:gd name="adj" fmla="val 81897"/>
            </a:avLst>
          </a:prstGeom>
          <a:solidFill>
            <a:srgbClr val="FFFFFF">
              <a:alpha val="14229"/>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7" name="Google Shape;17;p2"/>
          <p:cNvSpPr/>
          <p:nvPr/>
        </p:nvSpPr>
        <p:spPr>
          <a:xfrm rot="5400000" flipH="1">
            <a:off x="7217675" y="1270025"/>
            <a:ext cx="2394600" cy="1458900"/>
          </a:xfrm>
          <a:prstGeom prst="parallelogram">
            <a:avLst>
              <a:gd name="adj" fmla="val 81897"/>
            </a:avLst>
          </a:prstGeom>
          <a:gradFill>
            <a:gsLst>
              <a:gs pos="0">
                <a:srgbClr val="CC3399"/>
              </a:gs>
              <a:gs pos="100000">
                <a:srgbClr val="6699FF"/>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8" name="Google Shape;18;p2"/>
          <p:cNvSpPr/>
          <p:nvPr/>
        </p:nvSpPr>
        <p:spPr>
          <a:xfrm rot="-5400000">
            <a:off x="7922499" y="2744289"/>
            <a:ext cx="1518600" cy="925500"/>
          </a:xfrm>
          <a:prstGeom prst="parallelogram">
            <a:avLst>
              <a:gd name="adj" fmla="val 81897"/>
            </a:avLst>
          </a:prstGeom>
          <a:gradFill>
            <a:gsLst>
              <a:gs pos="0">
                <a:srgbClr val="FF0066"/>
              </a:gs>
              <a:gs pos="100000">
                <a:srgbClr val="FF9900"/>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9" name="Google Shape;19;p2"/>
          <p:cNvSpPr/>
          <p:nvPr/>
        </p:nvSpPr>
        <p:spPr>
          <a:xfrm rot="-5400000" flipH="1">
            <a:off x="7315902" y="2802275"/>
            <a:ext cx="1027800" cy="626100"/>
          </a:xfrm>
          <a:prstGeom prst="parallelogram">
            <a:avLst>
              <a:gd name="adj" fmla="val 81897"/>
            </a:avLst>
          </a:prstGeom>
          <a:solidFill>
            <a:srgbClr val="FFFFFF">
              <a:alpha val="14229"/>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20" name="Google Shape;20;p2"/>
          <p:cNvSpPr/>
          <p:nvPr/>
        </p:nvSpPr>
        <p:spPr>
          <a:xfrm rot="-5400000" flipH="1">
            <a:off x="6337825" y="578875"/>
            <a:ext cx="1520100" cy="9261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spTree>
      <p:nvGrpSpPr>
        <p:cNvPr id="1" name="Shape 21"/>
        <p:cNvGrpSpPr/>
        <p:nvPr/>
      </p:nvGrpSpPr>
      <p:grpSpPr>
        <a:xfrm>
          <a:off x="0" y="0"/>
          <a:ext cx="0" cy="0"/>
          <a:chOff x="0" y="0"/>
          <a:chExt cx="0" cy="0"/>
        </a:xfrm>
      </p:grpSpPr>
      <p:sp>
        <p:nvSpPr>
          <p:cNvPr id="22" name="Google Shape;22;p3"/>
          <p:cNvSpPr txBox="1">
            <a:spLocks noGrp="1"/>
          </p:cNvSpPr>
          <p:nvPr>
            <p:ph type="ctrTitle"/>
          </p:nvPr>
        </p:nvSpPr>
        <p:spPr>
          <a:xfrm>
            <a:off x="2647900" y="1659550"/>
            <a:ext cx="3848100" cy="1159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endParaRPr/>
          </a:p>
        </p:txBody>
      </p:sp>
      <p:sp>
        <p:nvSpPr>
          <p:cNvPr id="23" name="Google Shape;23;p3"/>
          <p:cNvSpPr txBox="1">
            <a:spLocks noGrp="1"/>
          </p:cNvSpPr>
          <p:nvPr>
            <p:ph type="subTitle" idx="1"/>
          </p:nvPr>
        </p:nvSpPr>
        <p:spPr>
          <a:xfrm>
            <a:off x="2647975" y="2763850"/>
            <a:ext cx="3848100" cy="784800"/>
          </a:xfrm>
          <a:prstGeom prst="rect">
            <a:avLst/>
          </a:prstGeom>
        </p:spPr>
        <p:txBody>
          <a:bodyPr spcFirstLastPara="1" wrap="square" lIns="91425" tIns="91425" rIns="91425" bIns="91425" anchor="t" anchorCtr="0">
            <a:noAutofit/>
          </a:bodyPr>
          <a:lstStyle>
            <a:lvl1pPr lvl="0" algn="ctr" rtl="0">
              <a:spcBef>
                <a:spcPts val="0"/>
              </a:spcBef>
              <a:spcAft>
                <a:spcPts val="0"/>
              </a:spcAft>
              <a:buClr>
                <a:srgbClr val="33CCFF"/>
              </a:buClr>
              <a:buSzPts val="1800"/>
              <a:buNone/>
              <a:defRPr sz="1800">
                <a:solidFill>
                  <a:srgbClr val="33CCFF"/>
                </a:solidFill>
              </a:defRPr>
            </a:lvl1pPr>
            <a:lvl2pPr lvl="1" algn="ctr" rtl="0">
              <a:spcBef>
                <a:spcPts val="0"/>
              </a:spcBef>
              <a:spcAft>
                <a:spcPts val="0"/>
              </a:spcAft>
              <a:buClr>
                <a:srgbClr val="33CCFF"/>
              </a:buClr>
              <a:buSzPts val="1800"/>
              <a:buNone/>
              <a:defRPr sz="1800">
                <a:solidFill>
                  <a:srgbClr val="33CCFF"/>
                </a:solidFill>
              </a:defRPr>
            </a:lvl2pPr>
            <a:lvl3pPr lvl="2" algn="ctr" rtl="0">
              <a:spcBef>
                <a:spcPts val="0"/>
              </a:spcBef>
              <a:spcAft>
                <a:spcPts val="0"/>
              </a:spcAft>
              <a:buClr>
                <a:srgbClr val="33CCFF"/>
              </a:buClr>
              <a:buSzPts val="1800"/>
              <a:buNone/>
              <a:defRPr sz="1800">
                <a:solidFill>
                  <a:srgbClr val="33CCFF"/>
                </a:solidFill>
              </a:defRPr>
            </a:lvl3pPr>
            <a:lvl4pPr lvl="3" algn="ctr" rtl="0">
              <a:spcBef>
                <a:spcPts val="0"/>
              </a:spcBef>
              <a:spcAft>
                <a:spcPts val="0"/>
              </a:spcAft>
              <a:buClr>
                <a:srgbClr val="33CCFF"/>
              </a:buClr>
              <a:buSzPts val="1800"/>
              <a:buNone/>
              <a:defRPr sz="1800">
                <a:solidFill>
                  <a:srgbClr val="33CCFF"/>
                </a:solidFill>
              </a:defRPr>
            </a:lvl4pPr>
            <a:lvl5pPr lvl="4" algn="ctr" rtl="0">
              <a:spcBef>
                <a:spcPts val="0"/>
              </a:spcBef>
              <a:spcAft>
                <a:spcPts val="0"/>
              </a:spcAft>
              <a:buClr>
                <a:srgbClr val="33CCFF"/>
              </a:buClr>
              <a:buSzPts val="1800"/>
              <a:buNone/>
              <a:defRPr sz="1800">
                <a:solidFill>
                  <a:srgbClr val="33CCFF"/>
                </a:solidFill>
              </a:defRPr>
            </a:lvl5pPr>
            <a:lvl6pPr lvl="5" algn="ctr" rtl="0">
              <a:spcBef>
                <a:spcPts val="0"/>
              </a:spcBef>
              <a:spcAft>
                <a:spcPts val="0"/>
              </a:spcAft>
              <a:buClr>
                <a:srgbClr val="33CCFF"/>
              </a:buClr>
              <a:buSzPts val="1800"/>
              <a:buNone/>
              <a:defRPr sz="1800">
                <a:solidFill>
                  <a:srgbClr val="33CCFF"/>
                </a:solidFill>
              </a:defRPr>
            </a:lvl6pPr>
            <a:lvl7pPr lvl="6" algn="ctr" rtl="0">
              <a:spcBef>
                <a:spcPts val="0"/>
              </a:spcBef>
              <a:spcAft>
                <a:spcPts val="0"/>
              </a:spcAft>
              <a:buClr>
                <a:srgbClr val="33CCFF"/>
              </a:buClr>
              <a:buSzPts val="1800"/>
              <a:buNone/>
              <a:defRPr sz="1800">
                <a:solidFill>
                  <a:srgbClr val="33CCFF"/>
                </a:solidFill>
              </a:defRPr>
            </a:lvl7pPr>
            <a:lvl8pPr lvl="7" algn="ctr" rtl="0">
              <a:spcBef>
                <a:spcPts val="0"/>
              </a:spcBef>
              <a:spcAft>
                <a:spcPts val="0"/>
              </a:spcAft>
              <a:buClr>
                <a:srgbClr val="33CCFF"/>
              </a:buClr>
              <a:buSzPts val="1800"/>
              <a:buNone/>
              <a:defRPr sz="1800">
                <a:solidFill>
                  <a:srgbClr val="33CCFF"/>
                </a:solidFill>
              </a:defRPr>
            </a:lvl8pPr>
            <a:lvl9pPr lvl="8" algn="ctr" rtl="0">
              <a:spcBef>
                <a:spcPts val="0"/>
              </a:spcBef>
              <a:spcAft>
                <a:spcPts val="0"/>
              </a:spcAft>
              <a:buClr>
                <a:srgbClr val="33CCFF"/>
              </a:buClr>
              <a:buSzPts val="1800"/>
              <a:buNone/>
              <a:defRPr sz="1800">
                <a:solidFill>
                  <a:srgbClr val="33CCFF"/>
                </a:solidFill>
              </a:defRPr>
            </a:lvl9pPr>
          </a:lstStyle>
          <a:p>
            <a:endParaRPr/>
          </a:p>
        </p:txBody>
      </p:sp>
      <p:sp>
        <p:nvSpPr>
          <p:cNvPr id="24" name="Google Shape;24;p3"/>
          <p:cNvSpPr/>
          <p:nvPr/>
        </p:nvSpPr>
        <p:spPr>
          <a:xfrm rot="5400000" flipH="1">
            <a:off x="6177275" y="-42338"/>
            <a:ext cx="3688200" cy="2246100"/>
          </a:xfrm>
          <a:prstGeom prst="parallelogram">
            <a:avLst>
              <a:gd name="adj" fmla="val 81897"/>
            </a:avLst>
          </a:prstGeom>
          <a:gradFill>
            <a:gsLst>
              <a:gs pos="0">
                <a:srgbClr val="33CCCC"/>
              </a:gs>
              <a:gs pos="100000">
                <a:srgbClr val="66FF33"/>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25" name="Google Shape;25;p3"/>
          <p:cNvSpPr/>
          <p:nvPr/>
        </p:nvSpPr>
        <p:spPr>
          <a:xfrm rot="5400000" flipH="1">
            <a:off x="-698074" y="3247200"/>
            <a:ext cx="3573900" cy="2177100"/>
          </a:xfrm>
          <a:prstGeom prst="parallelogram">
            <a:avLst>
              <a:gd name="adj" fmla="val 81897"/>
            </a:avLst>
          </a:prstGeom>
          <a:gradFill>
            <a:gsLst>
              <a:gs pos="0">
                <a:srgbClr val="CC3399"/>
              </a:gs>
              <a:gs pos="100000">
                <a:srgbClr val="6699FF"/>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26" name="Google Shape;26;p3"/>
          <p:cNvSpPr/>
          <p:nvPr/>
        </p:nvSpPr>
        <p:spPr>
          <a:xfrm rot="-5400000" flipH="1">
            <a:off x="-428544" y="2831032"/>
            <a:ext cx="2195100" cy="1338000"/>
          </a:xfrm>
          <a:prstGeom prst="parallelogram">
            <a:avLst>
              <a:gd name="adj" fmla="val 81897"/>
            </a:avLst>
          </a:prstGeom>
          <a:gradFill>
            <a:gsLst>
              <a:gs pos="0">
                <a:srgbClr val="FF0066"/>
              </a:gs>
              <a:gs pos="100000">
                <a:srgbClr val="FF9900"/>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27" name="Google Shape;27;p3"/>
          <p:cNvSpPr/>
          <p:nvPr/>
        </p:nvSpPr>
        <p:spPr>
          <a:xfrm rot="-5400000" flipH="1">
            <a:off x="563748" y="2068298"/>
            <a:ext cx="1518900" cy="9255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28" name="Google Shape;28;p3"/>
          <p:cNvSpPr/>
          <p:nvPr/>
        </p:nvSpPr>
        <p:spPr>
          <a:xfrm rot="5400000">
            <a:off x="-253698" y="2260564"/>
            <a:ext cx="1297200" cy="789900"/>
          </a:xfrm>
          <a:prstGeom prst="parallelogram">
            <a:avLst>
              <a:gd name="adj" fmla="val 81897"/>
            </a:avLst>
          </a:prstGeom>
          <a:gradFill>
            <a:gsLst>
              <a:gs pos="0">
                <a:srgbClr val="33CCCC"/>
              </a:gs>
              <a:gs pos="100000">
                <a:srgbClr val="66FF33"/>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29" name="Google Shape;29;p3"/>
          <p:cNvSpPr/>
          <p:nvPr/>
        </p:nvSpPr>
        <p:spPr>
          <a:xfrm rot="-5400000">
            <a:off x="-192598" y="1950593"/>
            <a:ext cx="985800" cy="600600"/>
          </a:xfrm>
          <a:prstGeom prst="parallelogram">
            <a:avLst>
              <a:gd name="adj" fmla="val 81897"/>
            </a:avLst>
          </a:prstGeom>
          <a:solidFill>
            <a:srgbClr val="FFFFFF">
              <a:alpha val="14229"/>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30" name="Google Shape;30;p3"/>
          <p:cNvSpPr/>
          <p:nvPr/>
        </p:nvSpPr>
        <p:spPr>
          <a:xfrm rot="5400000" flipH="1">
            <a:off x="7217675" y="1270025"/>
            <a:ext cx="2394600" cy="1458900"/>
          </a:xfrm>
          <a:prstGeom prst="parallelogram">
            <a:avLst>
              <a:gd name="adj" fmla="val 81897"/>
            </a:avLst>
          </a:prstGeom>
          <a:gradFill>
            <a:gsLst>
              <a:gs pos="0">
                <a:srgbClr val="CC3399"/>
              </a:gs>
              <a:gs pos="100000">
                <a:srgbClr val="6699FF"/>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31" name="Google Shape;31;p3"/>
          <p:cNvSpPr/>
          <p:nvPr/>
        </p:nvSpPr>
        <p:spPr>
          <a:xfrm rot="-5400000">
            <a:off x="7922499" y="2744289"/>
            <a:ext cx="1518600" cy="925500"/>
          </a:xfrm>
          <a:prstGeom prst="parallelogram">
            <a:avLst>
              <a:gd name="adj" fmla="val 81897"/>
            </a:avLst>
          </a:prstGeom>
          <a:gradFill>
            <a:gsLst>
              <a:gs pos="0">
                <a:srgbClr val="FF0066"/>
              </a:gs>
              <a:gs pos="100000">
                <a:srgbClr val="FF9900"/>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32" name="Google Shape;32;p3"/>
          <p:cNvSpPr/>
          <p:nvPr/>
        </p:nvSpPr>
        <p:spPr>
          <a:xfrm rot="-5400000" flipH="1">
            <a:off x="7315902" y="2802275"/>
            <a:ext cx="1027800" cy="626100"/>
          </a:xfrm>
          <a:prstGeom prst="parallelogram">
            <a:avLst>
              <a:gd name="adj" fmla="val 81897"/>
            </a:avLst>
          </a:prstGeom>
          <a:solidFill>
            <a:srgbClr val="FFFFFF">
              <a:alpha val="14229"/>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33" name="Google Shape;33;p3"/>
          <p:cNvSpPr/>
          <p:nvPr/>
        </p:nvSpPr>
        <p:spPr>
          <a:xfrm rot="-5400000" flipH="1">
            <a:off x="6337825" y="578875"/>
            <a:ext cx="1520100" cy="9261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34"/>
        <p:cNvGrpSpPr/>
        <p:nvPr/>
      </p:nvGrpSpPr>
      <p:grpSpPr>
        <a:xfrm>
          <a:off x="0" y="0"/>
          <a:ext cx="0" cy="0"/>
          <a:chOff x="0" y="0"/>
          <a:chExt cx="0" cy="0"/>
        </a:xfrm>
      </p:grpSpPr>
      <p:sp>
        <p:nvSpPr>
          <p:cNvPr id="35" name="Google Shape;35;p4"/>
          <p:cNvSpPr txBox="1">
            <a:spLocks noGrp="1"/>
          </p:cNvSpPr>
          <p:nvPr>
            <p:ph type="body" idx="1"/>
          </p:nvPr>
        </p:nvSpPr>
        <p:spPr>
          <a:xfrm>
            <a:off x="2225675" y="2161800"/>
            <a:ext cx="4692600" cy="819900"/>
          </a:xfrm>
          <a:prstGeom prst="rect">
            <a:avLst/>
          </a:prstGeom>
        </p:spPr>
        <p:txBody>
          <a:bodyPr spcFirstLastPara="1" wrap="square" lIns="91425" tIns="91425" rIns="91425" bIns="91425" anchor="ctr" anchorCtr="0">
            <a:noAutofit/>
          </a:bodyPr>
          <a:lstStyle>
            <a:lvl1pPr marL="457200" lvl="0" indent="-381000" algn="ctr" rtl="0">
              <a:spcBef>
                <a:spcPts val="600"/>
              </a:spcBef>
              <a:spcAft>
                <a:spcPts val="0"/>
              </a:spcAft>
              <a:buSzPts val="2400"/>
              <a:buChar char="›"/>
              <a:defRPr b="1" i="1"/>
            </a:lvl1pPr>
            <a:lvl2pPr marL="914400" lvl="1" indent="-381000" algn="ctr" rtl="0">
              <a:spcBef>
                <a:spcPts val="0"/>
              </a:spcBef>
              <a:spcAft>
                <a:spcPts val="0"/>
              </a:spcAft>
              <a:buSzPts val="2400"/>
              <a:buChar char="›"/>
              <a:defRPr b="1" i="1"/>
            </a:lvl2pPr>
            <a:lvl3pPr marL="1371600" lvl="2" indent="-381000" algn="ctr" rtl="0">
              <a:spcBef>
                <a:spcPts val="0"/>
              </a:spcBef>
              <a:spcAft>
                <a:spcPts val="0"/>
              </a:spcAft>
              <a:buSzPts val="2400"/>
              <a:buChar char="›"/>
              <a:defRPr b="1" i="1"/>
            </a:lvl3pPr>
            <a:lvl4pPr marL="1828800" lvl="3" indent="-381000" algn="ctr" rtl="0">
              <a:spcBef>
                <a:spcPts val="0"/>
              </a:spcBef>
              <a:spcAft>
                <a:spcPts val="0"/>
              </a:spcAft>
              <a:buSzPts val="2400"/>
              <a:buChar char="›"/>
              <a:defRPr b="1" i="1"/>
            </a:lvl4pPr>
            <a:lvl5pPr marL="2286000" lvl="4" indent="-381000" algn="ctr" rtl="0">
              <a:spcBef>
                <a:spcPts val="0"/>
              </a:spcBef>
              <a:spcAft>
                <a:spcPts val="0"/>
              </a:spcAft>
              <a:buSzPts val="2400"/>
              <a:buChar char="›"/>
              <a:defRPr b="1" i="1"/>
            </a:lvl5pPr>
            <a:lvl6pPr marL="2743200" lvl="5" indent="-381000" algn="ctr" rtl="0">
              <a:spcBef>
                <a:spcPts val="0"/>
              </a:spcBef>
              <a:spcAft>
                <a:spcPts val="0"/>
              </a:spcAft>
              <a:buSzPts val="2400"/>
              <a:buChar char="›"/>
              <a:defRPr b="1" i="1"/>
            </a:lvl6pPr>
            <a:lvl7pPr marL="3200400" lvl="6" indent="-381000" algn="ctr" rtl="0">
              <a:spcBef>
                <a:spcPts val="0"/>
              </a:spcBef>
              <a:spcAft>
                <a:spcPts val="0"/>
              </a:spcAft>
              <a:buSzPts val="2400"/>
              <a:buChar char="›"/>
              <a:defRPr b="1" i="1"/>
            </a:lvl7pPr>
            <a:lvl8pPr marL="3657600" lvl="7" indent="-381000" algn="ctr" rtl="0">
              <a:spcBef>
                <a:spcPts val="0"/>
              </a:spcBef>
              <a:spcAft>
                <a:spcPts val="0"/>
              </a:spcAft>
              <a:buSzPts val="2400"/>
              <a:buChar char="›"/>
              <a:defRPr b="1" i="1"/>
            </a:lvl8pPr>
            <a:lvl9pPr marL="4114800" lvl="8" indent="-381000" algn="ctr">
              <a:spcBef>
                <a:spcPts val="0"/>
              </a:spcBef>
              <a:spcAft>
                <a:spcPts val="0"/>
              </a:spcAft>
              <a:buSzPts val="2400"/>
              <a:buChar char="»"/>
              <a:defRPr b="1" i="1"/>
            </a:lvl9pPr>
          </a:lstStyle>
          <a:p>
            <a:endParaRPr/>
          </a:p>
        </p:txBody>
      </p:sp>
      <p:grpSp>
        <p:nvGrpSpPr>
          <p:cNvPr id="36" name="Google Shape;36;p4"/>
          <p:cNvGrpSpPr/>
          <p:nvPr/>
        </p:nvGrpSpPr>
        <p:grpSpPr>
          <a:xfrm>
            <a:off x="7395202" y="-6"/>
            <a:ext cx="1748884" cy="4013021"/>
            <a:chOff x="7395202" y="-6"/>
            <a:chExt cx="1748884" cy="4013021"/>
          </a:xfrm>
        </p:grpSpPr>
        <p:sp>
          <p:nvSpPr>
            <p:cNvPr id="37" name="Google Shape;37;p4"/>
            <p:cNvSpPr/>
            <p:nvPr/>
          </p:nvSpPr>
          <p:spPr>
            <a:xfrm rot="5400000" flipH="1">
              <a:off x="7471942" y="406044"/>
              <a:ext cx="2078100" cy="1266000"/>
            </a:xfrm>
            <a:prstGeom prst="parallelogram">
              <a:avLst>
                <a:gd name="adj" fmla="val 81897"/>
              </a:avLst>
            </a:prstGeom>
            <a:gradFill>
              <a:gsLst>
                <a:gs pos="0">
                  <a:srgbClr val="CC3399"/>
                </a:gs>
                <a:gs pos="100000">
                  <a:srgbClr val="6699FF"/>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38" name="Google Shape;38;p4"/>
            <p:cNvSpPr/>
            <p:nvPr/>
          </p:nvSpPr>
          <p:spPr>
            <a:xfrm rot="5400000" flipH="1">
              <a:off x="7072800" y="1666234"/>
              <a:ext cx="2574300" cy="1568100"/>
            </a:xfrm>
            <a:prstGeom prst="parallelogram">
              <a:avLst>
                <a:gd name="adj" fmla="val 81897"/>
              </a:avLst>
            </a:prstGeom>
            <a:gradFill>
              <a:gsLst>
                <a:gs pos="0">
                  <a:srgbClr val="33CCCC"/>
                </a:gs>
                <a:gs pos="100000">
                  <a:srgbClr val="66FF33"/>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39" name="Google Shape;39;p4"/>
            <p:cNvSpPr/>
            <p:nvPr/>
          </p:nvSpPr>
          <p:spPr>
            <a:xfrm rot="-5400000">
              <a:off x="8020587" y="2718092"/>
              <a:ext cx="1396200" cy="850800"/>
            </a:xfrm>
            <a:prstGeom prst="parallelogram">
              <a:avLst>
                <a:gd name="adj" fmla="val 81897"/>
              </a:avLst>
            </a:prstGeom>
            <a:gradFill>
              <a:gsLst>
                <a:gs pos="0">
                  <a:srgbClr val="FF0066"/>
                </a:gs>
                <a:gs pos="100000">
                  <a:srgbClr val="FF9900"/>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40" name="Google Shape;40;p4"/>
            <p:cNvSpPr/>
            <p:nvPr/>
          </p:nvSpPr>
          <p:spPr>
            <a:xfrm rot="-5400000">
              <a:off x="7178152" y="542730"/>
              <a:ext cx="1110900" cy="676800"/>
            </a:xfrm>
            <a:prstGeom prst="parallelogram">
              <a:avLst>
                <a:gd name="adj" fmla="val 81897"/>
              </a:avLst>
            </a:prstGeom>
            <a:solidFill>
              <a:srgbClr val="FFFFFF">
                <a:alpha val="14229"/>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41" name="Google Shape;41;p4"/>
            <p:cNvSpPr/>
            <p:nvPr/>
          </p:nvSpPr>
          <p:spPr>
            <a:xfrm rot="-5400000" flipH="1">
              <a:off x="8242801" y="3381815"/>
              <a:ext cx="784500" cy="4779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grpSp>
      <p:sp>
        <p:nvSpPr>
          <p:cNvPr id="42" name="Google Shape;42;p4"/>
          <p:cNvSpPr/>
          <p:nvPr/>
        </p:nvSpPr>
        <p:spPr>
          <a:xfrm rot="5400000" flipH="1">
            <a:off x="-479615" y="1845054"/>
            <a:ext cx="2455200" cy="1495800"/>
          </a:xfrm>
          <a:prstGeom prst="parallelogram">
            <a:avLst>
              <a:gd name="adj" fmla="val 81897"/>
            </a:avLst>
          </a:prstGeom>
          <a:gradFill>
            <a:gsLst>
              <a:gs pos="0">
                <a:srgbClr val="CC3399"/>
              </a:gs>
              <a:gs pos="100000">
                <a:srgbClr val="6699FF"/>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43" name="Google Shape;43;p4"/>
          <p:cNvSpPr/>
          <p:nvPr/>
        </p:nvSpPr>
        <p:spPr>
          <a:xfrm rot="5400000">
            <a:off x="-262152" y="1526813"/>
            <a:ext cx="1340700" cy="816300"/>
          </a:xfrm>
          <a:prstGeom prst="parallelogram">
            <a:avLst>
              <a:gd name="adj" fmla="val 81897"/>
            </a:avLst>
          </a:prstGeom>
          <a:gradFill>
            <a:gsLst>
              <a:gs pos="0">
                <a:srgbClr val="33CCCC"/>
              </a:gs>
              <a:gs pos="100000">
                <a:srgbClr val="66FF33"/>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44" name="Google Shape;44;p4"/>
          <p:cNvSpPr/>
          <p:nvPr/>
        </p:nvSpPr>
        <p:spPr>
          <a:xfrm rot="-5400000" flipH="1">
            <a:off x="-358985" y="3663619"/>
            <a:ext cx="1838515" cy="1120555"/>
          </a:xfrm>
          <a:prstGeom prst="parallelogram">
            <a:avLst>
              <a:gd name="adj" fmla="val 81897"/>
            </a:avLst>
          </a:prstGeom>
          <a:gradFill>
            <a:gsLst>
              <a:gs pos="0">
                <a:srgbClr val="FF0066"/>
              </a:gs>
              <a:gs pos="100000">
                <a:srgbClr val="FF9900"/>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45" name="Google Shape;45;p4"/>
          <p:cNvSpPr/>
          <p:nvPr/>
        </p:nvSpPr>
        <p:spPr>
          <a:xfrm rot="-5400000">
            <a:off x="-199052" y="1206482"/>
            <a:ext cx="1018800" cy="620700"/>
          </a:xfrm>
          <a:prstGeom prst="parallelogram">
            <a:avLst>
              <a:gd name="adj" fmla="val 81897"/>
            </a:avLst>
          </a:prstGeom>
          <a:solidFill>
            <a:srgbClr val="FFFFFF">
              <a:alpha val="14229"/>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46" name="Google Shape;46;p4"/>
          <p:cNvSpPr/>
          <p:nvPr/>
        </p:nvSpPr>
        <p:spPr>
          <a:xfrm rot="-5400000" flipH="1">
            <a:off x="472234" y="3024661"/>
            <a:ext cx="1272000" cy="7752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47" name="Google Shape;47;p4"/>
          <p:cNvSpPr txBox="1">
            <a:spLocks noGrp="1"/>
          </p:cNvSpPr>
          <p:nvPr>
            <p:ph type="sldNum" idx="12"/>
          </p:nvPr>
        </p:nvSpPr>
        <p:spPr>
          <a:xfrm>
            <a:off x="8556775" y="4812625"/>
            <a:ext cx="587100" cy="3309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48"/>
        <p:cNvGrpSpPr/>
        <p:nvPr/>
      </p:nvGrpSpPr>
      <p:grpSpPr>
        <a:xfrm>
          <a:off x="0" y="0"/>
          <a:ext cx="0" cy="0"/>
          <a:chOff x="0" y="0"/>
          <a:chExt cx="0" cy="0"/>
        </a:xfrm>
      </p:grpSpPr>
      <p:sp>
        <p:nvSpPr>
          <p:cNvPr id="49" name="Google Shape;49;p5"/>
          <p:cNvSpPr txBox="1">
            <a:spLocks noGrp="1"/>
          </p:cNvSpPr>
          <p:nvPr>
            <p:ph type="title"/>
          </p:nvPr>
        </p:nvSpPr>
        <p:spPr>
          <a:xfrm>
            <a:off x="1067088" y="912850"/>
            <a:ext cx="5972100" cy="636000"/>
          </a:xfrm>
          <a:prstGeom prst="rect">
            <a:avLst/>
          </a:prstGeom>
        </p:spPr>
        <p:txBody>
          <a:bodyPr spcFirstLastPara="1" wrap="square" lIns="91425" tIns="91425" rIns="91425" bIns="91425" anchor="b"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50" name="Google Shape;50;p5"/>
          <p:cNvSpPr txBox="1">
            <a:spLocks noGrp="1"/>
          </p:cNvSpPr>
          <p:nvPr>
            <p:ph type="body" idx="1"/>
          </p:nvPr>
        </p:nvSpPr>
        <p:spPr>
          <a:xfrm>
            <a:off x="1067088" y="1650548"/>
            <a:ext cx="5972100" cy="2764500"/>
          </a:xfrm>
          <a:prstGeom prst="rect">
            <a:avLst/>
          </a:prstGeom>
        </p:spPr>
        <p:txBody>
          <a:bodyPr spcFirstLastPara="1" wrap="square" lIns="91425" tIns="91425" rIns="91425" bIns="91425" anchor="t" anchorCtr="0">
            <a:noAutofit/>
          </a:bodyPr>
          <a:lstStyle>
            <a:lvl1pPr marL="457200" lvl="0" indent="-381000">
              <a:spcBef>
                <a:spcPts val="600"/>
              </a:spcBef>
              <a:spcAft>
                <a:spcPts val="0"/>
              </a:spcAft>
              <a:buSzPts val="2400"/>
              <a:buChar char="›"/>
              <a:defRPr/>
            </a:lvl1pPr>
            <a:lvl2pPr marL="914400" lvl="1" indent="-381000">
              <a:spcBef>
                <a:spcPts val="0"/>
              </a:spcBef>
              <a:spcAft>
                <a:spcPts val="0"/>
              </a:spcAft>
              <a:buSzPts val="2400"/>
              <a:buChar char="›"/>
              <a:defRPr/>
            </a:lvl2pPr>
            <a:lvl3pPr marL="1371600" lvl="2" indent="-381000">
              <a:spcBef>
                <a:spcPts val="0"/>
              </a:spcBef>
              <a:spcAft>
                <a:spcPts val="0"/>
              </a:spcAft>
              <a:buSzPts val="2400"/>
              <a:buChar char="›"/>
              <a:defRPr/>
            </a:lvl3pPr>
            <a:lvl4pPr marL="1828800" lvl="3" indent="-381000">
              <a:spcBef>
                <a:spcPts val="0"/>
              </a:spcBef>
              <a:spcAft>
                <a:spcPts val="0"/>
              </a:spcAft>
              <a:buSzPts val="2400"/>
              <a:buChar char="›"/>
              <a:defRPr/>
            </a:lvl4pPr>
            <a:lvl5pPr marL="2286000" lvl="4" indent="-381000">
              <a:spcBef>
                <a:spcPts val="0"/>
              </a:spcBef>
              <a:spcAft>
                <a:spcPts val="0"/>
              </a:spcAft>
              <a:buSzPts val="2400"/>
              <a:buChar char="›"/>
              <a:defRPr/>
            </a:lvl5pPr>
            <a:lvl6pPr marL="2743200" lvl="5" indent="-381000">
              <a:spcBef>
                <a:spcPts val="0"/>
              </a:spcBef>
              <a:spcAft>
                <a:spcPts val="0"/>
              </a:spcAft>
              <a:buSzPts val="2400"/>
              <a:buChar char="›"/>
              <a:defRPr/>
            </a:lvl6pPr>
            <a:lvl7pPr marL="3200400" lvl="6" indent="-381000">
              <a:spcBef>
                <a:spcPts val="0"/>
              </a:spcBef>
              <a:spcAft>
                <a:spcPts val="0"/>
              </a:spcAft>
              <a:buSzPts val="2400"/>
              <a:buChar char="›"/>
              <a:defRPr/>
            </a:lvl7pPr>
            <a:lvl8pPr marL="3657600" lvl="7" indent="-381000">
              <a:spcBef>
                <a:spcPts val="0"/>
              </a:spcBef>
              <a:spcAft>
                <a:spcPts val="0"/>
              </a:spcAft>
              <a:buSzPts val="2400"/>
              <a:buChar char="›"/>
              <a:defRPr/>
            </a:lvl8pPr>
            <a:lvl9pPr marL="4114800" lvl="8" indent="-381000">
              <a:spcBef>
                <a:spcPts val="0"/>
              </a:spcBef>
              <a:spcAft>
                <a:spcPts val="0"/>
              </a:spcAft>
              <a:buSzPts val="2400"/>
              <a:buChar char="»"/>
              <a:defRPr/>
            </a:lvl9pPr>
          </a:lstStyle>
          <a:p>
            <a:endParaRPr/>
          </a:p>
        </p:txBody>
      </p:sp>
      <p:grpSp>
        <p:nvGrpSpPr>
          <p:cNvPr id="51" name="Google Shape;51;p5"/>
          <p:cNvGrpSpPr/>
          <p:nvPr/>
        </p:nvGrpSpPr>
        <p:grpSpPr>
          <a:xfrm>
            <a:off x="7395202" y="-6"/>
            <a:ext cx="1748884" cy="4013021"/>
            <a:chOff x="7395202" y="-6"/>
            <a:chExt cx="1748884" cy="4013021"/>
          </a:xfrm>
        </p:grpSpPr>
        <p:sp>
          <p:nvSpPr>
            <p:cNvPr id="52" name="Google Shape;52;p5"/>
            <p:cNvSpPr/>
            <p:nvPr/>
          </p:nvSpPr>
          <p:spPr>
            <a:xfrm rot="5400000" flipH="1">
              <a:off x="7471942" y="406044"/>
              <a:ext cx="2078100" cy="1266000"/>
            </a:xfrm>
            <a:prstGeom prst="parallelogram">
              <a:avLst>
                <a:gd name="adj" fmla="val 81897"/>
              </a:avLst>
            </a:prstGeom>
            <a:gradFill>
              <a:gsLst>
                <a:gs pos="0">
                  <a:srgbClr val="CC3399"/>
                </a:gs>
                <a:gs pos="100000">
                  <a:srgbClr val="6699FF"/>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53" name="Google Shape;53;p5"/>
            <p:cNvSpPr/>
            <p:nvPr/>
          </p:nvSpPr>
          <p:spPr>
            <a:xfrm rot="5400000" flipH="1">
              <a:off x="7072800" y="1666234"/>
              <a:ext cx="2574300" cy="1568100"/>
            </a:xfrm>
            <a:prstGeom prst="parallelogram">
              <a:avLst>
                <a:gd name="adj" fmla="val 81897"/>
              </a:avLst>
            </a:prstGeom>
            <a:gradFill>
              <a:gsLst>
                <a:gs pos="0">
                  <a:srgbClr val="33CCCC"/>
                </a:gs>
                <a:gs pos="100000">
                  <a:srgbClr val="66FF33"/>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54" name="Google Shape;54;p5"/>
            <p:cNvSpPr/>
            <p:nvPr/>
          </p:nvSpPr>
          <p:spPr>
            <a:xfrm rot="-5400000">
              <a:off x="8020587" y="2718092"/>
              <a:ext cx="1396200" cy="850800"/>
            </a:xfrm>
            <a:prstGeom prst="parallelogram">
              <a:avLst>
                <a:gd name="adj" fmla="val 81897"/>
              </a:avLst>
            </a:prstGeom>
            <a:gradFill>
              <a:gsLst>
                <a:gs pos="0">
                  <a:srgbClr val="FF0066"/>
                </a:gs>
                <a:gs pos="100000">
                  <a:srgbClr val="FF9900"/>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55" name="Google Shape;55;p5"/>
            <p:cNvSpPr/>
            <p:nvPr/>
          </p:nvSpPr>
          <p:spPr>
            <a:xfrm rot="-5400000">
              <a:off x="7178152" y="542730"/>
              <a:ext cx="1110900" cy="676800"/>
            </a:xfrm>
            <a:prstGeom prst="parallelogram">
              <a:avLst>
                <a:gd name="adj" fmla="val 81897"/>
              </a:avLst>
            </a:prstGeom>
            <a:solidFill>
              <a:srgbClr val="FFFFFF">
                <a:alpha val="14229"/>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56" name="Google Shape;56;p5"/>
            <p:cNvSpPr/>
            <p:nvPr/>
          </p:nvSpPr>
          <p:spPr>
            <a:xfrm rot="-5400000" flipH="1">
              <a:off x="8242801" y="3381815"/>
              <a:ext cx="784500" cy="4779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grpSp>
      <p:grpSp>
        <p:nvGrpSpPr>
          <p:cNvPr id="57" name="Google Shape;57;p5"/>
          <p:cNvGrpSpPr/>
          <p:nvPr/>
        </p:nvGrpSpPr>
        <p:grpSpPr>
          <a:xfrm>
            <a:off x="3" y="2738679"/>
            <a:ext cx="722480" cy="2404814"/>
            <a:chOff x="3" y="2750304"/>
            <a:chExt cx="722480" cy="2404814"/>
          </a:xfrm>
        </p:grpSpPr>
        <p:sp>
          <p:nvSpPr>
            <p:cNvPr id="58" name="Google Shape;58;p5"/>
            <p:cNvSpPr/>
            <p:nvPr/>
          </p:nvSpPr>
          <p:spPr>
            <a:xfrm rot="5400000" flipH="1">
              <a:off x="-231667" y="3341328"/>
              <a:ext cx="1185900" cy="722400"/>
            </a:xfrm>
            <a:prstGeom prst="parallelogram">
              <a:avLst>
                <a:gd name="adj" fmla="val 81897"/>
              </a:avLst>
            </a:prstGeom>
            <a:gradFill>
              <a:gsLst>
                <a:gs pos="0">
                  <a:srgbClr val="CC3399"/>
                </a:gs>
                <a:gs pos="100000">
                  <a:srgbClr val="6699FF"/>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59" name="Google Shape;59;p5"/>
            <p:cNvSpPr/>
            <p:nvPr/>
          </p:nvSpPr>
          <p:spPr>
            <a:xfrm rot="5400000">
              <a:off x="-158106" y="3063820"/>
              <a:ext cx="808800" cy="492300"/>
            </a:xfrm>
            <a:prstGeom prst="parallelogram">
              <a:avLst>
                <a:gd name="adj" fmla="val 81897"/>
              </a:avLst>
            </a:prstGeom>
            <a:gradFill>
              <a:gsLst>
                <a:gs pos="0">
                  <a:srgbClr val="33CCCC"/>
                </a:gs>
                <a:gs pos="100000">
                  <a:srgbClr val="66FF33"/>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60" name="Google Shape;60;p5"/>
            <p:cNvSpPr/>
            <p:nvPr/>
          </p:nvSpPr>
          <p:spPr>
            <a:xfrm rot="-5400000" flipH="1">
              <a:off x="-173395" y="4440518"/>
              <a:ext cx="888000" cy="541200"/>
            </a:xfrm>
            <a:prstGeom prst="parallelogram">
              <a:avLst>
                <a:gd name="adj" fmla="val 81897"/>
              </a:avLst>
            </a:prstGeom>
            <a:gradFill>
              <a:gsLst>
                <a:gs pos="0">
                  <a:srgbClr val="FF0066"/>
                </a:gs>
                <a:gs pos="100000">
                  <a:srgbClr val="FF9900"/>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61" name="Google Shape;61;p5"/>
            <p:cNvSpPr/>
            <p:nvPr/>
          </p:nvSpPr>
          <p:spPr>
            <a:xfrm rot="-5400000">
              <a:off x="-120147" y="2870454"/>
              <a:ext cx="614700" cy="374400"/>
            </a:xfrm>
            <a:prstGeom prst="parallelogram">
              <a:avLst>
                <a:gd name="adj" fmla="val 81897"/>
              </a:avLst>
            </a:prstGeom>
            <a:solidFill>
              <a:srgbClr val="FFFFFF">
                <a:alpha val="14229"/>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62" name="Google Shape;62;p5"/>
            <p:cNvSpPr/>
            <p:nvPr/>
          </p:nvSpPr>
          <p:spPr>
            <a:xfrm rot="-5400000" flipH="1">
              <a:off x="228056" y="4058304"/>
              <a:ext cx="614400" cy="3744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grpSp>
      <p:sp>
        <p:nvSpPr>
          <p:cNvPr id="63" name="Google Shape;63;p5"/>
          <p:cNvSpPr txBox="1">
            <a:spLocks noGrp="1"/>
          </p:cNvSpPr>
          <p:nvPr>
            <p:ph type="sldNum" idx="12"/>
          </p:nvPr>
        </p:nvSpPr>
        <p:spPr>
          <a:xfrm>
            <a:off x="8556775" y="4812625"/>
            <a:ext cx="587100" cy="3309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64"/>
        <p:cNvGrpSpPr/>
        <p:nvPr/>
      </p:nvGrpSpPr>
      <p:grpSpPr>
        <a:xfrm>
          <a:off x="0" y="0"/>
          <a:ext cx="0" cy="0"/>
          <a:chOff x="0" y="0"/>
          <a:chExt cx="0" cy="0"/>
        </a:xfrm>
      </p:grpSpPr>
      <p:sp>
        <p:nvSpPr>
          <p:cNvPr id="65" name="Google Shape;65;p6"/>
          <p:cNvSpPr txBox="1">
            <a:spLocks noGrp="1"/>
          </p:cNvSpPr>
          <p:nvPr>
            <p:ph type="title"/>
          </p:nvPr>
        </p:nvSpPr>
        <p:spPr>
          <a:xfrm>
            <a:off x="1067088" y="912850"/>
            <a:ext cx="5972100" cy="636000"/>
          </a:xfrm>
          <a:prstGeom prst="rect">
            <a:avLst/>
          </a:prstGeom>
        </p:spPr>
        <p:txBody>
          <a:bodyPr spcFirstLastPara="1" wrap="square" lIns="91425" tIns="91425" rIns="91425" bIns="91425" anchor="b"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66" name="Google Shape;66;p6"/>
          <p:cNvSpPr txBox="1">
            <a:spLocks noGrp="1"/>
          </p:cNvSpPr>
          <p:nvPr>
            <p:ph type="body" idx="1"/>
          </p:nvPr>
        </p:nvSpPr>
        <p:spPr>
          <a:xfrm>
            <a:off x="1067100" y="1706950"/>
            <a:ext cx="2977800" cy="3218700"/>
          </a:xfrm>
          <a:prstGeom prst="rect">
            <a:avLst/>
          </a:prstGeom>
        </p:spPr>
        <p:txBody>
          <a:bodyPr spcFirstLastPara="1" wrap="square" lIns="91425" tIns="91425" rIns="91425" bIns="91425" anchor="t" anchorCtr="0">
            <a:noAutofit/>
          </a:bodyPr>
          <a:lstStyle>
            <a:lvl1pPr marL="457200" lvl="0" indent="-342900">
              <a:spcBef>
                <a:spcPts val="600"/>
              </a:spcBef>
              <a:spcAft>
                <a:spcPts val="0"/>
              </a:spcAft>
              <a:buSzPts val="1800"/>
              <a:buChar char="›"/>
              <a:defRPr sz="1800"/>
            </a:lvl1pPr>
            <a:lvl2pPr marL="914400" lvl="1" indent="-342900">
              <a:spcBef>
                <a:spcPts val="0"/>
              </a:spcBef>
              <a:spcAft>
                <a:spcPts val="0"/>
              </a:spcAft>
              <a:buSzPts val="1800"/>
              <a:buChar char="›"/>
              <a:defRPr sz="1800"/>
            </a:lvl2pPr>
            <a:lvl3pPr marL="1371600" lvl="2" indent="-342900">
              <a:spcBef>
                <a:spcPts val="0"/>
              </a:spcBef>
              <a:spcAft>
                <a:spcPts val="0"/>
              </a:spcAft>
              <a:buSzPts val="1800"/>
              <a:buChar char="›"/>
              <a:defRPr sz="1800"/>
            </a:lvl3pPr>
            <a:lvl4pPr marL="1828800" lvl="3" indent="-342900">
              <a:spcBef>
                <a:spcPts val="0"/>
              </a:spcBef>
              <a:spcAft>
                <a:spcPts val="0"/>
              </a:spcAft>
              <a:buSzPts val="1800"/>
              <a:buChar char="›"/>
              <a:defRPr sz="1800"/>
            </a:lvl4pPr>
            <a:lvl5pPr marL="2286000" lvl="4" indent="-342900">
              <a:spcBef>
                <a:spcPts val="0"/>
              </a:spcBef>
              <a:spcAft>
                <a:spcPts val="0"/>
              </a:spcAft>
              <a:buSzPts val="1800"/>
              <a:buChar char="›"/>
              <a:defRPr sz="1800"/>
            </a:lvl5pPr>
            <a:lvl6pPr marL="2743200" lvl="5" indent="-342900">
              <a:spcBef>
                <a:spcPts val="0"/>
              </a:spcBef>
              <a:spcAft>
                <a:spcPts val="0"/>
              </a:spcAft>
              <a:buSzPts val="1800"/>
              <a:buChar char="›"/>
              <a:defRPr sz="1800"/>
            </a:lvl6pPr>
            <a:lvl7pPr marL="3200400" lvl="6" indent="-342900">
              <a:spcBef>
                <a:spcPts val="0"/>
              </a:spcBef>
              <a:spcAft>
                <a:spcPts val="0"/>
              </a:spcAft>
              <a:buSzPts val="1800"/>
              <a:buChar char="›"/>
              <a:defRPr sz="1800"/>
            </a:lvl7pPr>
            <a:lvl8pPr marL="3657600" lvl="7" indent="-342900">
              <a:spcBef>
                <a:spcPts val="0"/>
              </a:spcBef>
              <a:spcAft>
                <a:spcPts val="0"/>
              </a:spcAft>
              <a:buSzPts val="1800"/>
              <a:buChar char="›"/>
              <a:defRPr sz="1800"/>
            </a:lvl8pPr>
            <a:lvl9pPr marL="4114800" lvl="8" indent="-342900">
              <a:spcBef>
                <a:spcPts val="0"/>
              </a:spcBef>
              <a:spcAft>
                <a:spcPts val="0"/>
              </a:spcAft>
              <a:buSzPts val="1800"/>
              <a:buChar char="»"/>
              <a:defRPr sz="1800"/>
            </a:lvl9pPr>
          </a:lstStyle>
          <a:p>
            <a:endParaRPr/>
          </a:p>
        </p:txBody>
      </p:sp>
      <p:sp>
        <p:nvSpPr>
          <p:cNvPr id="67" name="Google Shape;67;p6"/>
          <p:cNvSpPr txBox="1">
            <a:spLocks noGrp="1"/>
          </p:cNvSpPr>
          <p:nvPr>
            <p:ph type="body" idx="2"/>
          </p:nvPr>
        </p:nvSpPr>
        <p:spPr>
          <a:xfrm>
            <a:off x="4224149" y="1706950"/>
            <a:ext cx="2977800" cy="3218700"/>
          </a:xfrm>
          <a:prstGeom prst="rect">
            <a:avLst/>
          </a:prstGeom>
        </p:spPr>
        <p:txBody>
          <a:bodyPr spcFirstLastPara="1" wrap="square" lIns="91425" tIns="91425" rIns="91425" bIns="91425" anchor="t" anchorCtr="0">
            <a:noAutofit/>
          </a:bodyPr>
          <a:lstStyle>
            <a:lvl1pPr marL="457200" lvl="0" indent="-342900">
              <a:spcBef>
                <a:spcPts val="600"/>
              </a:spcBef>
              <a:spcAft>
                <a:spcPts val="0"/>
              </a:spcAft>
              <a:buSzPts val="1800"/>
              <a:buChar char="›"/>
              <a:defRPr sz="1800"/>
            </a:lvl1pPr>
            <a:lvl2pPr marL="914400" lvl="1" indent="-342900">
              <a:spcBef>
                <a:spcPts val="0"/>
              </a:spcBef>
              <a:spcAft>
                <a:spcPts val="0"/>
              </a:spcAft>
              <a:buSzPts val="1800"/>
              <a:buChar char="›"/>
              <a:defRPr sz="1800"/>
            </a:lvl2pPr>
            <a:lvl3pPr marL="1371600" lvl="2" indent="-342900">
              <a:spcBef>
                <a:spcPts val="0"/>
              </a:spcBef>
              <a:spcAft>
                <a:spcPts val="0"/>
              </a:spcAft>
              <a:buSzPts val="1800"/>
              <a:buChar char="›"/>
              <a:defRPr sz="1800"/>
            </a:lvl3pPr>
            <a:lvl4pPr marL="1828800" lvl="3" indent="-342900">
              <a:spcBef>
                <a:spcPts val="0"/>
              </a:spcBef>
              <a:spcAft>
                <a:spcPts val="0"/>
              </a:spcAft>
              <a:buSzPts val="1800"/>
              <a:buChar char="›"/>
              <a:defRPr sz="1800"/>
            </a:lvl4pPr>
            <a:lvl5pPr marL="2286000" lvl="4" indent="-342900">
              <a:spcBef>
                <a:spcPts val="0"/>
              </a:spcBef>
              <a:spcAft>
                <a:spcPts val="0"/>
              </a:spcAft>
              <a:buSzPts val="1800"/>
              <a:buChar char="›"/>
              <a:defRPr sz="1800"/>
            </a:lvl5pPr>
            <a:lvl6pPr marL="2743200" lvl="5" indent="-342900">
              <a:spcBef>
                <a:spcPts val="0"/>
              </a:spcBef>
              <a:spcAft>
                <a:spcPts val="0"/>
              </a:spcAft>
              <a:buSzPts val="1800"/>
              <a:buChar char="›"/>
              <a:defRPr sz="1800"/>
            </a:lvl6pPr>
            <a:lvl7pPr marL="3200400" lvl="6" indent="-342900">
              <a:spcBef>
                <a:spcPts val="0"/>
              </a:spcBef>
              <a:spcAft>
                <a:spcPts val="0"/>
              </a:spcAft>
              <a:buSzPts val="1800"/>
              <a:buChar char="›"/>
              <a:defRPr sz="1800"/>
            </a:lvl7pPr>
            <a:lvl8pPr marL="3657600" lvl="7" indent="-342900">
              <a:spcBef>
                <a:spcPts val="0"/>
              </a:spcBef>
              <a:spcAft>
                <a:spcPts val="0"/>
              </a:spcAft>
              <a:buSzPts val="1800"/>
              <a:buChar char="›"/>
              <a:defRPr sz="1800"/>
            </a:lvl8pPr>
            <a:lvl9pPr marL="4114800" lvl="8" indent="-342900">
              <a:spcBef>
                <a:spcPts val="0"/>
              </a:spcBef>
              <a:spcAft>
                <a:spcPts val="0"/>
              </a:spcAft>
              <a:buSzPts val="1800"/>
              <a:buChar char="»"/>
              <a:defRPr sz="1800"/>
            </a:lvl9pPr>
          </a:lstStyle>
          <a:p>
            <a:endParaRPr/>
          </a:p>
        </p:txBody>
      </p:sp>
      <p:grpSp>
        <p:nvGrpSpPr>
          <p:cNvPr id="68" name="Google Shape;68;p6"/>
          <p:cNvGrpSpPr/>
          <p:nvPr/>
        </p:nvGrpSpPr>
        <p:grpSpPr>
          <a:xfrm>
            <a:off x="7395202" y="-6"/>
            <a:ext cx="1748884" cy="4013021"/>
            <a:chOff x="7395202" y="-6"/>
            <a:chExt cx="1748884" cy="4013021"/>
          </a:xfrm>
        </p:grpSpPr>
        <p:sp>
          <p:nvSpPr>
            <p:cNvPr id="69" name="Google Shape;69;p6"/>
            <p:cNvSpPr/>
            <p:nvPr/>
          </p:nvSpPr>
          <p:spPr>
            <a:xfrm rot="5400000" flipH="1">
              <a:off x="7471942" y="406044"/>
              <a:ext cx="2078100" cy="1266000"/>
            </a:xfrm>
            <a:prstGeom prst="parallelogram">
              <a:avLst>
                <a:gd name="adj" fmla="val 81897"/>
              </a:avLst>
            </a:prstGeom>
            <a:gradFill>
              <a:gsLst>
                <a:gs pos="0">
                  <a:srgbClr val="CC3399"/>
                </a:gs>
                <a:gs pos="100000">
                  <a:srgbClr val="6699FF"/>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70" name="Google Shape;70;p6"/>
            <p:cNvSpPr/>
            <p:nvPr/>
          </p:nvSpPr>
          <p:spPr>
            <a:xfrm rot="5400000" flipH="1">
              <a:off x="7072800" y="1666234"/>
              <a:ext cx="2574300" cy="1568100"/>
            </a:xfrm>
            <a:prstGeom prst="parallelogram">
              <a:avLst>
                <a:gd name="adj" fmla="val 81897"/>
              </a:avLst>
            </a:prstGeom>
            <a:gradFill>
              <a:gsLst>
                <a:gs pos="0">
                  <a:srgbClr val="33CCCC"/>
                </a:gs>
                <a:gs pos="100000">
                  <a:srgbClr val="66FF33"/>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71" name="Google Shape;71;p6"/>
            <p:cNvSpPr/>
            <p:nvPr/>
          </p:nvSpPr>
          <p:spPr>
            <a:xfrm rot="-5400000">
              <a:off x="8020587" y="2718092"/>
              <a:ext cx="1396200" cy="850800"/>
            </a:xfrm>
            <a:prstGeom prst="parallelogram">
              <a:avLst>
                <a:gd name="adj" fmla="val 81897"/>
              </a:avLst>
            </a:prstGeom>
            <a:gradFill>
              <a:gsLst>
                <a:gs pos="0">
                  <a:srgbClr val="FF0066"/>
                </a:gs>
                <a:gs pos="100000">
                  <a:srgbClr val="FF9900"/>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72" name="Google Shape;72;p6"/>
            <p:cNvSpPr/>
            <p:nvPr/>
          </p:nvSpPr>
          <p:spPr>
            <a:xfrm rot="-5400000">
              <a:off x="7178152" y="542730"/>
              <a:ext cx="1110900" cy="676800"/>
            </a:xfrm>
            <a:prstGeom prst="parallelogram">
              <a:avLst>
                <a:gd name="adj" fmla="val 81897"/>
              </a:avLst>
            </a:prstGeom>
            <a:solidFill>
              <a:srgbClr val="FFFFFF">
                <a:alpha val="14229"/>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73" name="Google Shape;73;p6"/>
            <p:cNvSpPr/>
            <p:nvPr/>
          </p:nvSpPr>
          <p:spPr>
            <a:xfrm rot="-5400000" flipH="1">
              <a:off x="8242801" y="3381815"/>
              <a:ext cx="784500" cy="4779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grpSp>
      <p:grpSp>
        <p:nvGrpSpPr>
          <p:cNvPr id="74" name="Google Shape;74;p6"/>
          <p:cNvGrpSpPr/>
          <p:nvPr/>
        </p:nvGrpSpPr>
        <p:grpSpPr>
          <a:xfrm>
            <a:off x="3" y="2738679"/>
            <a:ext cx="722480" cy="2404814"/>
            <a:chOff x="3" y="2750304"/>
            <a:chExt cx="722480" cy="2404814"/>
          </a:xfrm>
        </p:grpSpPr>
        <p:sp>
          <p:nvSpPr>
            <p:cNvPr id="75" name="Google Shape;75;p6"/>
            <p:cNvSpPr/>
            <p:nvPr/>
          </p:nvSpPr>
          <p:spPr>
            <a:xfrm rot="5400000" flipH="1">
              <a:off x="-231667" y="3341328"/>
              <a:ext cx="1185900" cy="722400"/>
            </a:xfrm>
            <a:prstGeom prst="parallelogram">
              <a:avLst>
                <a:gd name="adj" fmla="val 81897"/>
              </a:avLst>
            </a:prstGeom>
            <a:gradFill>
              <a:gsLst>
                <a:gs pos="0">
                  <a:srgbClr val="CC3399"/>
                </a:gs>
                <a:gs pos="100000">
                  <a:srgbClr val="6699FF"/>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76" name="Google Shape;76;p6"/>
            <p:cNvSpPr/>
            <p:nvPr/>
          </p:nvSpPr>
          <p:spPr>
            <a:xfrm rot="5400000">
              <a:off x="-158106" y="3063820"/>
              <a:ext cx="808800" cy="492300"/>
            </a:xfrm>
            <a:prstGeom prst="parallelogram">
              <a:avLst>
                <a:gd name="adj" fmla="val 81897"/>
              </a:avLst>
            </a:prstGeom>
            <a:gradFill>
              <a:gsLst>
                <a:gs pos="0">
                  <a:srgbClr val="33CCCC"/>
                </a:gs>
                <a:gs pos="100000">
                  <a:srgbClr val="66FF33"/>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77" name="Google Shape;77;p6"/>
            <p:cNvSpPr/>
            <p:nvPr/>
          </p:nvSpPr>
          <p:spPr>
            <a:xfrm rot="-5400000" flipH="1">
              <a:off x="-173395" y="4440518"/>
              <a:ext cx="888000" cy="541200"/>
            </a:xfrm>
            <a:prstGeom prst="parallelogram">
              <a:avLst>
                <a:gd name="adj" fmla="val 81897"/>
              </a:avLst>
            </a:prstGeom>
            <a:gradFill>
              <a:gsLst>
                <a:gs pos="0">
                  <a:srgbClr val="FF0066"/>
                </a:gs>
                <a:gs pos="100000">
                  <a:srgbClr val="FF9900"/>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78" name="Google Shape;78;p6"/>
            <p:cNvSpPr/>
            <p:nvPr/>
          </p:nvSpPr>
          <p:spPr>
            <a:xfrm rot="-5400000">
              <a:off x="-120147" y="2870454"/>
              <a:ext cx="614700" cy="374400"/>
            </a:xfrm>
            <a:prstGeom prst="parallelogram">
              <a:avLst>
                <a:gd name="adj" fmla="val 81897"/>
              </a:avLst>
            </a:prstGeom>
            <a:solidFill>
              <a:srgbClr val="FFFFFF">
                <a:alpha val="14229"/>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79" name="Google Shape;79;p6"/>
            <p:cNvSpPr/>
            <p:nvPr/>
          </p:nvSpPr>
          <p:spPr>
            <a:xfrm rot="-5400000" flipH="1">
              <a:off x="228056" y="4058304"/>
              <a:ext cx="614400" cy="3744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grpSp>
      <p:sp>
        <p:nvSpPr>
          <p:cNvPr id="80" name="Google Shape;80;p6"/>
          <p:cNvSpPr txBox="1">
            <a:spLocks noGrp="1"/>
          </p:cNvSpPr>
          <p:nvPr>
            <p:ph type="sldNum" idx="12"/>
          </p:nvPr>
        </p:nvSpPr>
        <p:spPr>
          <a:xfrm>
            <a:off x="8556775" y="4812625"/>
            <a:ext cx="587100" cy="3309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81"/>
        <p:cNvGrpSpPr/>
        <p:nvPr/>
      </p:nvGrpSpPr>
      <p:grpSpPr>
        <a:xfrm>
          <a:off x="0" y="0"/>
          <a:ext cx="0" cy="0"/>
          <a:chOff x="0" y="0"/>
          <a:chExt cx="0" cy="0"/>
        </a:xfrm>
      </p:grpSpPr>
      <p:sp>
        <p:nvSpPr>
          <p:cNvPr id="82" name="Google Shape;82;p7"/>
          <p:cNvSpPr txBox="1">
            <a:spLocks noGrp="1"/>
          </p:cNvSpPr>
          <p:nvPr>
            <p:ph type="title"/>
          </p:nvPr>
        </p:nvSpPr>
        <p:spPr>
          <a:xfrm>
            <a:off x="1067088" y="912850"/>
            <a:ext cx="5972100" cy="636000"/>
          </a:xfrm>
          <a:prstGeom prst="rect">
            <a:avLst/>
          </a:prstGeom>
        </p:spPr>
        <p:txBody>
          <a:bodyPr spcFirstLastPara="1" wrap="square" lIns="91425" tIns="91425" rIns="91425" bIns="91425" anchor="b"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83" name="Google Shape;83;p7"/>
          <p:cNvSpPr txBox="1">
            <a:spLocks noGrp="1"/>
          </p:cNvSpPr>
          <p:nvPr>
            <p:ph type="body" idx="1"/>
          </p:nvPr>
        </p:nvSpPr>
        <p:spPr>
          <a:xfrm>
            <a:off x="1067100" y="1676800"/>
            <a:ext cx="2024100" cy="3249000"/>
          </a:xfrm>
          <a:prstGeom prst="rect">
            <a:avLst/>
          </a:prstGeom>
        </p:spPr>
        <p:txBody>
          <a:bodyPr spcFirstLastPara="1" wrap="square" lIns="91425" tIns="91425" rIns="91425" bIns="91425" anchor="t" anchorCtr="0">
            <a:noAutofit/>
          </a:bodyPr>
          <a:lstStyle>
            <a:lvl1pPr marL="457200" lvl="0" indent="-330200" rtl="0">
              <a:spcBef>
                <a:spcPts val="600"/>
              </a:spcBef>
              <a:spcAft>
                <a:spcPts val="0"/>
              </a:spcAft>
              <a:buSzPts val="1600"/>
              <a:buChar char="›"/>
              <a:defRPr sz="1600"/>
            </a:lvl1pPr>
            <a:lvl2pPr marL="914400" lvl="1" indent="-330200" rtl="0">
              <a:spcBef>
                <a:spcPts val="0"/>
              </a:spcBef>
              <a:spcAft>
                <a:spcPts val="0"/>
              </a:spcAft>
              <a:buSzPts val="1600"/>
              <a:buChar char="›"/>
              <a:defRPr sz="1600"/>
            </a:lvl2pPr>
            <a:lvl3pPr marL="1371600" lvl="2" indent="-330200" rtl="0">
              <a:spcBef>
                <a:spcPts val="0"/>
              </a:spcBef>
              <a:spcAft>
                <a:spcPts val="0"/>
              </a:spcAft>
              <a:buSzPts val="1600"/>
              <a:buChar char="›"/>
              <a:defRPr sz="1600"/>
            </a:lvl3pPr>
            <a:lvl4pPr marL="1828800" lvl="3" indent="-330200" rtl="0">
              <a:spcBef>
                <a:spcPts val="0"/>
              </a:spcBef>
              <a:spcAft>
                <a:spcPts val="0"/>
              </a:spcAft>
              <a:buSzPts val="1600"/>
              <a:buChar char="›"/>
              <a:defRPr sz="1600"/>
            </a:lvl4pPr>
            <a:lvl5pPr marL="2286000" lvl="4" indent="-330200" rtl="0">
              <a:spcBef>
                <a:spcPts val="0"/>
              </a:spcBef>
              <a:spcAft>
                <a:spcPts val="0"/>
              </a:spcAft>
              <a:buSzPts val="1600"/>
              <a:buChar char="›"/>
              <a:defRPr sz="1600"/>
            </a:lvl5pPr>
            <a:lvl6pPr marL="2743200" lvl="5" indent="-330200" rtl="0">
              <a:spcBef>
                <a:spcPts val="0"/>
              </a:spcBef>
              <a:spcAft>
                <a:spcPts val="0"/>
              </a:spcAft>
              <a:buSzPts val="1600"/>
              <a:buChar char="›"/>
              <a:defRPr sz="1600"/>
            </a:lvl6pPr>
            <a:lvl7pPr marL="3200400" lvl="6" indent="-330200" rtl="0">
              <a:spcBef>
                <a:spcPts val="0"/>
              </a:spcBef>
              <a:spcAft>
                <a:spcPts val="0"/>
              </a:spcAft>
              <a:buSzPts val="1600"/>
              <a:buChar char="›"/>
              <a:defRPr sz="1600"/>
            </a:lvl7pPr>
            <a:lvl8pPr marL="3657600" lvl="7" indent="-330200" rtl="0">
              <a:spcBef>
                <a:spcPts val="0"/>
              </a:spcBef>
              <a:spcAft>
                <a:spcPts val="0"/>
              </a:spcAft>
              <a:buSzPts val="1600"/>
              <a:buChar char="›"/>
              <a:defRPr sz="1600"/>
            </a:lvl8pPr>
            <a:lvl9pPr marL="4114800" lvl="8" indent="-330200" rtl="0">
              <a:spcBef>
                <a:spcPts val="0"/>
              </a:spcBef>
              <a:spcAft>
                <a:spcPts val="0"/>
              </a:spcAft>
              <a:buSzPts val="1600"/>
              <a:buChar char="»"/>
              <a:defRPr sz="1600"/>
            </a:lvl9pPr>
          </a:lstStyle>
          <a:p>
            <a:endParaRPr/>
          </a:p>
        </p:txBody>
      </p:sp>
      <p:sp>
        <p:nvSpPr>
          <p:cNvPr id="84" name="Google Shape;84;p7"/>
          <p:cNvSpPr txBox="1">
            <a:spLocks noGrp="1"/>
          </p:cNvSpPr>
          <p:nvPr>
            <p:ph type="body" idx="2"/>
          </p:nvPr>
        </p:nvSpPr>
        <p:spPr>
          <a:xfrm>
            <a:off x="3194801" y="1676800"/>
            <a:ext cx="2024100" cy="3249000"/>
          </a:xfrm>
          <a:prstGeom prst="rect">
            <a:avLst/>
          </a:prstGeom>
        </p:spPr>
        <p:txBody>
          <a:bodyPr spcFirstLastPara="1" wrap="square" lIns="91425" tIns="91425" rIns="91425" bIns="91425" anchor="t" anchorCtr="0">
            <a:noAutofit/>
          </a:bodyPr>
          <a:lstStyle>
            <a:lvl1pPr marL="457200" lvl="0" indent="-330200" rtl="0">
              <a:spcBef>
                <a:spcPts val="600"/>
              </a:spcBef>
              <a:spcAft>
                <a:spcPts val="0"/>
              </a:spcAft>
              <a:buSzPts val="1600"/>
              <a:buChar char="›"/>
              <a:defRPr sz="1600"/>
            </a:lvl1pPr>
            <a:lvl2pPr marL="914400" lvl="1" indent="-330200" rtl="0">
              <a:spcBef>
                <a:spcPts val="0"/>
              </a:spcBef>
              <a:spcAft>
                <a:spcPts val="0"/>
              </a:spcAft>
              <a:buSzPts val="1600"/>
              <a:buChar char="›"/>
              <a:defRPr sz="1600"/>
            </a:lvl2pPr>
            <a:lvl3pPr marL="1371600" lvl="2" indent="-330200" rtl="0">
              <a:spcBef>
                <a:spcPts val="0"/>
              </a:spcBef>
              <a:spcAft>
                <a:spcPts val="0"/>
              </a:spcAft>
              <a:buSzPts val="1600"/>
              <a:buChar char="›"/>
              <a:defRPr sz="1600"/>
            </a:lvl3pPr>
            <a:lvl4pPr marL="1828800" lvl="3" indent="-330200" rtl="0">
              <a:spcBef>
                <a:spcPts val="0"/>
              </a:spcBef>
              <a:spcAft>
                <a:spcPts val="0"/>
              </a:spcAft>
              <a:buSzPts val="1600"/>
              <a:buChar char="›"/>
              <a:defRPr sz="1600"/>
            </a:lvl4pPr>
            <a:lvl5pPr marL="2286000" lvl="4" indent="-330200" rtl="0">
              <a:spcBef>
                <a:spcPts val="0"/>
              </a:spcBef>
              <a:spcAft>
                <a:spcPts val="0"/>
              </a:spcAft>
              <a:buSzPts val="1600"/>
              <a:buChar char="›"/>
              <a:defRPr sz="1600"/>
            </a:lvl5pPr>
            <a:lvl6pPr marL="2743200" lvl="5" indent="-330200" rtl="0">
              <a:spcBef>
                <a:spcPts val="0"/>
              </a:spcBef>
              <a:spcAft>
                <a:spcPts val="0"/>
              </a:spcAft>
              <a:buSzPts val="1600"/>
              <a:buChar char="›"/>
              <a:defRPr sz="1600"/>
            </a:lvl6pPr>
            <a:lvl7pPr marL="3200400" lvl="6" indent="-330200" rtl="0">
              <a:spcBef>
                <a:spcPts val="0"/>
              </a:spcBef>
              <a:spcAft>
                <a:spcPts val="0"/>
              </a:spcAft>
              <a:buSzPts val="1600"/>
              <a:buChar char="›"/>
              <a:defRPr sz="1600"/>
            </a:lvl7pPr>
            <a:lvl8pPr marL="3657600" lvl="7" indent="-330200" rtl="0">
              <a:spcBef>
                <a:spcPts val="0"/>
              </a:spcBef>
              <a:spcAft>
                <a:spcPts val="0"/>
              </a:spcAft>
              <a:buSzPts val="1600"/>
              <a:buChar char="›"/>
              <a:defRPr sz="1600"/>
            </a:lvl8pPr>
            <a:lvl9pPr marL="4114800" lvl="8" indent="-330200" rtl="0">
              <a:spcBef>
                <a:spcPts val="0"/>
              </a:spcBef>
              <a:spcAft>
                <a:spcPts val="0"/>
              </a:spcAft>
              <a:buSzPts val="1600"/>
              <a:buChar char="»"/>
              <a:defRPr sz="1600"/>
            </a:lvl9pPr>
          </a:lstStyle>
          <a:p>
            <a:endParaRPr/>
          </a:p>
        </p:txBody>
      </p:sp>
      <p:sp>
        <p:nvSpPr>
          <p:cNvPr id="85" name="Google Shape;85;p7"/>
          <p:cNvSpPr txBox="1">
            <a:spLocks noGrp="1"/>
          </p:cNvSpPr>
          <p:nvPr>
            <p:ph type="body" idx="3"/>
          </p:nvPr>
        </p:nvSpPr>
        <p:spPr>
          <a:xfrm>
            <a:off x="5322501" y="1676800"/>
            <a:ext cx="2024100" cy="3249000"/>
          </a:xfrm>
          <a:prstGeom prst="rect">
            <a:avLst/>
          </a:prstGeom>
        </p:spPr>
        <p:txBody>
          <a:bodyPr spcFirstLastPara="1" wrap="square" lIns="91425" tIns="91425" rIns="91425" bIns="91425" anchor="t" anchorCtr="0">
            <a:noAutofit/>
          </a:bodyPr>
          <a:lstStyle>
            <a:lvl1pPr marL="457200" lvl="0" indent="-330200" rtl="0">
              <a:spcBef>
                <a:spcPts val="600"/>
              </a:spcBef>
              <a:spcAft>
                <a:spcPts val="0"/>
              </a:spcAft>
              <a:buSzPts val="1600"/>
              <a:buChar char="›"/>
              <a:defRPr sz="1600"/>
            </a:lvl1pPr>
            <a:lvl2pPr marL="914400" lvl="1" indent="-330200" rtl="0">
              <a:spcBef>
                <a:spcPts val="0"/>
              </a:spcBef>
              <a:spcAft>
                <a:spcPts val="0"/>
              </a:spcAft>
              <a:buSzPts val="1600"/>
              <a:buChar char="›"/>
              <a:defRPr sz="1600"/>
            </a:lvl2pPr>
            <a:lvl3pPr marL="1371600" lvl="2" indent="-330200" rtl="0">
              <a:spcBef>
                <a:spcPts val="0"/>
              </a:spcBef>
              <a:spcAft>
                <a:spcPts val="0"/>
              </a:spcAft>
              <a:buSzPts val="1600"/>
              <a:buChar char="›"/>
              <a:defRPr sz="1600"/>
            </a:lvl3pPr>
            <a:lvl4pPr marL="1828800" lvl="3" indent="-330200" rtl="0">
              <a:spcBef>
                <a:spcPts val="0"/>
              </a:spcBef>
              <a:spcAft>
                <a:spcPts val="0"/>
              </a:spcAft>
              <a:buSzPts val="1600"/>
              <a:buChar char="›"/>
              <a:defRPr sz="1600"/>
            </a:lvl4pPr>
            <a:lvl5pPr marL="2286000" lvl="4" indent="-330200" rtl="0">
              <a:spcBef>
                <a:spcPts val="0"/>
              </a:spcBef>
              <a:spcAft>
                <a:spcPts val="0"/>
              </a:spcAft>
              <a:buSzPts val="1600"/>
              <a:buChar char="›"/>
              <a:defRPr sz="1600"/>
            </a:lvl5pPr>
            <a:lvl6pPr marL="2743200" lvl="5" indent="-330200" rtl="0">
              <a:spcBef>
                <a:spcPts val="0"/>
              </a:spcBef>
              <a:spcAft>
                <a:spcPts val="0"/>
              </a:spcAft>
              <a:buSzPts val="1600"/>
              <a:buChar char="›"/>
              <a:defRPr sz="1600"/>
            </a:lvl6pPr>
            <a:lvl7pPr marL="3200400" lvl="6" indent="-330200" rtl="0">
              <a:spcBef>
                <a:spcPts val="0"/>
              </a:spcBef>
              <a:spcAft>
                <a:spcPts val="0"/>
              </a:spcAft>
              <a:buSzPts val="1600"/>
              <a:buChar char="›"/>
              <a:defRPr sz="1600"/>
            </a:lvl7pPr>
            <a:lvl8pPr marL="3657600" lvl="7" indent="-330200" rtl="0">
              <a:spcBef>
                <a:spcPts val="0"/>
              </a:spcBef>
              <a:spcAft>
                <a:spcPts val="0"/>
              </a:spcAft>
              <a:buSzPts val="1600"/>
              <a:buChar char="›"/>
              <a:defRPr sz="1600"/>
            </a:lvl8pPr>
            <a:lvl9pPr marL="4114800" lvl="8" indent="-330200" rtl="0">
              <a:spcBef>
                <a:spcPts val="0"/>
              </a:spcBef>
              <a:spcAft>
                <a:spcPts val="0"/>
              </a:spcAft>
              <a:buSzPts val="1600"/>
              <a:buChar char="»"/>
              <a:defRPr sz="1600"/>
            </a:lvl9pPr>
          </a:lstStyle>
          <a:p>
            <a:endParaRPr/>
          </a:p>
        </p:txBody>
      </p:sp>
      <p:grpSp>
        <p:nvGrpSpPr>
          <p:cNvPr id="86" name="Google Shape;86;p7"/>
          <p:cNvGrpSpPr/>
          <p:nvPr/>
        </p:nvGrpSpPr>
        <p:grpSpPr>
          <a:xfrm>
            <a:off x="7395202" y="-6"/>
            <a:ext cx="1748884" cy="4013021"/>
            <a:chOff x="7395202" y="-6"/>
            <a:chExt cx="1748884" cy="4013021"/>
          </a:xfrm>
        </p:grpSpPr>
        <p:sp>
          <p:nvSpPr>
            <p:cNvPr id="87" name="Google Shape;87;p7"/>
            <p:cNvSpPr/>
            <p:nvPr/>
          </p:nvSpPr>
          <p:spPr>
            <a:xfrm rot="5400000" flipH="1">
              <a:off x="7471942" y="406044"/>
              <a:ext cx="2078100" cy="1266000"/>
            </a:xfrm>
            <a:prstGeom prst="parallelogram">
              <a:avLst>
                <a:gd name="adj" fmla="val 81897"/>
              </a:avLst>
            </a:prstGeom>
            <a:gradFill>
              <a:gsLst>
                <a:gs pos="0">
                  <a:srgbClr val="CC3399"/>
                </a:gs>
                <a:gs pos="100000">
                  <a:srgbClr val="6699FF"/>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88" name="Google Shape;88;p7"/>
            <p:cNvSpPr/>
            <p:nvPr/>
          </p:nvSpPr>
          <p:spPr>
            <a:xfrm rot="5400000" flipH="1">
              <a:off x="7072800" y="1666234"/>
              <a:ext cx="2574300" cy="1568100"/>
            </a:xfrm>
            <a:prstGeom prst="parallelogram">
              <a:avLst>
                <a:gd name="adj" fmla="val 81897"/>
              </a:avLst>
            </a:prstGeom>
            <a:gradFill>
              <a:gsLst>
                <a:gs pos="0">
                  <a:srgbClr val="33CCCC"/>
                </a:gs>
                <a:gs pos="100000">
                  <a:srgbClr val="66FF33"/>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89" name="Google Shape;89;p7"/>
            <p:cNvSpPr/>
            <p:nvPr/>
          </p:nvSpPr>
          <p:spPr>
            <a:xfrm rot="-5400000">
              <a:off x="8020587" y="2718092"/>
              <a:ext cx="1396200" cy="850800"/>
            </a:xfrm>
            <a:prstGeom prst="parallelogram">
              <a:avLst>
                <a:gd name="adj" fmla="val 81897"/>
              </a:avLst>
            </a:prstGeom>
            <a:gradFill>
              <a:gsLst>
                <a:gs pos="0">
                  <a:srgbClr val="FF0066"/>
                </a:gs>
                <a:gs pos="100000">
                  <a:srgbClr val="FF9900"/>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90" name="Google Shape;90;p7"/>
            <p:cNvSpPr/>
            <p:nvPr/>
          </p:nvSpPr>
          <p:spPr>
            <a:xfrm rot="-5400000">
              <a:off x="7178152" y="542730"/>
              <a:ext cx="1110900" cy="676800"/>
            </a:xfrm>
            <a:prstGeom prst="parallelogram">
              <a:avLst>
                <a:gd name="adj" fmla="val 81897"/>
              </a:avLst>
            </a:prstGeom>
            <a:solidFill>
              <a:srgbClr val="FFFFFF">
                <a:alpha val="14229"/>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91" name="Google Shape;91;p7"/>
            <p:cNvSpPr/>
            <p:nvPr/>
          </p:nvSpPr>
          <p:spPr>
            <a:xfrm rot="-5400000" flipH="1">
              <a:off x="8242801" y="3381815"/>
              <a:ext cx="784500" cy="4779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grpSp>
      <p:grpSp>
        <p:nvGrpSpPr>
          <p:cNvPr id="92" name="Google Shape;92;p7"/>
          <p:cNvGrpSpPr/>
          <p:nvPr/>
        </p:nvGrpSpPr>
        <p:grpSpPr>
          <a:xfrm>
            <a:off x="3" y="2738679"/>
            <a:ext cx="722480" cy="2404814"/>
            <a:chOff x="3" y="2750304"/>
            <a:chExt cx="722480" cy="2404814"/>
          </a:xfrm>
        </p:grpSpPr>
        <p:sp>
          <p:nvSpPr>
            <p:cNvPr id="93" name="Google Shape;93;p7"/>
            <p:cNvSpPr/>
            <p:nvPr/>
          </p:nvSpPr>
          <p:spPr>
            <a:xfrm rot="5400000" flipH="1">
              <a:off x="-231667" y="3341328"/>
              <a:ext cx="1185900" cy="722400"/>
            </a:xfrm>
            <a:prstGeom prst="parallelogram">
              <a:avLst>
                <a:gd name="adj" fmla="val 81897"/>
              </a:avLst>
            </a:prstGeom>
            <a:gradFill>
              <a:gsLst>
                <a:gs pos="0">
                  <a:srgbClr val="CC3399"/>
                </a:gs>
                <a:gs pos="100000">
                  <a:srgbClr val="6699FF"/>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94" name="Google Shape;94;p7"/>
            <p:cNvSpPr/>
            <p:nvPr/>
          </p:nvSpPr>
          <p:spPr>
            <a:xfrm rot="5400000">
              <a:off x="-158106" y="3063820"/>
              <a:ext cx="808800" cy="492300"/>
            </a:xfrm>
            <a:prstGeom prst="parallelogram">
              <a:avLst>
                <a:gd name="adj" fmla="val 81897"/>
              </a:avLst>
            </a:prstGeom>
            <a:gradFill>
              <a:gsLst>
                <a:gs pos="0">
                  <a:srgbClr val="33CCCC"/>
                </a:gs>
                <a:gs pos="100000">
                  <a:srgbClr val="66FF33"/>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95" name="Google Shape;95;p7"/>
            <p:cNvSpPr/>
            <p:nvPr/>
          </p:nvSpPr>
          <p:spPr>
            <a:xfrm rot="-5400000" flipH="1">
              <a:off x="-173395" y="4440518"/>
              <a:ext cx="888000" cy="541200"/>
            </a:xfrm>
            <a:prstGeom prst="parallelogram">
              <a:avLst>
                <a:gd name="adj" fmla="val 81897"/>
              </a:avLst>
            </a:prstGeom>
            <a:gradFill>
              <a:gsLst>
                <a:gs pos="0">
                  <a:srgbClr val="FF0066"/>
                </a:gs>
                <a:gs pos="100000">
                  <a:srgbClr val="FF9900"/>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96" name="Google Shape;96;p7"/>
            <p:cNvSpPr/>
            <p:nvPr/>
          </p:nvSpPr>
          <p:spPr>
            <a:xfrm rot="-5400000">
              <a:off x="-120147" y="2870454"/>
              <a:ext cx="614700" cy="374400"/>
            </a:xfrm>
            <a:prstGeom prst="parallelogram">
              <a:avLst>
                <a:gd name="adj" fmla="val 81897"/>
              </a:avLst>
            </a:prstGeom>
            <a:solidFill>
              <a:srgbClr val="FFFFFF">
                <a:alpha val="14229"/>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97" name="Google Shape;97;p7"/>
            <p:cNvSpPr/>
            <p:nvPr/>
          </p:nvSpPr>
          <p:spPr>
            <a:xfrm rot="-5400000" flipH="1">
              <a:off x="228056" y="4058304"/>
              <a:ext cx="614400" cy="3744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grpSp>
      <p:sp>
        <p:nvSpPr>
          <p:cNvPr id="98" name="Google Shape;98;p7"/>
          <p:cNvSpPr txBox="1">
            <a:spLocks noGrp="1"/>
          </p:cNvSpPr>
          <p:nvPr>
            <p:ph type="sldNum" idx="12"/>
          </p:nvPr>
        </p:nvSpPr>
        <p:spPr>
          <a:xfrm>
            <a:off x="8556775" y="4812625"/>
            <a:ext cx="587100" cy="3309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small" type="blank">
  <p:cSld name="BLANK">
    <p:spTree>
      <p:nvGrpSpPr>
        <p:cNvPr id="1" name="Shape 129"/>
        <p:cNvGrpSpPr/>
        <p:nvPr/>
      </p:nvGrpSpPr>
      <p:grpSpPr>
        <a:xfrm>
          <a:off x="0" y="0"/>
          <a:ext cx="0" cy="0"/>
          <a:chOff x="0" y="0"/>
          <a:chExt cx="0" cy="0"/>
        </a:xfrm>
      </p:grpSpPr>
      <p:grpSp>
        <p:nvGrpSpPr>
          <p:cNvPr id="130" name="Google Shape;130;p10"/>
          <p:cNvGrpSpPr/>
          <p:nvPr/>
        </p:nvGrpSpPr>
        <p:grpSpPr>
          <a:xfrm>
            <a:off x="7934863" y="4"/>
            <a:ext cx="1209179" cy="2774603"/>
            <a:chOff x="7395202" y="-6"/>
            <a:chExt cx="1748884" cy="4013021"/>
          </a:xfrm>
        </p:grpSpPr>
        <p:sp>
          <p:nvSpPr>
            <p:cNvPr id="131" name="Google Shape;131;p10"/>
            <p:cNvSpPr/>
            <p:nvPr/>
          </p:nvSpPr>
          <p:spPr>
            <a:xfrm rot="5400000" flipH="1">
              <a:off x="7471942" y="406044"/>
              <a:ext cx="2078100" cy="1266000"/>
            </a:xfrm>
            <a:prstGeom prst="parallelogram">
              <a:avLst>
                <a:gd name="adj" fmla="val 81897"/>
              </a:avLst>
            </a:prstGeom>
            <a:gradFill>
              <a:gsLst>
                <a:gs pos="0">
                  <a:srgbClr val="CC3399"/>
                </a:gs>
                <a:gs pos="100000">
                  <a:srgbClr val="6699FF"/>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32" name="Google Shape;132;p10"/>
            <p:cNvSpPr/>
            <p:nvPr/>
          </p:nvSpPr>
          <p:spPr>
            <a:xfrm rot="5400000" flipH="1">
              <a:off x="7072800" y="1666234"/>
              <a:ext cx="2574300" cy="1568100"/>
            </a:xfrm>
            <a:prstGeom prst="parallelogram">
              <a:avLst>
                <a:gd name="adj" fmla="val 81897"/>
              </a:avLst>
            </a:prstGeom>
            <a:gradFill>
              <a:gsLst>
                <a:gs pos="0">
                  <a:srgbClr val="33CCCC"/>
                </a:gs>
                <a:gs pos="100000">
                  <a:srgbClr val="66FF33"/>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33" name="Google Shape;133;p10"/>
            <p:cNvSpPr/>
            <p:nvPr/>
          </p:nvSpPr>
          <p:spPr>
            <a:xfrm rot="-5400000">
              <a:off x="8020587" y="2718092"/>
              <a:ext cx="1396200" cy="850800"/>
            </a:xfrm>
            <a:prstGeom prst="parallelogram">
              <a:avLst>
                <a:gd name="adj" fmla="val 81897"/>
              </a:avLst>
            </a:prstGeom>
            <a:gradFill>
              <a:gsLst>
                <a:gs pos="0">
                  <a:srgbClr val="FF0066"/>
                </a:gs>
                <a:gs pos="100000">
                  <a:srgbClr val="FF9900"/>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34" name="Google Shape;134;p10"/>
            <p:cNvSpPr/>
            <p:nvPr/>
          </p:nvSpPr>
          <p:spPr>
            <a:xfrm rot="-5400000">
              <a:off x="7178152" y="542730"/>
              <a:ext cx="1110900" cy="676800"/>
            </a:xfrm>
            <a:prstGeom prst="parallelogram">
              <a:avLst>
                <a:gd name="adj" fmla="val 81897"/>
              </a:avLst>
            </a:prstGeom>
            <a:solidFill>
              <a:srgbClr val="FFFFFF">
                <a:alpha val="14229"/>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35" name="Google Shape;135;p10"/>
            <p:cNvSpPr/>
            <p:nvPr/>
          </p:nvSpPr>
          <p:spPr>
            <a:xfrm rot="-5400000" flipH="1">
              <a:off x="8242801" y="3381815"/>
              <a:ext cx="784500" cy="4779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grpSp>
      <p:grpSp>
        <p:nvGrpSpPr>
          <p:cNvPr id="136" name="Google Shape;136;p10"/>
          <p:cNvGrpSpPr/>
          <p:nvPr/>
        </p:nvGrpSpPr>
        <p:grpSpPr>
          <a:xfrm>
            <a:off x="-1" y="2232486"/>
            <a:ext cx="874634" cy="2911268"/>
            <a:chOff x="3" y="2750304"/>
            <a:chExt cx="722480" cy="2404814"/>
          </a:xfrm>
        </p:grpSpPr>
        <p:sp>
          <p:nvSpPr>
            <p:cNvPr id="137" name="Google Shape;137;p10"/>
            <p:cNvSpPr/>
            <p:nvPr/>
          </p:nvSpPr>
          <p:spPr>
            <a:xfrm rot="5400000" flipH="1">
              <a:off x="-231667" y="3341328"/>
              <a:ext cx="1185900" cy="722400"/>
            </a:xfrm>
            <a:prstGeom prst="parallelogram">
              <a:avLst>
                <a:gd name="adj" fmla="val 81897"/>
              </a:avLst>
            </a:prstGeom>
            <a:gradFill>
              <a:gsLst>
                <a:gs pos="0">
                  <a:srgbClr val="CC3399"/>
                </a:gs>
                <a:gs pos="100000">
                  <a:srgbClr val="6699FF"/>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38" name="Google Shape;138;p10"/>
            <p:cNvSpPr/>
            <p:nvPr/>
          </p:nvSpPr>
          <p:spPr>
            <a:xfrm rot="5400000">
              <a:off x="-158106" y="3063820"/>
              <a:ext cx="808800" cy="492300"/>
            </a:xfrm>
            <a:prstGeom prst="parallelogram">
              <a:avLst>
                <a:gd name="adj" fmla="val 81897"/>
              </a:avLst>
            </a:prstGeom>
            <a:gradFill>
              <a:gsLst>
                <a:gs pos="0">
                  <a:srgbClr val="33CCCC"/>
                </a:gs>
                <a:gs pos="100000">
                  <a:srgbClr val="66FF33"/>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39" name="Google Shape;139;p10"/>
            <p:cNvSpPr/>
            <p:nvPr/>
          </p:nvSpPr>
          <p:spPr>
            <a:xfrm rot="-5400000" flipH="1">
              <a:off x="-173395" y="4440518"/>
              <a:ext cx="888000" cy="541200"/>
            </a:xfrm>
            <a:prstGeom prst="parallelogram">
              <a:avLst>
                <a:gd name="adj" fmla="val 81897"/>
              </a:avLst>
            </a:prstGeom>
            <a:gradFill>
              <a:gsLst>
                <a:gs pos="0">
                  <a:srgbClr val="FF0066"/>
                </a:gs>
                <a:gs pos="100000">
                  <a:srgbClr val="FF9900"/>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40" name="Google Shape;140;p10"/>
            <p:cNvSpPr/>
            <p:nvPr/>
          </p:nvSpPr>
          <p:spPr>
            <a:xfrm rot="-5400000">
              <a:off x="-120147" y="2870454"/>
              <a:ext cx="614700" cy="374400"/>
            </a:xfrm>
            <a:prstGeom prst="parallelogram">
              <a:avLst>
                <a:gd name="adj" fmla="val 81897"/>
              </a:avLst>
            </a:prstGeom>
            <a:solidFill>
              <a:srgbClr val="FFFFFF">
                <a:alpha val="14229"/>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41" name="Google Shape;141;p10"/>
            <p:cNvSpPr/>
            <p:nvPr/>
          </p:nvSpPr>
          <p:spPr>
            <a:xfrm rot="-5400000" flipH="1">
              <a:off x="228056" y="4058304"/>
              <a:ext cx="614400" cy="3744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grpSp>
      <p:sp>
        <p:nvSpPr>
          <p:cNvPr id="142" name="Google Shape;142;p10"/>
          <p:cNvSpPr txBox="1">
            <a:spLocks noGrp="1"/>
          </p:cNvSpPr>
          <p:nvPr>
            <p:ph type="sldNum" idx="12"/>
          </p:nvPr>
        </p:nvSpPr>
        <p:spPr>
          <a:xfrm>
            <a:off x="8556775" y="4812625"/>
            <a:ext cx="587100" cy="3309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purple gradient">
  <p:cSld name="BLANK_2_1">
    <p:bg>
      <p:bgPr>
        <a:gradFill>
          <a:gsLst>
            <a:gs pos="0">
              <a:srgbClr val="CC3399"/>
            </a:gs>
            <a:gs pos="100000">
              <a:srgbClr val="6699FF"/>
            </a:gs>
          </a:gsLst>
          <a:lin ang="5400700" scaled="0"/>
        </a:gradFill>
        <a:effectLst/>
      </p:bgPr>
    </p:bg>
    <p:spTree>
      <p:nvGrpSpPr>
        <p:cNvPr id="1" name="Shape 155"/>
        <p:cNvGrpSpPr/>
        <p:nvPr/>
      </p:nvGrpSpPr>
      <p:grpSpPr>
        <a:xfrm>
          <a:off x="0" y="0"/>
          <a:ext cx="0" cy="0"/>
          <a:chOff x="0" y="0"/>
          <a:chExt cx="0" cy="0"/>
        </a:xfrm>
      </p:grpSpPr>
      <p:sp>
        <p:nvSpPr>
          <p:cNvPr id="156" name="Google Shape;156;p12"/>
          <p:cNvSpPr/>
          <p:nvPr/>
        </p:nvSpPr>
        <p:spPr>
          <a:xfrm rot="5400000" flipH="1">
            <a:off x="7987926" y="280753"/>
            <a:ext cx="1436700" cy="875400"/>
          </a:xfrm>
          <a:prstGeom prst="parallelogram">
            <a:avLst>
              <a:gd name="adj" fmla="val 81897"/>
            </a:avLst>
          </a:prstGeom>
          <a:solidFill>
            <a:srgbClr val="FFFFFF">
              <a:alpha val="2458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57" name="Google Shape;157;p12"/>
          <p:cNvSpPr/>
          <p:nvPr/>
        </p:nvSpPr>
        <p:spPr>
          <a:xfrm rot="5400000" flipH="1">
            <a:off x="7711932" y="1152020"/>
            <a:ext cx="1779900" cy="1084200"/>
          </a:xfrm>
          <a:prstGeom prst="parallelogram">
            <a:avLst>
              <a:gd name="adj" fmla="val 81897"/>
            </a:avLst>
          </a:prstGeom>
          <a:solidFill>
            <a:srgbClr val="FFFFFF">
              <a:alpha val="2458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58" name="Google Shape;158;p12"/>
          <p:cNvSpPr/>
          <p:nvPr/>
        </p:nvSpPr>
        <p:spPr>
          <a:xfrm rot="-5400000">
            <a:off x="8367248" y="1879235"/>
            <a:ext cx="965400" cy="5883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59" name="Google Shape;159;p12"/>
          <p:cNvSpPr/>
          <p:nvPr/>
        </p:nvSpPr>
        <p:spPr>
          <a:xfrm rot="-5400000">
            <a:off x="7784863" y="375260"/>
            <a:ext cx="768000" cy="4680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60" name="Google Shape;160;p12"/>
          <p:cNvSpPr/>
          <p:nvPr/>
        </p:nvSpPr>
        <p:spPr>
          <a:xfrm rot="-5400000" flipH="1">
            <a:off x="8520834" y="2338254"/>
            <a:ext cx="542400" cy="330300"/>
          </a:xfrm>
          <a:prstGeom prst="parallelogram">
            <a:avLst>
              <a:gd name="adj" fmla="val 81897"/>
            </a:avLst>
          </a:prstGeom>
          <a:solidFill>
            <a:srgbClr val="FFFFFF">
              <a:alpha val="2458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61" name="Google Shape;161;p12"/>
          <p:cNvSpPr/>
          <p:nvPr/>
        </p:nvSpPr>
        <p:spPr>
          <a:xfrm rot="5400000" flipH="1">
            <a:off x="-280517" y="2947924"/>
            <a:ext cx="1435800" cy="874500"/>
          </a:xfrm>
          <a:prstGeom prst="parallelogram">
            <a:avLst>
              <a:gd name="adj" fmla="val 81897"/>
            </a:avLst>
          </a:prstGeom>
          <a:solidFill>
            <a:srgbClr val="FFFFFF">
              <a:alpha val="2458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62" name="Google Shape;162;p12"/>
          <p:cNvSpPr/>
          <p:nvPr/>
        </p:nvSpPr>
        <p:spPr>
          <a:xfrm rot="5400000">
            <a:off x="-191502" y="2612001"/>
            <a:ext cx="979200" cy="596100"/>
          </a:xfrm>
          <a:prstGeom prst="parallelogram">
            <a:avLst>
              <a:gd name="adj" fmla="val 81897"/>
            </a:avLst>
          </a:prstGeom>
          <a:solidFill>
            <a:srgbClr val="FFFFFF">
              <a:alpha val="2458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63" name="Google Shape;163;p12"/>
          <p:cNvSpPr/>
          <p:nvPr/>
        </p:nvSpPr>
        <p:spPr>
          <a:xfrm rot="-5400000" flipH="1">
            <a:off x="-209848" y="4278591"/>
            <a:ext cx="1074900" cy="655200"/>
          </a:xfrm>
          <a:prstGeom prst="parallelogram">
            <a:avLst>
              <a:gd name="adj" fmla="val 81897"/>
            </a:avLst>
          </a:prstGeom>
          <a:solidFill>
            <a:srgbClr val="FFFFFF">
              <a:alpha val="2458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64" name="Google Shape;164;p12"/>
          <p:cNvSpPr/>
          <p:nvPr/>
        </p:nvSpPr>
        <p:spPr>
          <a:xfrm rot="-5400000">
            <a:off x="-145501" y="2377842"/>
            <a:ext cx="744300" cy="4533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65" name="Google Shape;165;p12"/>
          <p:cNvSpPr/>
          <p:nvPr/>
        </p:nvSpPr>
        <p:spPr>
          <a:xfrm rot="-5400000" flipH="1">
            <a:off x="276152" y="3815879"/>
            <a:ext cx="743700" cy="4533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66" name="Google Shape;166;p12"/>
          <p:cNvSpPr txBox="1">
            <a:spLocks noGrp="1"/>
          </p:cNvSpPr>
          <p:nvPr>
            <p:ph type="sldNum" idx="12"/>
          </p:nvPr>
        </p:nvSpPr>
        <p:spPr>
          <a:xfrm>
            <a:off x="8556775" y="4812625"/>
            <a:ext cx="587100" cy="3309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big">
  <p:cSld name="BLANK_1">
    <p:spTree>
      <p:nvGrpSpPr>
        <p:cNvPr id="1" name="Shape 179"/>
        <p:cNvGrpSpPr/>
        <p:nvPr/>
      </p:nvGrpSpPr>
      <p:grpSpPr>
        <a:xfrm>
          <a:off x="0" y="0"/>
          <a:ext cx="0" cy="0"/>
          <a:chOff x="0" y="0"/>
          <a:chExt cx="0" cy="0"/>
        </a:xfrm>
      </p:grpSpPr>
      <p:grpSp>
        <p:nvGrpSpPr>
          <p:cNvPr id="180" name="Google Shape;180;p14"/>
          <p:cNvGrpSpPr/>
          <p:nvPr/>
        </p:nvGrpSpPr>
        <p:grpSpPr>
          <a:xfrm>
            <a:off x="7395202" y="-6"/>
            <a:ext cx="1748884" cy="4013021"/>
            <a:chOff x="7395202" y="-6"/>
            <a:chExt cx="1748884" cy="4013021"/>
          </a:xfrm>
        </p:grpSpPr>
        <p:sp>
          <p:nvSpPr>
            <p:cNvPr id="181" name="Google Shape;181;p14"/>
            <p:cNvSpPr/>
            <p:nvPr/>
          </p:nvSpPr>
          <p:spPr>
            <a:xfrm rot="5400000" flipH="1">
              <a:off x="7471942" y="406044"/>
              <a:ext cx="2078100" cy="1266000"/>
            </a:xfrm>
            <a:prstGeom prst="parallelogram">
              <a:avLst>
                <a:gd name="adj" fmla="val 81897"/>
              </a:avLst>
            </a:prstGeom>
            <a:gradFill>
              <a:gsLst>
                <a:gs pos="0">
                  <a:srgbClr val="CC3399"/>
                </a:gs>
                <a:gs pos="100000">
                  <a:srgbClr val="6699FF"/>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82" name="Google Shape;182;p14"/>
            <p:cNvSpPr/>
            <p:nvPr/>
          </p:nvSpPr>
          <p:spPr>
            <a:xfrm rot="5400000" flipH="1">
              <a:off x="7072800" y="1666234"/>
              <a:ext cx="2574300" cy="1568100"/>
            </a:xfrm>
            <a:prstGeom prst="parallelogram">
              <a:avLst>
                <a:gd name="adj" fmla="val 81897"/>
              </a:avLst>
            </a:prstGeom>
            <a:gradFill>
              <a:gsLst>
                <a:gs pos="0">
                  <a:srgbClr val="33CCCC"/>
                </a:gs>
                <a:gs pos="100000">
                  <a:srgbClr val="66FF33"/>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83" name="Google Shape;183;p14"/>
            <p:cNvSpPr/>
            <p:nvPr/>
          </p:nvSpPr>
          <p:spPr>
            <a:xfrm rot="-5400000">
              <a:off x="8020587" y="2718092"/>
              <a:ext cx="1396200" cy="850800"/>
            </a:xfrm>
            <a:prstGeom prst="parallelogram">
              <a:avLst>
                <a:gd name="adj" fmla="val 81897"/>
              </a:avLst>
            </a:prstGeom>
            <a:gradFill>
              <a:gsLst>
                <a:gs pos="0">
                  <a:srgbClr val="FF0066"/>
                </a:gs>
                <a:gs pos="100000">
                  <a:srgbClr val="FF9900"/>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84" name="Google Shape;184;p14"/>
            <p:cNvSpPr/>
            <p:nvPr/>
          </p:nvSpPr>
          <p:spPr>
            <a:xfrm rot="-5400000">
              <a:off x="7178152" y="542730"/>
              <a:ext cx="1110900" cy="676800"/>
            </a:xfrm>
            <a:prstGeom prst="parallelogram">
              <a:avLst>
                <a:gd name="adj" fmla="val 81897"/>
              </a:avLst>
            </a:prstGeom>
            <a:solidFill>
              <a:srgbClr val="FFFFFF">
                <a:alpha val="14229"/>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85" name="Google Shape;185;p14"/>
            <p:cNvSpPr/>
            <p:nvPr/>
          </p:nvSpPr>
          <p:spPr>
            <a:xfrm rot="-5400000" flipH="1">
              <a:off x="8242801" y="3381815"/>
              <a:ext cx="784500" cy="4779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grpSp>
      <p:sp>
        <p:nvSpPr>
          <p:cNvPr id="186" name="Google Shape;186;p14"/>
          <p:cNvSpPr/>
          <p:nvPr/>
        </p:nvSpPr>
        <p:spPr>
          <a:xfrm rot="5400000" flipH="1">
            <a:off x="-479615" y="1845054"/>
            <a:ext cx="2455200" cy="1495800"/>
          </a:xfrm>
          <a:prstGeom prst="parallelogram">
            <a:avLst>
              <a:gd name="adj" fmla="val 81897"/>
            </a:avLst>
          </a:prstGeom>
          <a:gradFill>
            <a:gsLst>
              <a:gs pos="0">
                <a:srgbClr val="CC3399"/>
              </a:gs>
              <a:gs pos="100000">
                <a:srgbClr val="6699FF"/>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87" name="Google Shape;187;p14"/>
          <p:cNvSpPr/>
          <p:nvPr/>
        </p:nvSpPr>
        <p:spPr>
          <a:xfrm rot="5400000">
            <a:off x="-262152" y="1526813"/>
            <a:ext cx="1340700" cy="816300"/>
          </a:xfrm>
          <a:prstGeom prst="parallelogram">
            <a:avLst>
              <a:gd name="adj" fmla="val 81897"/>
            </a:avLst>
          </a:prstGeom>
          <a:gradFill>
            <a:gsLst>
              <a:gs pos="0">
                <a:srgbClr val="33CCCC"/>
              </a:gs>
              <a:gs pos="100000">
                <a:srgbClr val="66FF33"/>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88" name="Google Shape;188;p14"/>
          <p:cNvSpPr/>
          <p:nvPr/>
        </p:nvSpPr>
        <p:spPr>
          <a:xfrm rot="-5400000" flipH="1">
            <a:off x="-358955" y="3663589"/>
            <a:ext cx="1838400" cy="1120500"/>
          </a:xfrm>
          <a:prstGeom prst="parallelogram">
            <a:avLst>
              <a:gd name="adj" fmla="val 81897"/>
            </a:avLst>
          </a:prstGeom>
          <a:gradFill>
            <a:gsLst>
              <a:gs pos="0">
                <a:srgbClr val="FF0066"/>
              </a:gs>
              <a:gs pos="100000">
                <a:srgbClr val="FF9900"/>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89" name="Google Shape;189;p14"/>
          <p:cNvSpPr/>
          <p:nvPr/>
        </p:nvSpPr>
        <p:spPr>
          <a:xfrm rot="-5400000">
            <a:off x="-199052" y="1206482"/>
            <a:ext cx="1018800" cy="620700"/>
          </a:xfrm>
          <a:prstGeom prst="parallelogram">
            <a:avLst>
              <a:gd name="adj" fmla="val 81897"/>
            </a:avLst>
          </a:prstGeom>
          <a:solidFill>
            <a:srgbClr val="FFFFFF">
              <a:alpha val="14229"/>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90" name="Google Shape;190;p14"/>
          <p:cNvSpPr/>
          <p:nvPr/>
        </p:nvSpPr>
        <p:spPr>
          <a:xfrm rot="-5400000" flipH="1">
            <a:off x="472234" y="3024661"/>
            <a:ext cx="1272000" cy="7752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91" name="Google Shape;191;p14"/>
          <p:cNvSpPr txBox="1">
            <a:spLocks noGrp="1"/>
          </p:cNvSpPr>
          <p:nvPr>
            <p:ph type="sldNum" idx="12"/>
          </p:nvPr>
        </p:nvSpPr>
        <p:spPr>
          <a:xfrm>
            <a:off x="8556775" y="4812625"/>
            <a:ext cx="587100" cy="3309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rgbClr val="041F30"/>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067088" y="912850"/>
            <a:ext cx="5972100" cy="636000"/>
          </a:xfrm>
          <a:prstGeom prst="rect">
            <a:avLst/>
          </a:prstGeom>
          <a:noFill/>
          <a:ln>
            <a:noFill/>
          </a:ln>
        </p:spPr>
        <p:txBody>
          <a:bodyPr spcFirstLastPara="1" wrap="square" lIns="91425" tIns="91425" rIns="91425" bIns="91425" anchor="b" anchorCtr="0">
            <a:noAutofit/>
          </a:bodyPr>
          <a:lstStyle>
            <a:lvl1pPr lvl="0">
              <a:spcBef>
                <a:spcPts val="0"/>
              </a:spcBef>
              <a:spcAft>
                <a:spcPts val="0"/>
              </a:spcAft>
              <a:buClr>
                <a:srgbClr val="FFFFFF"/>
              </a:buClr>
              <a:buSzPts val="3000"/>
              <a:buFont typeface="Hind"/>
              <a:buNone/>
              <a:defRPr sz="3000" b="1">
                <a:solidFill>
                  <a:srgbClr val="FFFFFF"/>
                </a:solidFill>
                <a:latin typeface="Hind"/>
                <a:ea typeface="Hind"/>
                <a:cs typeface="Hind"/>
                <a:sym typeface="Hind"/>
              </a:defRPr>
            </a:lvl1pPr>
            <a:lvl2pPr lvl="1">
              <a:spcBef>
                <a:spcPts val="0"/>
              </a:spcBef>
              <a:spcAft>
                <a:spcPts val="0"/>
              </a:spcAft>
              <a:buClr>
                <a:srgbClr val="FFFFFF"/>
              </a:buClr>
              <a:buSzPts val="3000"/>
              <a:buFont typeface="Hind"/>
              <a:buNone/>
              <a:defRPr sz="3000" b="1">
                <a:solidFill>
                  <a:srgbClr val="FFFFFF"/>
                </a:solidFill>
                <a:latin typeface="Hind"/>
                <a:ea typeface="Hind"/>
                <a:cs typeface="Hind"/>
                <a:sym typeface="Hind"/>
              </a:defRPr>
            </a:lvl2pPr>
            <a:lvl3pPr lvl="2">
              <a:spcBef>
                <a:spcPts val="0"/>
              </a:spcBef>
              <a:spcAft>
                <a:spcPts val="0"/>
              </a:spcAft>
              <a:buClr>
                <a:srgbClr val="FFFFFF"/>
              </a:buClr>
              <a:buSzPts val="3000"/>
              <a:buFont typeface="Hind"/>
              <a:buNone/>
              <a:defRPr sz="3000" b="1">
                <a:solidFill>
                  <a:srgbClr val="FFFFFF"/>
                </a:solidFill>
                <a:latin typeface="Hind"/>
                <a:ea typeface="Hind"/>
                <a:cs typeface="Hind"/>
                <a:sym typeface="Hind"/>
              </a:defRPr>
            </a:lvl3pPr>
            <a:lvl4pPr lvl="3">
              <a:spcBef>
                <a:spcPts val="0"/>
              </a:spcBef>
              <a:spcAft>
                <a:spcPts val="0"/>
              </a:spcAft>
              <a:buClr>
                <a:srgbClr val="FFFFFF"/>
              </a:buClr>
              <a:buSzPts val="3000"/>
              <a:buFont typeface="Hind"/>
              <a:buNone/>
              <a:defRPr sz="3000" b="1">
                <a:solidFill>
                  <a:srgbClr val="FFFFFF"/>
                </a:solidFill>
                <a:latin typeface="Hind"/>
                <a:ea typeface="Hind"/>
                <a:cs typeface="Hind"/>
                <a:sym typeface="Hind"/>
              </a:defRPr>
            </a:lvl4pPr>
            <a:lvl5pPr lvl="4">
              <a:spcBef>
                <a:spcPts val="0"/>
              </a:spcBef>
              <a:spcAft>
                <a:spcPts val="0"/>
              </a:spcAft>
              <a:buClr>
                <a:srgbClr val="FFFFFF"/>
              </a:buClr>
              <a:buSzPts val="3000"/>
              <a:buFont typeface="Hind"/>
              <a:buNone/>
              <a:defRPr sz="3000" b="1">
                <a:solidFill>
                  <a:srgbClr val="FFFFFF"/>
                </a:solidFill>
                <a:latin typeface="Hind"/>
                <a:ea typeface="Hind"/>
                <a:cs typeface="Hind"/>
                <a:sym typeface="Hind"/>
              </a:defRPr>
            </a:lvl5pPr>
            <a:lvl6pPr lvl="5">
              <a:spcBef>
                <a:spcPts val="0"/>
              </a:spcBef>
              <a:spcAft>
                <a:spcPts val="0"/>
              </a:spcAft>
              <a:buClr>
                <a:srgbClr val="FFFFFF"/>
              </a:buClr>
              <a:buSzPts val="3000"/>
              <a:buFont typeface="Hind"/>
              <a:buNone/>
              <a:defRPr sz="3000" b="1">
                <a:solidFill>
                  <a:srgbClr val="FFFFFF"/>
                </a:solidFill>
                <a:latin typeface="Hind"/>
                <a:ea typeface="Hind"/>
                <a:cs typeface="Hind"/>
                <a:sym typeface="Hind"/>
              </a:defRPr>
            </a:lvl6pPr>
            <a:lvl7pPr lvl="6">
              <a:spcBef>
                <a:spcPts val="0"/>
              </a:spcBef>
              <a:spcAft>
                <a:spcPts val="0"/>
              </a:spcAft>
              <a:buClr>
                <a:srgbClr val="FFFFFF"/>
              </a:buClr>
              <a:buSzPts val="3000"/>
              <a:buFont typeface="Hind"/>
              <a:buNone/>
              <a:defRPr sz="3000" b="1">
                <a:solidFill>
                  <a:srgbClr val="FFFFFF"/>
                </a:solidFill>
                <a:latin typeface="Hind"/>
                <a:ea typeface="Hind"/>
                <a:cs typeface="Hind"/>
                <a:sym typeface="Hind"/>
              </a:defRPr>
            </a:lvl7pPr>
            <a:lvl8pPr lvl="7">
              <a:spcBef>
                <a:spcPts val="0"/>
              </a:spcBef>
              <a:spcAft>
                <a:spcPts val="0"/>
              </a:spcAft>
              <a:buClr>
                <a:srgbClr val="FFFFFF"/>
              </a:buClr>
              <a:buSzPts val="3000"/>
              <a:buFont typeface="Hind"/>
              <a:buNone/>
              <a:defRPr sz="3000" b="1">
                <a:solidFill>
                  <a:srgbClr val="FFFFFF"/>
                </a:solidFill>
                <a:latin typeface="Hind"/>
                <a:ea typeface="Hind"/>
                <a:cs typeface="Hind"/>
                <a:sym typeface="Hind"/>
              </a:defRPr>
            </a:lvl8pPr>
            <a:lvl9pPr lvl="8">
              <a:spcBef>
                <a:spcPts val="0"/>
              </a:spcBef>
              <a:spcAft>
                <a:spcPts val="0"/>
              </a:spcAft>
              <a:buClr>
                <a:srgbClr val="FFFFFF"/>
              </a:buClr>
              <a:buSzPts val="3000"/>
              <a:buFont typeface="Hind"/>
              <a:buNone/>
              <a:defRPr sz="3000" b="1">
                <a:solidFill>
                  <a:srgbClr val="FFFFFF"/>
                </a:solidFill>
                <a:latin typeface="Hind"/>
                <a:ea typeface="Hind"/>
                <a:cs typeface="Hind"/>
                <a:sym typeface="Hind"/>
              </a:defRPr>
            </a:lvl9pPr>
          </a:lstStyle>
          <a:p>
            <a:endParaRPr/>
          </a:p>
        </p:txBody>
      </p:sp>
      <p:sp>
        <p:nvSpPr>
          <p:cNvPr id="7" name="Google Shape;7;p1"/>
          <p:cNvSpPr txBox="1">
            <a:spLocks noGrp="1"/>
          </p:cNvSpPr>
          <p:nvPr>
            <p:ph type="body" idx="1"/>
          </p:nvPr>
        </p:nvSpPr>
        <p:spPr>
          <a:xfrm>
            <a:off x="1067088" y="1650548"/>
            <a:ext cx="5972100" cy="2764500"/>
          </a:xfrm>
          <a:prstGeom prst="rect">
            <a:avLst/>
          </a:prstGeom>
          <a:noFill/>
          <a:ln>
            <a:noFill/>
          </a:ln>
        </p:spPr>
        <p:txBody>
          <a:bodyPr spcFirstLastPara="1" wrap="square" lIns="91425" tIns="91425" rIns="91425" bIns="91425" anchor="t" anchorCtr="0">
            <a:noAutofit/>
          </a:bodyPr>
          <a:lstStyle>
            <a:lvl1pPr marL="457200" lvl="0" indent="-381000">
              <a:spcBef>
                <a:spcPts val="600"/>
              </a:spcBef>
              <a:spcAft>
                <a:spcPts val="0"/>
              </a:spcAft>
              <a:buClr>
                <a:srgbClr val="1C4587"/>
              </a:buClr>
              <a:buSzPts val="2400"/>
              <a:buFont typeface="Hind"/>
              <a:buChar char="›"/>
              <a:defRPr sz="2400">
                <a:solidFill>
                  <a:srgbClr val="FFFFFF"/>
                </a:solidFill>
                <a:latin typeface="Hind"/>
                <a:ea typeface="Hind"/>
                <a:cs typeface="Hind"/>
                <a:sym typeface="Hind"/>
              </a:defRPr>
            </a:lvl1pPr>
            <a:lvl2pPr marL="914400" lvl="1" indent="-381000">
              <a:spcBef>
                <a:spcPts val="0"/>
              </a:spcBef>
              <a:spcAft>
                <a:spcPts val="0"/>
              </a:spcAft>
              <a:buClr>
                <a:srgbClr val="1C4587"/>
              </a:buClr>
              <a:buSzPts val="2400"/>
              <a:buFont typeface="Hind"/>
              <a:buChar char="›"/>
              <a:defRPr sz="2400">
                <a:solidFill>
                  <a:srgbClr val="FFFFFF"/>
                </a:solidFill>
                <a:latin typeface="Hind"/>
                <a:ea typeface="Hind"/>
                <a:cs typeface="Hind"/>
                <a:sym typeface="Hind"/>
              </a:defRPr>
            </a:lvl2pPr>
            <a:lvl3pPr marL="1371600" lvl="2" indent="-381000">
              <a:spcBef>
                <a:spcPts val="0"/>
              </a:spcBef>
              <a:spcAft>
                <a:spcPts val="0"/>
              </a:spcAft>
              <a:buClr>
                <a:srgbClr val="1C4587"/>
              </a:buClr>
              <a:buSzPts val="2400"/>
              <a:buFont typeface="Hind"/>
              <a:buChar char="›"/>
              <a:defRPr sz="2400">
                <a:solidFill>
                  <a:srgbClr val="FFFFFF"/>
                </a:solidFill>
                <a:latin typeface="Hind"/>
                <a:ea typeface="Hind"/>
                <a:cs typeface="Hind"/>
                <a:sym typeface="Hind"/>
              </a:defRPr>
            </a:lvl3pPr>
            <a:lvl4pPr marL="1828800" lvl="3" indent="-381000">
              <a:spcBef>
                <a:spcPts val="0"/>
              </a:spcBef>
              <a:spcAft>
                <a:spcPts val="0"/>
              </a:spcAft>
              <a:buClr>
                <a:srgbClr val="1C4587"/>
              </a:buClr>
              <a:buSzPts val="2400"/>
              <a:buFont typeface="Hind"/>
              <a:buChar char="›"/>
              <a:defRPr sz="2400">
                <a:solidFill>
                  <a:srgbClr val="FFFFFF"/>
                </a:solidFill>
                <a:latin typeface="Hind"/>
                <a:ea typeface="Hind"/>
                <a:cs typeface="Hind"/>
                <a:sym typeface="Hind"/>
              </a:defRPr>
            </a:lvl4pPr>
            <a:lvl5pPr marL="2286000" lvl="4" indent="-381000">
              <a:spcBef>
                <a:spcPts val="0"/>
              </a:spcBef>
              <a:spcAft>
                <a:spcPts val="0"/>
              </a:spcAft>
              <a:buClr>
                <a:srgbClr val="1C4587"/>
              </a:buClr>
              <a:buSzPts val="2400"/>
              <a:buFont typeface="Hind"/>
              <a:buChar char="›"/>
              <a:defRPr sz="2400">
                <a:solidFill>
                  <a:srgbClr val="FFFFFF"/>
                </a:solidFill>
                <a:latin typeface="Hind"/>
                <a:ea typeface="Hind"/>
                <a:cs typeface="Hind"/>
                <a:sym typeface="Hind"/>
              </a:defRPr>
            </a:lvl5pPr>
            <a:lvl6pPr marL="2743200" lvl="5" indent="-381000">
              <a:spcBef>
                <a:spcPts val="0"/>
              </a:spcBef>
              <a:spcAft>
                <a:spcPts val="0"/>
              </a:spcAft>
              <a:buClr>
                <a:srgbClr val="1C4587"/>
              </a:buClr>
              <a:buSzPts val="2400"/>
              <a:buFont typeface="Hind"/>
              <a:buChar char="›"/>
              <a:defRPr sz="2400">
                <a:solidFill>
                  <a:srgbClr val="FFFFFF"/>
                </a:solidFill>
                <a:latin typeface="Hind"/>
                <a:ea typeface="Hind"/>
                <a:cs typeface="Hind"/>
                <a:sym typeface="Hind"/>
              </a:defRPr>
            </a:lvl6pPr>
            <a:lvl7pPr marL="3200400" lvl="6" indent="-381000">
              <a:spcBef>
                <a:spcPts val="0"/>
              </a:spcBef>
              <a:spcAft>
                <a:spcPts val="0"/>
              </a:spcAft>
              <a:buClr>
                <a:srgbClr val="1C4587"/>
              </a:buClr>
              <a:buSzPts val="2400"/>
              <a:buFont typeface="Hind"/>
              <a:buChar char="›"/>
              <a:defRPr sz="2400">
                <a:solidFill>
                  <a:srgbClr val="FFFFFF"/>
                </a:solidFill>
                <a:latin typeface="Hind"/>
                <a:ea typeface="Hind"/>
                <a:cs typeface="Hind"/>
                <a:sym typeface="Hind"/>
              </a:defRPr>
            </a:lvl7pPr>
            <a:lvl8pPr marL="3657600" lvl="7" indent="-381000">
              <a:spcBef>
                <a:spcPts val="0"/>
              </a:spcBef>
              <a:spcAft>
                <a:spcPts val="0"/>
              </a:spcAft>
              <a:buClr>
                <a:srgbClr val="1C4587"/>
              </a:buClr>
              <a:buSzPts val="2400"/>
              <a:buFont typeface="Hind"/>
              <a:buChar char="›"/>
              <a:defRPr sz="2400">
                <a:solidFill>
                  <a:srgbClr val="FFFFFF"/>
                </a:solidFill>
                <a:latin typeface="Hind"/>
                <a:ea typeface="Hind"/>
                <a:cs typeface="Hind"/>
                <a:sym typeface="Hind"/>
              </a:defRPr>
            </a:lvl8pPr>
            <a:lvl9pPr marL="4114800" lvl="8" indent="-381000">
              <a:spcBef>
                <a:spcPts val="0"/>
              </a:spcBef>
              <a:spcAft>
                <a:spcPts val="0"/>
              </a:spcAft>
              <a:buClr>
                <a:srgbClr val="1C4587"/>
              </a:buClr>
              <a:buSzPts val="2400"/>
              <a:buFont typeface="Hind"/>
              <a:buChar char="»"/>
              <a:defRPr sz="2400">
                <a:solidFill>
                  <a:srgbClr val="FFFFFF"/>
                </a:solidFill>
                <a:latin typeface="Hind"/>
                <a:ea typeface="Hind"/>
                <a:cs typeface="Hind"/>
                <a:sym typeface="Hind"/>
              </a:defRPr>
            </a:lvl9pPr>
          </a:lstStyle>
          <a:p>
            <a:endParaRPr/>
          </a:p>
        </p:txBody>
      </p:sp>
      <p:sp>
        <p:nvSpPr>
          <p:cNvPr id="8" name="Google Shape;8;p1"/>
          <p:cNvSpPr txBox="1">
            <a:spLocks noGrp="1"/>
          </p:cNvSpPr>
          <p:nvPr>
            <p:ph type="sldNum" idx="12"/>
          </p:nvPr>
        </p:nvSpPr>
        <p:spPr>
          <a:xfrm>
            <a:off x="8556775" y="4812625"/>
            <a:ext cx="587100" cy="330900"/>
          </a:xfrm>
          <a:prstGeom prst="rect">
            <a:avLst/>
          </a:prstGeom>
          <a:noFill/>
          <a:ln>
            <a:noFill/>
          </a:ln>
        </p:spPr>
        <p:txBody>
          <a:bodyPr spcFirstLastPara="1" wrap="square" lIns="91425" tIns="91425" rIns="91425" bIns="91425" anchor="t" anchorCtr="0">
            <a:noAutofit/>
          </a:bodyPr>
          <a:lstStyle>
            <a:lvl1pPr lvl="0" algn="r">
              <a:buNone/>
              <a:defRPr sz="1100">
                <a:solidFill>
                  <a:srgbClr val="FFFFFF"/>
                </a:solidFill>
                <a:latin typeface="Hind"/>
                <a:ea typeface="Hind"/>
                <a:cs typeface="Hind"/>
                <a:sym typeface="Hind"/>
              </a:defRPr>
            </a:lvl1pPr>
            <a:lvl2pPr lvl="1" algn="r">
              <a:buNone/>
              <a:defRPr sz="1100">
                <a:solidFill>
                  <a:srgbClr val="FFFFFF"/>
                </a:solidFill>
                <a:latin typeface="Hind"/>
                <a:ea typeface="Hind"/>
                <a:cs typeface="Hind"/>
                <a:sym typeface="Hind"/>
              </a:defRPr>
            </a:lvl2pPr>
            <a:lvl3pPr lvl="2" algn="r">
              <a:buNone/>
              <a:defRPr sz="1100">
                <a:solidFill>
                  <a:srgbClr val="FFFFFF"/>
                </a:solidFill>
                <a:latin typeface="Hind"/>
                <a:ea typeface="Hind"/>
                <a:cs typeface="Hind"/>
                <a:sym typeface="Hind"/>
              </a:defRPr>
            </a:lvl3pPr>
            <a:lvl4pPr lvl="3" algn="r">
              <a:buNone/>
              <a:defRPr sz="1100">
                <a:solidFill>
                  <a:srgbClr val="FFFFFF"/>
                </a:solidFill>
                <a:latin typeface="Hind"/>
                <a:ea typeface="Hind"/>
                <a:cs typeface="Hind"/>
                <a:sym typeface="Hind"/>
              </a:defRPr>
            </a:lvl4pPr>
            <a:lvl5pPr lvl="4" algn="r">
              <a:buNone/>
              <a:defRPr sz="1100">
                <a:solidFill>
                  <a:srgbClr val="FFFFFF"/>
                </a:solidFill>
                <a:latin typeface="Hind"/>
                <a:ea typeface="Hind"/>
                <a:cs typeface="Hind"/>
                <a:sym typeface="Hind"/>
              </a:defRPr>
            </a:lvl5pPr>
            <a:lvl6pPr lvl="5" algn="r">
              <a:buNone/>
              <a:defRPr sz="1100">
                <a:solidFill>
                  <a:srgbClr val="FFFFFF"/>
                </a:solidFill>
                <a:latin typeface="Hind"/>
                <a:ea typeface="Hind"/>
                <a:cs typeface="Hind"/>
                <a:sym typeface="Hind"/>
              </a:defRPr>
            </a:lvl6pPr>
            <a:lvl7pPr lvl="6" algn="r">
              <a:buNone/>
              <a:defRPr sz="1100">
                <a:solidFill>
                  <a:srgbClr val="FFFFFF"/>
                </a:solidFill>
                <a:latin typeface="Hind"/>
                <a:ea typeface="Hind"/>
                <a:cs typeface="Hind"/>
                <a:sym typeface="Hind"/>
              </a:defRPr>
            </a:lvl7pPr>
            <a:lvl8pPr lvl="7" algn="r">
              <a:buNone/>
              <a:defRPr sz="1100">
                <a:solidFill>
                  <a:srgbClr val="FFFFFF"/>
                </a:solidFill>
                <a:latin typeface="Hind"/>
                <a:ea typeface="Hind"/>
                <a:cs typeface="Hind"/>
                <a:sym typeface="Hind"/>
              </a:defRPr>
            </a:lvl8pPr>
            <a:lvl9pPr lvl="8" algn="r">
              <a:buNone/>
              <a:defRPr sz="1100">
                <a:solidFill>
                  <a:srgbClr val="FFFFFF"/>
                </a:solidFill>
                <a:latin typeface="Hind"/>
                <a:ea typeface="Hind"/>
                <a:cs typeface="Hind"/>
                <a:sym typeface="Hind"/>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6" r:id="rId7"/>
    <p:sldLayoutId id="2147483658" r:id="rId8"/>
    <p:sldLayoutId id="2147483660" r:id="rId9"/>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hyperlink" Target="mailto:derar_2727@limu.edu.ly"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2.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15"/>
          <p:cNvSpPr txBox="1">
            <a:spLocks noGrp="1"/>
          </p:cNvSpPr>
          <p:nvPr>
            <p:ph type="ctrTitle"/>
          </p:nvPr>
        </p:nvSpPr>
        <p:spPr>
          <a:xfrm>
            <a:off x="1990798" y="0"/>
            <a:ext cx="4487700" cy="1159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1800" dirty="0"/>
              <a:t>Libyan International Medical University</a:t>
            </a:r>
            <a:br>
              <a:rPr lang="en-US" sz="1800" dirty="0"/>
            </a:br>
            <a:r>
              <a:rPr lang="en-US" sz="1800" dirty="0"/>
              <a:t>Faculty of Business Administration </a:t>
            </a:r>
            <a:endParaRPr sz="1800" dirty="0"/>
          </a:p>
        </p:txBody>
      </p:sp>
      <p:pic>
        <p:nvPicPr>
          <p:cNvPr id="3" name="Picture 2">
            <a:extLst>
              <a:ext uri="{FF2B5EF4-FFF2-40B4-BE49-F238E27FC236}">
                <a16:creationId xmlns:a16="http://schemas.microsoft.com/office/drawing/2014/main" id="{133F0617-EE71-674E-B1E9-88D8B4E45754}"/>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4688" b="94271" l="8681" r="93056">
                        <a14:foregroundMark x1="28299" y1="26215" x2="33854" y2="20660"/>
                        <a14:foregroundMark x1="33854" y1="20660" x2="42535" y2="18576"/>
                        <a14:foregroundMark x1="42535" y1="18576" x2="57465" y2="20833"/>
                        <a14:foregroundMark x1="57465" y1="20833" x2="61285" y2="22396"/>
                        <a14:foregroundMark x1="48438" y1="48611" x2="55729" y2="59028"/>
                        <a14:foregroundMark x1="55729" y1="59028" x2="56424" y2="68403"/>
                        <a14:foregroundMark x1="56424" y1="68403" x2="56250" y2="68229"/>
                        <a14:foregroundMark x1="49306" y1="64236" x2="49306" y2="60417"/>
                        <a14:foregroundMark x1="87674" y1="61111" x2="88889" y2="53993"/>
                        <a14:foregroundMark x1="88889" y1="53993" x2="84028" y2="36111"/>
                        <a14:foregroundMark x1="84028" y1="36111" x2="77257" y2="27951"/>
                        <a14:foregroundMark x1="69792" y1="22222" x2="44271" y2="16493"/>
                        <a14:foregroundMark x1="44271" y1="16493" x2="35938" y2="16493"/>
                        <a14:foregroundMark x1="35938" y1="16493" x2="27431" y2="19444"/>
                        <a14:foregroundMark x1="27431" y1="19444" x2="15625" y2="46181"/>
                        <a14:foregroundMark x1="15625" y1="46181" x2="15278" y2="55903"/>
                        <a14:foregroundMark x1="15278" y1="55903" x2="19618" y2="62847"/>
                        <a14:foregroundMark x1="19618" y1="62847" x2="33854" y2="72569"/>
                        <a14:foregroundMark x1="33854" y1="72569" x2="35243" y2="81424"/>
                        <a14:foregroundMark x1="35243" y1="81424" x2="57465" y2="85938"/>
                        <a14:foregroundMark x1="60764" y1="87326" x2="68750" y2="83854"/>
                        <a14:foregroundMark x1="68750" y1="83854" x2="81076" y2="60417"/>
                        <a14:foregroundMark x1="81076" y1="60417" x2="83333" y2="51215"/>
                        <a14:foregroundMark x1="83333" y1="51215" x2="81424" y2="44444"/>
                        <a14:foregroundMark x1="81424" y1="44444" x2="79340" y2="40972"/>
                        <a14:foregroundMark x1="86632" y1="46875" x2="86632" y2="53993"/>
                        <a14:foregroundMark x1="86632" y1="53993" x2="84896" y2="60069"/>
                        <a14:foregroundMark x1="50174" y1="40972" x2="48611" y2="70313"/>
                        <a14:foregroundMark x1="48611" y1="70313" x2="48264" y2="70139"/>
                        <a14:foregroundMark x1="70313" y1="21007" x2="24132" y2="18403"/>
                        <a14:foregroundMark x1="76736" y1="26389" x2="73264" y2="25000"/>
                        <a14:foregroundMark x1="43576" y1="86111" x2="43576" y2="86111"/>
                        <a14:foregroundMark x1="43576" y1="86111" x2="43576" y2="86111"/>
                        <a14:foregroundMark x1="43924" y1="86111" x2="46354" y2="85069"/>
                        <a14:foregroundMark x1="28125" y1="22222" x2="29340" y2="21528"/>
                        <a14:foregroundMark x1="58681" y1="18056" x2="68924" y2="21528"/>
                        <a14:foregroundMark x1="68924" y1="21528" x2="60417" y2="15278"/>
                        <a14:foregroundMark x1="60417" y1="15278" x2="76042" y2="23785"/>
                        <a14:foregroundMark x1="54167" y1="15451" x2="53993" y2="15972"/>
                        <a14:foregroundMark x1="54514" y1="14757" x2="47569" y2="16493"/>
                        <a14:foregroundMark x1="47569" y1="16493" x2="54688" y2="15104"/>
                        <a14:foregroundMark x1="54688" y1="15104" x2="59201" y2="17014"/>
                        <a14:foregroundMark x1="25694" y1="20660" x2="32986" y2="21701"/>
                        <a14:foregroundMark x1="32986" y1="21701" x2="33854" y2="21007"/>
                        <a14:foregroundMark x1="12098" y1="26787" x2="12500" y2="25000"/>
                        <a14:foregroundMark x1="11688" y1="28610" x2="11984" y2="27296"/>
                        <a14:foregroundMark x1="10938" y1="31944" x2="11684" y2="28629"/>
                        <a14:foregroundMark x1="13314" y1="24734" x2="20486" y2="22396"/>
                        <a14:foregroundMark x1="12717" y1="24929" x2="13035" y2="24825"/>
                        <a14:foregroundMark x1="12500" y1="25000" x2="12686" y2="24939"/>
                        <a14:foregroundMark x1="20486" y1="22396" x2="21701" y2="22396"/>
                        <a14:foregroundMark x1="14363" y1="25558" x2="27431" y2="15799"/>
                        <a14:foregroundMark x1="13715" y1="26042" x2="14161" y2="25709"/>
                        <a14:foregroundMark x1="51042" y1="7465" x2="33507" y2="9549"/>
                        <a14:foregroundMark x1="49479" y1="4861" x2="49479" y2="4861"/>
                        <a14:foregroundMark x1="50521" y1="4688" x2="50521" y2="4688"/>
                        <a14:foregroundMark x1="50694" y1="6944" x2="72569" y2="15278"/>
                        <a14:foregroundMark x1="78299" y1="18403" x2="85590" y2="28299"/>
                        <a14:foregroundMark x1="93229" y1="42188" x2="87500" y2="26563"/>
                        <a14:foregroundMark x1="87500" y1="26563" x2="83160" y2="20486"/>
                        <a14:foregroundMark x1="83160" y1="20486" x2="77951" y2="17535"/>
                        <a14:foregroundMark x1="92014" y1="50174" x2="93229" y2="58160"/>
                        <a14:foregroundMark x1="93229" y1="58160" x2="84201" y2="78819"/>
                        <a14:foregroundMark x1="84201" y1="78819" x2="72396" y2="85938"/>
                        <a14:foregroundMark x1="72222" y1="86806" x2="63542" y2="90451"/>
                        <a14:foregroundMark x1="63542" y1="90451" x2="46875" y2="90625"/>
                        <a14:foregroundMark x1="46875" y1="90625" x2="44726" y2="91637"/>
                        <a14:foregroundMark x1="48611" y1="93403" x2="43619" y2="93218"/>
                        <a14:foregroundMark x1="37726" y1="92089" x2="30556" y2="87500"/>
                        <a14:foregroundMark x1="53819" y1="94271" x2="57986" y2="92708"/>
                        <a14:foregroundMark x1="23264" y1="82813" x2="18576" y2="77083"/>
                        <a14:foregroundMark x1="10454" y1="51736" x2="10069" y2="49826"/>
                        <a14:foregroundMark x1="14583" y1="72222" x2="10454" y2="51736"/>
                        <a14:foregroundMark x1="11632" y1="35938" x2="8681" y2="50868"/>
                        <a14:foregroundMark x1="8830" y1="51736" x2="9722" y2="56944"/>
                        <a14:foregroundMark x1="8681" y1="50868" x2="8830" y2="51736"/>
                        <a14:backgroundMark x1="41146" y1="93750" x2="41146" y2="93750"/>
                        <a14:backgroundMark x1="41146" y1="94271" x2="40972" y2="94618"/>
                        <a14:backgroundMark x1="40451" y1="93403" x2="42188" y2="94271"/>
                        <a14:backgroundMark x1="43056" y1="95313" x2="39236" y2="93924"/>
                        <a14:backgroundMark x1="42188" y1="94097" x2="42535" y2="93924"/>
                        <a14:backgroundMark x1="43750" y1="94965" x2="42188" y2="93924"/>
                        <a14:backgroundMark x1="36806" y1="93403" x2="42882" y2="94271"/>
                        <a14:backgroundMark x1="95833" y1="58333" x2="96354" y2="57465"/>
                        <a14:backgroundMark x1="10417" y1="31771" x2="10938" y2="27778"/>
                        <a14:backgroundMark x1="11285" y1="32118" x2="11806" y2="27604"/>
                        <a14:backgroundMark x1="10764" y1="31424" x2="11285" y2="26389"/>
                        <a14:backgroundMark x1="11806" y1="26736" x2="11806" y2="25868"/>
                        <a14:backgroundMark x1="10590" y1="32118" x2="10938" y2="28299"/>
                        <a14:backgroundMark x1="10590" y1="31944" x2="12326" y2="23958"/>
                        <a14:backgroundMark x1="12326" y1="23958" x2="12153" y2="24132"/>
                        <a14:backgroundMark x1="7639" y1="51736" x2="7639" y2="51736"/>
                      </a14:backgroundRemoval>
                    </a14:imgEffect>
                  </a14:imgLayer>
                </a14:imgProps>
              </a:ext>
            </a:extLst>
          </a:blip>
          <a:stretch>
            <a:fillRect/>
          </a:stretch>
        </p:blipFill>
        <p:spPr>
          <a:xfrm>
            <a:off x="10562" y="109343"/>
            <a:ext cx="1255774" cy="886695"/>
          </a:xfrm>
          <a:prstGeom prst="rect">
            <a:avLst/>
          </a:prstGeom>
        </p:spPr>
      </p:pic>
      <p:pic>
        <p:nvPicPr>
          <p:cNvPr id="4" name="Picture 3">
            <a:extLst>
              <a:ext uri="{FF2B5EF4-FFF2-40B4-BE49-F238E27FC236}">
                <a16:creationId xmlns:a16="http://schemas.microsoft.com/office/drawing/2014/main" id="{CEBAA843-DE3D-C940-9E45-5A8DF315BCE5}"/>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1429" b="98000" l="3814" r="96398">
                        <a14:foregroundMark x1="75212" y1="92000" x2="35805" y2="84286"/>
                        <a14:foregroundMark x1="35805" y1="84286" x2="27542" y2="88286"/>
                        <a14:foregroundMark x1="27542" y1="88286" x2="20763" y2="88857"/>
                        <a14:foregroundMark x1="93856" y1="96571" x2="93856" y2="96571"/>
                        <a14:foregroundMark x1="93856" y1="96571" x2="93856" y2="96571"/>
                        <a14:foregroundMark x1="9746" y1="92286" x2="6144" y2="96000"/>
                        <a14:foregroundMark x1="94068" y1="95143" x2="94068" y2="95143"/>
                        <a14:foregroundMark x1="94068" y1="95143" x2="94703" y2="95714"/>
                        <a14:foregroundMark x1="93644" y1="94000" x2="95763" y2="95429"/>
                        <a14:foregroundMark x1="93432" y1="94571" x2="95975" y2="96286"/>
                        <a14:foregroundMark x1="95339" y1="96857" x2="96822" y2="96857"/>
                        <a14:foregroundMark x1="62500" y1="92571" x2="50424" y2="91714"/>
                        <a14:foregroundMark x1="9958" y1="92000" x2="4025" y2="95714"/>
                        <a14:foregroundMark x1="52769" y1="95844" x2="51681" y2="95734"/>
                        <a14:foregroundMark x1="53118" y1="95143" x2="39407" y2="95143"/>
                        <a14:foregroundMark x1="68644" y1="95143" x2="56260" y2="95143"/>
                        <a14:foregroundMark x1="39407" y1="95143" x2="39195" y2="95143"/>
                        <a14:foregroundMark x1="52241" y1="96907" x2="51181" y2="96748"/>
                        <a14:foregroundMark x1="52692" y1="96000" x2="51549" y2="96000"/>
                        <a14:foregroundMark x1="62924" y1="52571" x2="54709" y2="32734"/>
                        <a14:foregroundMark x1="49153" y1="20286" x2="52550" y2="27458"/>
                        <a14:foregroundMark x1="46076" y1="12000" x2="48093" y2="16000"/>
                        <a14:foregroundMark x1="45694" y1="11243" x2="45932" y2="11714"/>
                        <a14:foregroundMark x1="45923" y1="12000" x2="46186" y2="12571"/>
                        <a14:foregroundMark x1="45620" y1="11342" x2="45791" y2="11714"/>
                        <a14:backgroundMark x1="95782" y1="99060" x2="96610" y2="98857"/>
                        <a14:backgroundMark x1="40976" y1="2974" x2="40254" y2="2000"/>
                        <a14:backgroundMark x1="40254" y1="2000" x2="40937" y2="3009"/>
                        <a14:backgroundMark x1="55297" y1="99714" x2="59958" y2="99714"/>
                        <a14:backgroundMark x1="52966" y1="99714" x2="55297" y2="99714"/>
                        <a14:backgroundMark x1="51271" y1="98857" x2="56568" y2="99429"/>
                        <a14:backgroundMark x1="46822" y1="98857" x2="50000" y2="99143"/>
                        <a14:backgroundMark x1="55085" y1="29429" x2="55085" y2="29429"/>
                        <a14:backgroundMark x1="54025" y1="26000" x2="55932" y2="28857"/>
                        <a14:backgroundMark x1="57415" y1="30000" x2="54661" y2="24857"/>
                        <a14:backgroundMark x1="56568" y1="28857" x2="56568" y2="28857"/>
                        <a14:backgroundMark x1="56356" y1="28571" x2="57203" y2="30000"/>
                        <a14:backgroundMark x1="56568" y1="28857" x2="57203" y2="29429"/>
                        <a14:backgroundMark x1="56568" y1="28000" x2="57203" y2="28857"/>
                        <a14:backgroundMark x1="41102" y1="3143" x2="44915" y2="11143"/>
                        <a14:backgroundMark x1="40254" y1="3143" x2="44915" y2="11714"/>
                        <a14:backgroundMark x1="44915" y1="11714" x2="44915" y2="12000"/>
                        <a14:backgroundMark x1="45975" y1="14857" x2="44068" y2="10000"/>
                        <a14:backgroundMark x1="44703" y1="11143" x2="45339" y2="11714"/>
                        <a14:backgroundMark x1="44703" y1="12286" x2="44703" y2="11429"/>
                      </a14:backgroundRemoval>
                    </a14:imgEffect>
                  </a14:imgLayer>
                </a14:imgProps>
              </a:ext>
            </a:extLst>
          </a:blip>
          <a:stretch>
            <a:fillRect/>
          </a:stretch>
        </p:blipFill>
        <p:spPr>
          <a:xfrm>
            <a:off x="7738756" y="-53516"/>
            <a:ext cx="1255774" cy="1058347"/>
          </a:xfrm>
          <a:prstGeom prst="rect">
            <a:avLst/>
          </a:prstGeom>
        </p:spPr>
      </p:pic>
      <p:sp>
        <p:nvSpPr>
          <p:cNvPr id="2" name="TextBox 1">
            <a:extLst>
              <a:ext uri="{FF2B5EF4-FFF2-40B4-BE49-F238E27FC236}">
                <a16:creationId xmlns:a16="http://schemas.microsoft.com/office/drawing/2014/main" id="{66430FA9-2869-CA46-B878-0432267C002A}"/>
              </a:ext>
            </a:extLst>
          </p:cNvPr>
          <p:cNvSpPr txBox="1"/>
          <p:nvPr/>
        </p:nvSpPr>
        <p:spPr>
          <a:xfrm>
            <a:off x="2452419" y="2212931"/>
            <a:ext cx="4312655" cy="523220"/>
          </a:xfrm>
          <a:prstGeom prst="rect">
            <a:avLst/>
          </a:prstGeom>
          <a:noFill/>
        </p:spPr>
        <p:txBody>
          <a:bodyPr wrap="square" rtlCol="0">
            <a:spAutoFit/>
          </a:bodyPr>
          <a:lstStyle/>
          <a:p>
            <a:r>
              <a:rPr lang="en-US" sz="2800" dirty="0">
                <a:solidFill>
                  <a:schemeClr val="tx1"/>
                </a:solidFill>
                <a:latin typeface="Times New Roman" panose="02020603050405020304" pitchFamily="18" charset="0"/>
                <a:cs typeface="Times New Roman" panose="02020603050405020304" pitchFamily="18" charset="0"/>
              </a:rPr>
              <a:t>The Functions of Attitudes</a:t>
            </a:r>
            <a:endParaRPr lang="en-LY" sz="2800" dirty="0">
              <a:solidFill>
                <a:schemeClr val="tx1"/>
              </a:solidFill>
            </a:endParaRPr>
          </a:p>
        </p:txBody>
      </p:sp>
      <p:sp>
        <p:nvSpPr>
          <p:cNvPr id="5" name="TextBox 4">
            <a:extLst>
              <a:ext uri="{FF2B5EF4-FFF2-40B4-BE49-F238E27FC236}">
                <a16:creationId xmlns:a16="http://schemas.microsoft.com/office/drawing/2014/main" id="{11F46852-8631-954D-A82E-3EE9AC975B13}"/>
              </a:ext>
            </a:extLst>
          </p:cNvPr>
          <p:cNvSpPr txBox="1"/>
          <p:nvPr/>
        </p:nvSpPr>
        <p:spPr>
          <a:xfrm>
            <a:off x="2317072" y="4176795"/>
            <a:ext cx="4030462" cy="1138773"/>
          </a:xfrm>
          <a:prstGeom prst="rect">
            <a:avLst/>
          </a:prstGeom>
          <a:noFill/>
        </p:spPr>
        <p:txBody>
          <a:bodyPr wrap="square" rtlCol="0">
            <a:spAutoFit/>
          </a:bodyPr>
          <a:lstStyle/>
          <a:p>
            <a:pPr algn="ctr"/>
            <a:r>
              <a:rPr lang="en-LY" sz="1800" b="1" dirty="0">
                <a:solidFill>
                  <a:schemeClr val="tx1"/>
                </a:solidFill>
              </a:rPr>
              <a:t>Name : Derar gargoum</a:t>
            </a:r>
          </a:p>
          <a:p>
            <a:pPr algn="ctr"/>
            <a:r>
              <a:rPr lang="en-LY" sz="1800" b="1" dirty="0">
                <a:solidFill>
                  <a:schemeClr val="tx1"/>
                </a:solidFill>
              </a:rPr>
              <a:t>ID : 2727 </a:t>
            </a:r>
          </a:p>
          <a:p>
            <a:pPr algn="ctr"/>
            <a:r>
              <a:rPr lang="en-LY" sz="1800" b="1" dirty="0">
                <a:solidFill>
                  <a:schemeClr val="tx1"/>
                </a:solidFill>
              </a:rPr>
              <a:t>E-mail : </a:t>
            </a:r>
            <a:r>
              <a:rPr lang="en-LY" sz="1800" b="1" dirty="0">
                <a:solidFill>
                  <a:srgbClr val="C00000"/>
                </a:solidFill>
                <a:hlinkClick r:id="rId7">
                  <a:extLst>
                    <a:ext uri="{A12FA001-AC4F-418D-AE19-62706E023703}">
                      <ahyp:hlinkClr xmlns="" xmlns:ahyp="http://schemas.microsoft.com/office/drawing/2018/hyperlinkcolor" val="tx"/>
                    </a:ext>
                  </a:extLst>
                </a:hlinkClick>
              </a:rPr>
              <a:t>derar_2727@limu.edu.ly</a:t>
            </a:r>
            <a:endParaRPr lang="en-LY" sz="1800" b="1" dirty="0">
              <a:solidFill>
                <a:srgbClr val="C00000"/>
              </a:solidFill>
            </a:endParaRPr>
          </a:p>
          <a:p>
            <a:pPr algn="ctr"/>
            <a:endParaRPr lang="en-LY" b="1" dirty="0">
              <a:solidFill>
                <a:schemeClr val="tx1"/>
              </a:solidFill>
            </a:endParaRPr>
          </a:p>
        </p:txBody>
      </p:sp>
      <p:sp>
        <p:nvSpPr>
          <p:cNvPr id="6" name="TextBox 5">
            <a:extLst>
              <a:ext uri="{FF2B5EF4-FFF2-40B4-BE49-F238E27FC236}">
                <a16:creationId xmlns:a16="http://schemas.microsoft.com/office/drawing/2014/main" id="{ED82F0EC-7C59-8648-A770-234ED5375850}"/>
              </a:ext>
            </a:extLst>
          </p:cNvPr>
          <p:cNvSpPr txBox="1"/>
          <p:nvPr/>
        </p:nvSpPr>
        <p:spPr>
          <a:xfrm>
            <a:off x="10562" y="4835723"/>
            <a:ext cx="2019109" cy="523220"/>
          </a:xfrm>
          <a:prstGeom prst="rect">
            <a:avLst/>
          </a:prstGeom>
          <a:noFill/>
        </p:spPr>
        <p:txBody>
          <a:bodyPr wrap="square" rtlCol="0">
            <a:spAutoFit/>
          </a:bodyPr>
          <a:lstStyle/>
          <a:p>
            <a:r>
              <a:rPr lang="en-LY" dirty="0">
                <a:solidFill>
                  <a:schemeClr val="tx1"/>
                </a:solidFill>
              </a:rPr>
              <a:t>2022-May-30</a:t>
            </a:r>
          </a:p>
          <a:p>
            <a:endParaRPr lang="en-LY"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linds(horizontal)">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9" name="Google Shape;259;p22"/>
          <p:cNvSpPr txBox="1">
            <a:spLocks noGrp="1"/>
          </p:cNvSpPr>
          <p:nvPr>
            <p:ph type="sldNum" idx="12"/>
          </p:nvPr>
        </p:nvSpPr>
        <p:spPr>
          <a:xfrm>
            <a:off x="8556775" y="4812625"/>
            <a:ext cx="587100" cy="3309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US" dirty="0"/>
              <a:t>9</a:t>
            </a:r>
            <a:endParaRPr dirty="0"/>
          </a:p>
        </p:txBody>
      </p:sp>
      <p:sp>
        <p:nvSpPr>
          <p:cNvPr id="3" name="Text Placeholder 2">
            <a:extLst>
              <a:ext uri="{FF2B5EF4-FFF2-40B4-BE49-F238E27FC236}">
                <a16:creationId xmlns:a16="http://schemas.microsoft.com/office/drawing/2014/main" id="{D9D5480C-A189-564A-96EA-DB2EADD6BB3B}"/>
              </a:ext>
            </a:extLst>
          </p:cNvPr>
          <p:cNvSpPr>
            <a:spLocks noGrp="1"/>
          </p:cNvSpPr>
          <p:nvPr>
            <p:ph type="body" idx="1"/>
          </p:nvPr>
        </p:nvSpPr>
        <p:spPr>
          <a:xfrm>
            <a:off x="960774" y="855261"/>
            <a:ext cx="6311895" cy="2340122"/>
          </a:xfrm>
        </p:spPr>
        <p:txBody>
          <a:bodyPr/>
          <a:lstStyle/>
          <a:p>
            <a:pPr algn="just"/>
            <a:r>
              <a:rPr lang="en-US" dirty="0"/>
              <a:t>Attitudes firmed to protect the ego or self image from threats help fulfill the ego defensive function. Actually many outward expressions of such attitudes reflect the opposite of what the person perceives him to be. For example a consumer who has made a poor purchase decision or a poor investment may staunchly defend the decision as being correct at the time or as being the result of poor advice from another person.</a:t>
            </a:r>
            <a:endParaRPr lang="en-LY" dirty="0"/>
          </a:p>
        </p:txBody>
      </p:sp>
      <p:sp>
        <p:nvSpPr>
          <p:cNvPr id="8" name="TextBox 7">
            <a:extLst>
              <a:ext uri="{FF2B5EF4-FFF2-40B4-BE49-F238E27FC236}">
                <a16:creationId xmlns:a16="http://schemas.microsoft.com/office/drawing/2014/main" id="{9A527C1D-AA20-2946-ACDA-02EB1F19C568}"/>
              </a:ext>
            </a:extLst>
          </p:cNvPr>
          <p:cNvSpPr txBox="1"/>
          <p:nvPr/>
        </p:nvSpPr>
        <p:spPr>
          <a:xfrm>
            <a:off x="2998382" y="330875"/>
            <a:ext cx="2711302" cy="738664"/>
          </a:xfrm>
          <a:prstGeom prst="rect">
            <a:avLst/>
          </a:prstGeom>
          <a:noFill/>
        </p:spPr>
        <p:txBody>
          <a:bodyPr wrap="square" rtlCol="0">
            <a:spAutoFit/>
          </a:bodyPr>
          <a:lstStyle/>
          <a:p>
            <a:r>
              <a:rPr lang="en-US" sz="2800" b="1" dirty="0">
                <a:solidFill>
                  <a:schemeClr val="tx1"/>
                </a:solidFill>
              </a:rPr>
              <a:t>Ego Defensive</a:t>
            </a:r>
          </a:p>
          <a:p>
            <a:endParaRPr lang="en-LY" dirty="0"/>
          </a:p>
        </p:txBody>
      </p:sp>
      <p:pic>
        <p:nvPicPr>
          <p:cNvPr id="9" name="Picture 8">
            <a:extLst>
              <a:ext uri="{FF2B5EF4-FFF2-40B4-BE49-F238E27FC236}">
                <a16:creationId xmlns:a16="http://schemas.microsoft.com/office/drawing/2014/main" id="{0784DFF9-A345-AE4E-8B80-3628C6B9C37D}"/>
              </a:ext>
            </a:extLst>
          </p:cNvPr>
          <p:cNvPicPr>
            <a:picLocks noChangeAspect="1"/>
          </p:cNvPicPr>
          <p:nvPr/>
        </p:nvPicPr>
        <p:blipFill>
          <a:blip r:embed="rId3"/>
          <a:stretch>
            <a:fillRect/>
          </a:stretch>
        </p:blipFill>
        <p:spPr>
          <a:xfrm>
            <a:off x="1924493" y="3322970"/>
            <a:ext cx="4678326" cy="182053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sp>
        <p:nvSpPr>
          <p:cNvPr id="318" name="Google Shape;318;p29"/>
          <p:cNvSpPr txBox="1">
            <a:spLocks noGrp="1"/>
          </p:cNvSpPr>
          <p:nvPr>
            <p:ph type="sldNum" idx="12"/>
          </p:nvPr>
        </p:nvSpPr>
        <p:spPr>
          <a:xfrm>
            <a:off x="8556775" y="4812625"/>
            <a:ext cx="587100" cy="3309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US" dirty="0"/>
              <a:t>10</a:t>
            </a:r>
            <a:endParaRPr dirty="0"/>
          </a:p>
        </p:txBody>
      </p:sp>
      <p:sp>
        <p:nvSpPr>
          <p:cNvPr id="5" name="TextBox 4">
            <a:extLst>
              <a:ext uri="{FF2B5EF4-FFF2-40B4-BE49-F238E27FC236}">
                <a16:creationId xmlns:a16="http://schemas.microsoft.com/office/drawing/2014/main" id="{FEC2B104-B42D-5F4F-8920-2FFDB56FB20E}"/>
              </a:ext>
            </a:extLst>
          </p:cNvPr>
          <p:cNvSpPr txBox="1"/>
          <p:nvPr/>
        </p:nvSpPr>
        <p:spPr>
          <a:xfrm>
            <a:off x="2998381" y="330875"/>
            <a:ext cx="3466213" cy="738664"/>
          </a:xfrm>
          <a:prstGeom prst="rect">
            <a:avLst/>
          </a:prstGeom>
          <a:noFill/>
        </p:spPr>
        <p:txBody>
          <a:bodyPr wrap="square" rtlCol="0">
            <a:spAutoFit/>
          </a:bodyPr>
          <a:lstStyle/>
          <a:p>
            <a:r>
              <a:rPr lang="en-US" sz="2800" b="1" dirty="0">
                <a:solidFill>
                  <a:schemeClr val="tx1"/>
                </a:solidFill>
              </a:rPr>
              <a:t>Value expression</a:t>
            </a:r>
          </a:p>
          <a:p>
            <a:endParaRPr lang="en-LY" dirty="0"/>
          </a:p>
        </p:txBody>
      </p:sp>
      <p:sp>
        <p:nvSpPr>
          <p:cNvPr id="2" name="TextBox 1">
            <a:extLst>
              <a:ext uri="{FF2B5EF4-FFF2-40B4-BE49-F238E27FC236}">
                <a16:creationId xmlns:a16="http://schemas.microsoft.com/office/drawing/2014/main" id="{552D9CB8-91FB-0048-B041-08D01D4FC9E7}"/>
              </a:ext>
            </a:extLst>
          </p:cNvPr>
          <p:cNvSpPr txBox="1"/>
          <p:nvPr/>
        </p:nvSpPr>
        <p:spPr>
          <a:xfrm>
            <a:off x="1414130" y="1569269"/>
            <a:ext cx="6315740" cy="2308324"/>
          </a:xfrm>
          <a:prstGeom prst="rect">
            <a:avLst/>
          </a:prstGeom>
          <a:noFill/>
        </p:spPr>
        <p:txBody>
          <a:bodyPr wrap="square" rtlCol="0">
            <a:spAutoFit/>
          </a:bodyPr>
          <a:lstStyle/>
          <a:p>
            <a:pPr algn="just"/>
            <a:r>
              <a:rPr lang="en-US" sz="1800" dirty="0">
                <a:solidFill>
                  <a:schemeClr val="tx1"/>
                </a:solidFill>
              </a:rPr>
              <a:t>Whereas ego defensive attitudes are formed to protect a person’s self image, value expressive attitudes enable the expression of the person’s centrally held values. Therefore consumers adopt certain attitudes in an effort to translate their values into something more tangible and easily expressed . Thus, a conservative person might develop an unfavorable attitude toward bright clothing and instead be attracted toward dark, pin striped suits.</a:t>
            </a:r>
            <a:endParaRPr lang="en-LY" sz="1800" dirty="0">
              <a:solidFill>
                <a:schemeClr val="tx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23"/>
          <p:cNvSpPr txBox="1">
            <a:spLocks noGrp="1"/>
          </p:cNvSpPr>
          <p:nvPr>
            <p:ph type="title"/>
          </p:nvPr>
        </p:nvSpPr>
        <p:spPr>
          <a:xfrm>
            <a:off x="3012846" y="217700"/>
            <a:ext cx="2771265" cy="636000"/>
          </a:xfrm>
          <a:prstGeom prst="rect">
            <a:avLst/>
          </a:prstGeom>
        </p:spPr>
        <p:txBody>
          <a:bodyPr spcFirstLastPara="1" wrap="square" lIns="91425" tIns="91425" rIns="91425" bIns="91425" anchor="b" anchorCtr="0">
            <a:noAutofit/>
          </a:bodyPr>
          <a:lstStyle/>
          <a:p>
            <a:r>
              <a:rPr lang="en-US" dirty="0"/>
              <a:t>Knowledge</a:t>
            </a:r>
          </a:p>
        </p:txBody>
      </p:sp>
      <p:sp>
        <p:nvSpPr>
          <p:cNvPr id="265" name="Google Shape;265;p23"/>
          <p:cNvSpPr txBox="1">
            <a:spLocks noGrp="1"/>
          </p:cNvSpPr>
          <p:nvPr>
            <p:ph type="body" idx="1"/>
          </p:nvPr>
        </p:nvSpPr>
        <p:spPr>
          <a:xfrm>
            <a:off x="1116420" y="1400353"/>
            <a:ext cx="6166882" cy="3249000"/>
          </a:xfrm>
          <a:prstGeom prst="rect">
            <a:avLst/>
          </a:prstGeom>
        </p:spPr>
        <p:txBody>
          <a:bodyPr spcFirstLastPara="1" wrap="square" lIns="91425" tIns="91425" rIns="91425" bIns="91425" anchor="t" anchorCtr="0">
            <a:noAutofit/>
          </a:bodyPr>
          <a:lstStyle/>
          <a:p>
            <a:pPr marL="0" lvl="0" indent="0" algn="just">
              <a:buNone/>
            </a:pPr>
            <a:r>
              <a:rPr lang="en-US" dirty="0"/>
              <a:t>As humans, we usually seek stability, understanding, consistency, and definition to live in an orderly and structured environment. The need for structure makes humans develop an attitude of acquiring knowledge. The need to know is also particular.  </a:t>
            </a:r>
          </a:p>
          <a:p>
            <a:pPr marL="0" lvl="0" indent="0" algn="just">
              <a:buNone/>
            </a:pPr>
            <a:endParaRPr dirty="0"/>
          </a:p>
        </p:txBody>
      </p:sp>
      <p:sp>
        <p:nvSpPr>
          <p:cNvPr id="268" name="Google Shape;268;p23"/>
          <p:cNvSpPr txBox="1">
            <a:spLocks noGrp="1"/>
          </p:cNvSpPr>
          <p:nvPr>
            <p:ph type="sldNum" idx="12"/>
          </p:nvPr>
        </p:nvSpPr>
        <p:spPr>
          <a:xfrm>
            <a:off x="8556775" y="4812625"/>
            <a:ext cx="587100" cy="3309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US" dirty="0"/>
              <a:t>11</a:t>
            </a:r>
            <a:endParaRPr dirty="0"/>
          </a:p>
        </p:txBody>
      </p:sp>
      <p:pic>
        <p:nvPicPr>
          <p:cNvPr id="6" name="Picture 5">
            <a:extLst>
              <a:ext uri="{FF2B5EF4-FFF2-40B4-BE49-F238E27FC236}">
                <a16:creationId xmlns:a16="http://schemas.microsoft.com/office/drawing/2014/main" id="{E9E99B1C-007F-604F-B017-BE2B1DBDF59B}"/>
              </a:ext>
            </a:extLst>
          </p:cNvPr>
          <p:cNvPicPr>
            <a:picLocks noChangeAspect="1"/>
          </p:cNvPicPr>
          <p:nvPr/>
        </p:nvPicPr>
        <p:blipFill>
          <a:blip r:embed="rId3"/>
          <a:stretch>
            <a:fillRect/>
          </a:stretch>
        </p:blipFill>
        <p:spPr>
          <a:xfrm>
            <a:off x="2218661" y="2755872"/>
            <a:ext cx="3962400" cy="1893481"/>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Google Shape;225;p19"/>
          <p:cNvSpPr txBox="1">
            <a:spLocks noGrp="1"/>
          </p:cNvSpPr>
          <p:nvPr>
            <p:ph type="body" idx="1"/>
          </p:nvPr>
        </p:nvSpPr>
        <p:spPr>
          <a:xfrm>
            <a:off x="2225700" y="162879"/>
            <a:ext cx="4692600" cy="819900"/>
          </a:xfrm>
          <a:prstGeom prst="rect">
            <a:avLst/>
          </a:prstGeom>
        </p:spPr>
        <p:txBody>
          <a:bodyPr spcFirstLastPara="1" wrap="square" lIns="91425" tIns="91425" rIns="91425" bIns="91425" anchor="ctr" anchorCtr="0">
            <a:noAutofit/>
          </a:bodyPr>
          <a:lstStyle/>
          <a:p>
            <a:pPr marL="0" lvl="0" indent="0" algn="ctr" rtl="0">
              <a:spcBef>
                <a:spcPts val="600"/>
              </a:spcBef>
              <a:spcAft>
                <a:spcPts val="0"/>
              </a:spcAft>
              <a:buNone/>
            </a:pPr>
            <a:r>
              <a:rPr lang="en" i="0" dirty="0"/>
              <a:t>Conclusion</a:t>
            </a:r>
          </a:p>
        </p:txBody>
      </p:sp>
      <p:sp>
        <p:nvSpPr>
          <p:cNvPr id="226" name="Google Shape;226;p19"/>
          <p:cNvSpPr txBox="1">
            <a:spLocks noGrp="1"/>
          </p:cNvSpPr>
          <p:nvPr>
            <p:ph type="sldNum" idx="12"/>
          </p:nvPr>
        </p:nvSpPr>
        <p:spPr>
          <a:xfrm>
            <a:off x="8556775" y="4812625"/>
            <a:ext cx="587100" cy="3309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US" dirty="0"/>
              <a:t>12</a:t>
            </a:r>
            <a:endParaRPr dirty="0"/>
          </a:p>
        </p:txBody>
      </p:sp>
      <p:sp>
        <p:nvSpPr>
          <p:cNvPr id="2" name="TextBox 1">
            <a:extLst>
              <a:ext uri="{FF2B5EF4-FFF2-40B4-BE49-F238E27FC236}">
                <a16:creationId xmlns:a16="http://schemas.microsoft.com/office/drawing/2014/main" id="{4CC6CA46-C25F-0344-97B8-46059A201C89}"/>
              </a:ext>
            </a:extLst>
          </p:cNvPr>
          <p:cNvSpPr txBox="1"/>
          <p:nvPr/>
        </p:nvSpPr>
        <p:spPr>
          <a:xfrm>
            <a:off x="1673557" y="1432976"/>
            <a:ext cx="5796885" cy="2277547"/>
          </a:xfrm>
          <a:prstGeom prst="rect">
            <a:avLst/>
          </a:prstGeom>
          <a:noFill/>
        </p:spPr>
        <p:txBody>
          <a:bodyPr wrap="square" rtlCol="0">
            <a:spAutoFit/>
          </a:bodyPr>
          <a:lstStyle/>
          <a:p>
            <a:pPr algn="just"/>
            <a:r>
              <a:rPr lang="en-US" sz="1600" dirty="0">
                <a:solidFill>
                  <a:schemeClr val="tx1"/>
                </a:solidFill>
              </a:rPr>
              <a:t>Ultimately these functions serve people’s need to protect and enhance the image they hold of themselves.</a:t>
            </a:r>
          </a:p>
          <a:p>
            <a:pPr algn="just"/>
            <a:r>
              <a:rPr lang="en-US" sz="1600" dirty="0">
                <a:solidFill>
                  <a:schemeClr val="tx1"/>
                </a:solidFill>
              </a:rPr>
              <a:t>In more general terms, these functions are the motivational bases that shape and reinforce positive attitudes toward goal objects perceived as need satisfying and/or negative attitudes toward other objects perceived as punishing or threatening.</a:t>
            </a:r>
          </a:p>
          <a:p>
            <a:pPr algn="just"/>
            <a:r>
              <a:rPr lang="en-US" sz="1600" dirty="0">
                <a:solidFill>
                  <a:schemeClr val="tx1"/>
                </a:solidFill>
              </a:rPr>
              <a:t>The functions themselves can help us to understand why people hold attitudes.</a:t>
            </a:r>
          </a:p>
          <a:p>
            <a:endParaRPr lang="en-LY"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Google Shape;323;p30"/>
          <p:cNvSpPr txBox="1">
            <a:spLocks noGrp="1"/>
          </p:cNvSpPr>
          <p:nvPr>
            <p:ph type="ctrTitle" idx="4294967295"/>
          </p:nvPr>
        </p:nvSpPr>
        <p:spPr>
          <a:xfrm>
            <a:off x="3418366" y="261683"/>
            <a:ext cx="2307265" cy="8949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3200" dirty="0">
                <a:solidFill>
                  <a:srgbClr val="FFCC00"/>
                </a:solidFill>
              </a:rPr>
              <a:t>References</a:t>
            </a:r>
            <a:r>
              <a:rPr lang="en" sz="7200" dirty="0">
                <a:solidFill>
                  <a:srgbClr val="FFCC00"/>
                </a:solidFill>
              </a:rPr>
              <a:t> </a:t>
            </a:r>
            <a:endParaRPr sz="7200" dirty="0">
              <a:solidFill>
                <a:srgbClr val="FFCC00"/>
              </a:solidFill>
            </a:endParaRPr>
          </a:p>
        </p:txBody>
      </p:sp>
      <p:sp>
        <p:nvSpPr>
          <p:cNvPr id="329" name="Google Shape;329;p30"/>
          <p:cNvSpPr txBox="1">
            <a:spLocks noGrp="1"/>
          </p:cNvSpPr>
          <p:nvPr>
            <p:ph type="sldNum" idx="12"/>
          </p:nvPr>
        </p:nvSpPr>
        <p:spPr>
          <a:xfrm>
            <a:off x="8556775" y="4812625"/>
            <a:ext cx="587100" cy="3309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US" dirty="0"/>
              <a:t>13</a:t>
            </a:r>
            <a:endParaRPr dirty="0"/>
          </a:p>
        </p:txBody>
      </p:sp>
      <p:sp>
        <p:nvSpPr>
          <p:cNvPr id="2" name="TextBox 1">
            <a:extLst>
              <a:ext uri="{FF2B5EF4-FFF2-40B4-BE49-F238E27FC236}">
                <a16:creationId xmlns:a16="http://schemas.microsoft.com/office/drawing/2014/main" id="{137C1F2C-05E0-B44B-AB61-583D3D4699D0}"/>
              </a:ext>
            </a:extLst>
          </p:cNvPr>
          <p:cNvSpPr txBox="1"/>
          <p:nvPr/>
        </p:nvSpPr>
        <p:spPr>
          <a:xfrm>
            <a:off x="1132367" y="1594884"/>
            <a:ext cx="6879265" cy="3108543"/>
          </a:xfrm>
          <a:prstGeom prst="rect">
            <a:avLst/>
          </a:prstGeom>
          <a:noFill/>
        </p:spPr>
        <p:txBody>
          <a:bodyPr wrap="square" rtlCol="0">
            <a:spAutoFit/>
          </a:bodyPr>
          <a:lstStyle/>
          <a:p>
            <a:r>
              <a:rPr lang="en-US" dirty="0">
                <a:solidFill>
                  <a:schemeClr val="tx1"/>
                </a:solidFill>
              </a:rPr>
              <a:t>Rao, S. R. (2010, August 21). Functions of attitudes. Retrieved May 29, 2022, from https://www.citeman.com/10170-functions-of-attitudes.html </a:t>
            </a:r>
          </a:p>
          <a:p>
            <a:endParaRPr lang="en-US" dirty="0">
              <a:solidFill>
                <a:schemeClr val="tx1"/>
              </a:solidFill>
            </a:endParaRPr>
          </a:p>
          <a:p>
            <a:endParaRPr lang="en-US" dirty="0">
              <a:solidFill>
                <a:schemeClr val="tx1"/>
              </a:solidFill>
            </a:endParaRPr>
          </a:p>
          <a:p>
            <a:r>
              <a:rPr lang="en-US" dirty="0">
                <a:solidFill>
                  <a:schemeClr val="tx1"/>
                </a:solidFill>
              </a:rPr>
              <a:t>Cherry, K. (2020, September 23). </a:t>
            </a:r>
            <a:r>
              <a:rPr lang="en-US" i="1" dirty="0">
                <a:solidFill>
                  <a:schemeClr val="tx1"/>
                </a:solidFill>
              </a:rPr>
              <a:t>Gordon Allport and his impact on psychology of the personality</a:t>
            </a:r>
            <a:r>
              <a:rPr lang="en-US" dirty="0">
                <a:solidFill>
                  <a:schemeClr val="tx1"/>
                </a:solidFill>
              </a:rPr>
              <a:t>. Verywell Mind. Retrieved May 29, 2022, from https://www.verywellmind.com/gordon-allport-biography-2795508 </a:t>
            </a:r>
          </a:p>
          <a:p>
            <a:endParaRPr lang="en-US" dirty="0">
              <a:solidFill>
                <a:schemeClr val="tx1"/>
              </a:solidFill>
            </a:endParaRPr>
          </a:p>
          <a:p>
            <a:endParaRPr lang="en-US" dirty="0">
              <a:solidFill>
                <a:schemeClr val="tx1"/>
              </a:solidFill>
            </a:endParaRPr>
          </a:p>
          <a:p>
            <a:r>
              <a:rPr lang="en-US" dirty="0">
                <a:solidFill>
                  <a:schemeClr val="tx1"/>
                </a:solidFill>
              </a:rPr>
              <a:t>About Sonia KukrejaI am a mother of a lovely kid, Kukreja, A. S., &amp; I am a mother of a lovely kid. (2021, December 5). </a:t>
            </a:r>
            <a:r>
              <a:rPr lang="en-US" i="1" dirty="0">
                <a:solidFill>
                  <a:schemeClr val="tx1"/>
                </a:solidFill>
              </a:rPr>
              <a:t>What is attitude? 4 functions of attitude </a:t>
            </a:r>
            <a:r>
              <a:rPr lang="en-US" dirty="0">
                <a:solidFill>
                  <a:schemeClr val="tx1"/>
                </a:solidFill>
              </a:rPr>
              <a:t>. Management Study HQ. Retrieved May 29, 2022, from https://www.managementstudyhq.com/functions-of-</a:t>
            </a:r>
            <a:r>
              <a:rPr lang="en-US" dirty="0" err="1">
                <a:solidFill>
                  <a:schemeClr val="tx1"/>
                </a:solidFill>
              </a:rPr>
              <a:t>attitude.html</a:t>
            </a:r>
            <a:r>
              <a:rPr lang="en-US" dirty="0">
                <a:solidFill>
                  <a:schemeClr val="tx1"/>
                </a:solidFill>
              </a:rPr>
              <a:t> </a:t>
            </a:r>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23"/>
        <p:cNvGrpSpPr/>
        <p:nvPr/>
      </p:nvGrpSpPr>
      <p:grpSpPr>
        <a:xfrm>
          <a:off x="0" y="0"/>
          <a:ext cx="0" cy="0"/>
          <a:chOff x="0" y="0"/>
          <a:chExt cx="0" cy="0"/>
        </a:xfrm>
      </p:grpSpPr>
      <p:sp>
        <p:nvSpPr>
          <p:cNvPr id="424" name="Google Shape;424;p37"/>
          <p:cNvSpPr txBox="1">
            <a:spLocks noGrp="1"/>
          </p:cNvSpPr>
          <p:nvPr>
            <p:ph type="ctrTitle" idx="4294967295"/>
          </p:nvPr>
        </p:nvSpPr>
        <p:spPr>
          <a:xfrm>
            <a:off x="2715450" y="1523250"/>
            <a:ext cx="3691200" cy="1159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6000"/>
              <a:t>THANKS!</a:t>
            </a:r>
            <a:endParaRPr sz="6000"/>
          </a:p>
        </p:txBody>
      </p:sp>
      <p:sp>
        <p:nvSpPr>
          <p:cNvPr id="425" name="Google Shape;425;p37"/>
          <p:cNvSpPr txBox="1">
            <a:spLocks noGrp="1"/>
          </p:cNvSpPr>
          <p:nvPr>
            <p:ph type="subTitle" idx="4294967295"/>
          </p:nvPr>
        </p:nvSpPr>
        <p:spPr>
          <a:xfrm>
            <a:off x="2715450" y="2494275"/>
            <a:ext cx="4939200" cy="1451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b="1" dirty="0">
                <a:solidFill>
                  <a:srgbClr val="66FF33"/>
                </a:solidFill>
              </a:rPr>
              <a:t>Any questions?</a:t>
            </a:r>
            <a:endParaRPr b="1" dirty="0">
              <a:solidFill>
                <a:srgbClr val="66FF33"/>
              </a:solidFill>
            </a:endParaRPr>
          </a:p>
        </p:txBody>
      </p:sp>
      <p:pic>
        <p:nvPicPr>
          <p:cNvPr id="426" name="Google Shape;426;p37" descr="10.jpg"/>
          <p:cNvPicPr preferRelativeResize="0"/>
          <p:nvPr/>
        </p:nvPicPr>
        <p:blipFill rotWithShape="1">
          <a:blip r:embed="rId3">
            <a:alphaModFix/>
          </a:blip>
          <a:srcRect l="22840" t="14463" r="22840" b="19038"/>
          <a:stretch/>
        </p:blipFill>
        <p:spPr>
          <a:xfrm rot="-5400000">
            <a:off x="-506100" y="506025"/>
            <a:ext cx="3251400" cy="2239200"/>
          </a:xfrm>
          <a:prstGeom prst="parallelogram">
            <a:avLst>
              <a:gd name="adj" fmla="val 63779"/>
            </a:avLst>
          </a:prstGeom>
          <a:noFill/>
          <a:ln>
            <a:noFill/>
          </a:ln>
        </p:spPr>
      </p:pic>
      <p:sp>
        <p:nvSpPr>
          <p:cNvPr id="427" name="Google Shape;427;p37"/>
          <p:cNvSpPr txBox="1">
            <a:spLocks noGrp="1"/>
          </p:cNvSpPr>
          <p:nvPr>
            <p:ph type="sldNum" idx="12"/>
          </p:nvPr>
        </p:nvSpPr>
        <p:spPr>
          <a:xfrm>
            <a:off x="8556775" y="4812625"/>
            <a:ext cx="587100" cy="3309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US" dirty="0"/>
              <a:t>14</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16"/>
          <p:cNvSpPr txBox="1">
            <a:spLocks noGrp="1"/>
          </p:cNvSpPr>
          <p:nvPr>
            <p:ph type="title"/>
          </p:nvPr>
        </p:nvSpPr>
        <p:spPr>
          <a:xfrm>
            <a:off x="2461688" y="294372"/>
            <a:ext cx="5972100" cy="636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Table of content </a:t>
            </a:r>
            <a:endParaRPr dirty="0"/>
          </a:p>
        </p:txBody>
      </p:sp>
      <p:sp>
        <p:nvSpPr>
          <p:cNvPr id="202" name="Google Shape;202;p16"/>
          <p:cNvSpPr txBox="1">
            <a:spLocks noGrp="1"/>
          </p:cNvSpPr>
          <p:nvPr>
            <p:ph type="body" idx="2"/>
          </p:nvPr>
        </p:nvSpPr>
        <p:spPr>
          <a:xfrm>
            <a:off x="1555131" y="1226131"/>
            <a:ext cx="6033738" cy="3207646"/>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2800" b="1" dirty="0">
                <a:solidFill>
                  <a:srgbClr val="FFCC00"/>
                </a:solidFill>
              </a:rPr>
              <a:t>1- Introduction </a:t>
            </a:r>
          </a:p>
          <a:p>
            <a:pPr marL="0" lvl="0" indent="0" algn="l" rtl="0">
              <a:spcBef>
                <a:spcPts val="600"/>
              </a:spcBef>
              <a:spcAft>
                <a:spcPts val="0"/>
              </a:spcAft>
              <a:buNone/>
            </a:pPr>
            <a:r>
              <a:rPr lang="en" sz="2800" b="1" dirty="0">
                <a:solidFill>
                  <a:srgbClr val="FFCC00"/>
                </a:solidFill>
              </a:rPr>
              <a:t>2- Definition of Attitudes </a:t>
            </a:r>
          </a:p>
          <a:p>
            <a:pPr marL="0" lvl="0" indent="0" algn="l" rtl="0">
              <a:spcBef>
                <a:spcPts val="600"/>
              </a:spcBef>
              <a:spcAft>
                <a:spcPts val="0"/>
              </a:spcAft>
              <a:buNone/>
            </a:pPr>
            <a:r>
              <a:rPr lang="en" sz="2800" b="1" dirty="0">
                <a:solidFill>
                  <a:srgbClr val="FFCC00"/>
                </a:solidFill>
              </a:rPr>
              <a:t>3- Functions of Attitudes </a:t>
            </a:r>
          </a:p>
          <a:p>
            <a:pPr marL="0" lvl="0" indent="0" algn="l" rtl="0">
              <a:spcBef>
                <a:spcPts val="600"/>
              </a:spcBef>
              <a:spcAft>
                <a:spcPts val="0"/>
              </a:spcAft>
              <a:buNone/>
            </a:pPr>
            <a:r>
              <a:rPr lang="en" sz="2800" b="1" dirty="0">
                <a:solidFill>
                  <a:srgbClr val="FFCC00"/>
                </a:solidFill>
              </a:rPr>
              <a:t>4- Conclusion </a:t>
            </a:r>
          </a:p>
          <a:p>
            <a:pPr marL="0" lvl="0" indent="0" algn="l" rtl="0">
              <a:spcBef>
                <a:spcPts val="600"/>
              </a:spcBef>
              <a:spcAft>
                <a:spcPts val="0"/>
              </a:spcAft>
              <a:buNone/>
            </a:pPr>
            <a:r>
              <a:rPr lang="en" sz="2800" b="1" dirty="0">
                <a:solidFill>
                  <a:srgbClr val="FFCC00"/>
                </a:solidFill>
              </a:rPr>
              <a:t>5- References </a:t>
            </a:r>
            <a:endParaRPr sz="2800" dirty="0">
              <a:solidFill>
                <a:srgbClr val="FFCC00"/>
              </a:solidFill>
            </a:endParaRPr>
          </a:p>
          <a:p>
            <a:pPr marL="0" lvl="0" indent="0" algn="l" rtl="0">
              <a:spcBef>
                <a:spcPts val="600"/>
              </a:spcBef>
              <a:spcAft>
                <a:spcPts val="0"/>
              </a:spcAft>
              <a:buClr>
                <a:schemeClr val="dk1"/>
              </a:buClr>
              <a:buSzPts val="1100"/>
              <a:buFont typeface="Arial"/>
              <a:buNone/>
            </a:pPr>
            <a:endParaRPr sz="1200" dirty="0"/>
          </a:p>
          <a:p>
            <a:pPr marL="0" lvl="0" indent="0" algn="l" rtl="0">
              <a:spcBef>
                <a:spcPts val="600"/>
              </a:spcBef>
              <a:spcAft>
                <a:spcPts val="0"/>
              </a:spcAft>
              <a:buNone/>
            </a:pPr>
            <a:endParaRPr sz="1200" dirty="0"/>
          </a:p>
        </p:txBody>
      </p:sp>
      <p:sp>
        <p:nvSpPr>
          <p:cNvPr id="205" name="Google Shape;205;p16"/>
          <p:cNvSpPr txBox="1">
            <a:spLocks noGrp="1"/>
          </p:cNvSpPr>
          <p:nvPr>
            <p:ph type="sldNum" idx="12"/>
          </p:nvPr>
        </p:nvSpPr>
        <p:spPr>
          <a:xfrm>
            <a:off x="8556775" y="4812625"/>
            <a:ext cx="587100" cy="3309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dirty="0"/>
              <a:t>1</a:t>
            </a:r>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17"/>
          <p:cNvSpPr txBox="1">
            <a:spLocks noGrp="1"/>
          </p:cNvSpPr>
          <p:nvPr>
            <p:ph type="ctrTitle" idx="4294967295"/>
          </p:nvPr>
        </p:nvSpPr>
        <p:spPr>
          <a:xfrm>
            <a:off x="2384007" y="2180198"/>
            <a:ext cx="5141288" cy="1159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sz="6000" dirty="0"/>
              <a:t>Introduction</a:t>
            </a:r>
            <a:endParaRPr sz="6000" dirty="0"/>
          </a:p>
        </p:txBody>
      </p:sp>
      <p:pic>
        <p:nvPicPr>
          <p:cNvPr id="212" name="Google Shape;212;p17" descr="10.jpg"/>
          <p:cNvPicPr preferRelativeResize="0"/>
          <p:nvPr/>
        </p:nvPicPr>
        <p:blipFill rotWithShape="1">
          <a:blip r:embed="rId3">
            <a:alphaModFix/>
          </a:blip>
          <a:srcRect l="22840" t="14463" r="22840" b="19038"/>
          <a:stretch/>
        </p:blipFill>
        <p:spPr>
          <a:xfrm rot="-5400000">
            <a:off x="-506100" y="506025"/>
            <a:ext cx="3251400" cy="2239200"/>
          </a:xfrm>
          <a:prstGeom prst="parallelogram">
            <a:avLst>
              <a:gd name="adj" fmla="val 63779"/>
            </a:avLst>
          </a:prstGeom>
          <a:noFill/>
          <a:ln>
            <a:noFill/>
          </a:ln>
        </p:spPr>
      </p:pic>
      <p:sp>
        <p:nvSpPr>
          <p:cNvPr id="213" name="Google Shape;213;p17"/>
          <p:cNvSpPr txBox="1">
            <a:spLocks noGrp="1"/>
          </p:cNvSpPr>
          <p:nvPr>
            <p:ph type="sldNum" idx="12"/>
          </p:nvPr>
        </p:nvSpPr>
        <p:spPr>
          <a:xfrm>
            <a:off x="8556775" y="4812625"/>
            <a:ext cx="587100" cy="3309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dirty="0"/>
              <a:t>2</a:t>
            </a: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p18"/>
          <p:cNvSpPr txBox="1">
            <a:spLocks noGrp="1"/>
          </p:cNvSpPr>
          <p:nvPr>
            <p:ph type="ctrTitle"/>
          </p:nvPr>
        </p:nvSpPr>
        <p:spPr>
          <a:xfrm>
            <a:off x="1784412" y="1402672"/>
            <a:ext cx="5111084" cy="2510111"/>
          </a:xfrm>
          <a:prstGeom prst="rect">
            <a:avLst/>
          </a:prstGeom>
        </p:spPr>
        <p:txBody>
          <a:bodyPr spcFirstLastPara="1" wrap="square" lIns="91425" tIns="91425" rIns="91425" bIns="91425" anchor="b" anchorCtr="0">
            <a:noAutofit/>
          </a:bodyPr>
          <a:lstStyle/>
          <a:p>
            <a:pPr lvl="0" algn="just"/>
            <a:r>
              <a:rPr lang="en-US" sz="2000" dirty="0"/>
              <a:t>Attitudes serve four major functions for the individual: (1) the adjustments function, (2) the ego defensive function, (3) the value expressive function (4) the knowledge function. Ultimately these functions serve people’s need to protect and enhance the image they hold of themselves</a:t>
            </a:r>
            <a:endParaRPr sz="100" dirty="0"/>
          </a:p>
        </p:txBody>
      </p:sp>
      <p:sp>
        <p:nvSpPr>
          <p:cNvPr id="220" name="Google Shape;220;p18"/>
          <p:cNvSpPr txBox="1">
            <a:spLocks noGrp="1"/>
          </p:cNvSpPr>
          <p:nvPr>
            <p:ph type="sldNum" idx="4294967295"/>
          </p:nvPr>
        </p:nvSpPr>
        <p:spPr>
          <a:xfrm>
            <a:off x="8556775" y="4812625"/>
            <a:ext cx="587100" cy="3309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dirty="0"/>
              <a:t>3</a:t>
            </a:r>
            <a:endParaRP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17"/>
          <p:cNvSpPr txBox="1">
            <a:spLocks noGrp="1"/>
          </p:cNvSpPr>
          <p:nvPr>
            <p:ph type="ctrTitle" idx="4294967295"/>
          </p:nvPr>
        </p:nvSpPr>
        <p:spPr>
          <a:xfrm>
            <a:off x="2239200" y="2091525"/>
            <a:ext cx="6529174" cy="1159800"/>
          </a:xfrm>
          <a:prstGeom prst="rect">
            <a:avLst/>
          </a:prstGeom>
        </p:spPr>
        <p:txBody>
          <a:bodyPr spcFirstLastPara="1" wrap="square" lIns="91425" tIns="91425" rIns="91425" bIns="91425" anchor="b" anchorCtr="0">
            <a:noAutofit/>
          </a:bodyPr>
          <a:lstStyle/>
          <a:p>
            <a:pPr lvl="0"/>
            <a:r>
              <a:rPr lang="en-US" sz="4800" dirty="0"/>
              <a:t>Definition of Attitudes </a:t>
            </a:r>
            <a:endParaRPr sz="4800" dirty="0"/>
          </a:p>
        </p:txBody>
      </p:sp>
      <p:pic>
        <p:nvPicPr>
          <p:cNvPr id="212" name="Google Shape;212;p17" descr="10.jpg"/>
          <p:cNvPicPr preferRelativeResize="0"/>
          <p:nvPr/>
        </p:nvPicPr>
        <p:blipFill rotWithShape="1">
          <a:blip r:embed="rId3">
            <a:alphaModFix/>
          </a:blip>
          <a:srcRect l="22840" t="14463" r="22840" b="19038"/>
          <a:stretch/>
        </p:blipFill>
        <p:spPr>
          <a:xfrm rot="-5400000">
            <a:off x="-506100" y="506025"/>
            <a:ext cx="3251400" cy="2239200"/>
          </a:xfrm>
          <a:prstGeom prst="parallelogram">
            <a:avLst>
              <a:gd name="adj" fmla="val 63779"/>
            </a:avLst>
          </a:prstGeom>
          <a:noFill/>
          <a:ln>
            <a:noFill/>
          </a:ln>
        </p:spPr>
      </p:pic>
      <p:sp>
        <p:nvSpPr>
          <p:cNvPr id="213" name="Google Shape;213;p17"/>
          <p:cNvSpPr txBox="1">
            <a:spLocks noGrp="1"/>
          </p:cNvSpPr>
          <p:nvPr>
            <p:ph type="sldNum" idx="12"/>
          </p:nvPr>
        </p:nvSpPr>
        <p:spPr>
          <a:xfrm>
            <a:off x="8556775" y="4812625"/>
            <a:ext cx="587100" cy="3309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dirty="0"/>
              <a:t>4</a:t>
            </a:r>
            <a:endParaRPr dirty="0"/>
          </a:p>
        </p:txBody>
      </p:sp>
      <p:pic>
        <p:nvPicPr>
          <p:cNvPr id="2" name="Picture 1">
            <a:extLst>
              <a:ext uri="{FF2B5EF4-FFF2-40B4-BE49-F238E27FC236}">
                <a16:creationId xmlns:a16="http://schemas.microsoft.com/office/drawing/2014/main" id="{112327FB-30C8-124B-B336-158830F61BD4}"/>
              </a:ext>
            </a:extLst>
          </p:cNvPr>
          <p:cNvPicPr>
            <a:picLocks noChangeAspect="1"/>
          </p:cNvPicPr>
          <p:nvPr/>
        </p:nvPicPr>
        <p:blipFill>
          <a:blip r:embed="rId4"/>
          <a:stretch>
            <a:fillRect/>
          </a:stretch>
        </p:blipFill>
        <p:spPr>
          <a:xfrm>
            <a:off x="3199660" y="3135915"/>
            <a:ext cx="3810000" cy="1791192"/>
          </a:xfrm>
          <a:prstGeom prst="rect">
            <a:avLst/>
          </a:prstGeom>
          <a:ln>
            <a:noFill/>
          </a:ln>
          <a:effectLst>
            <a:softEdge rad="112500"/>
          </a:effectLst>
        </p:spPr>
      </p:pic>
    </p:spTree>
    <p:extLst>
      <p:ext uri="{BB962C8B-B14F-4D97-AF65-F5344CB8AC3E}">
        <p14:creationId xmlns:p14="http://schemas.microsoft.com/office/powerpoint/2010/main" val="42053813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3" name="Google Shape;233;p20"/>
          <p:cNvSpPr txBox="1">
            <a:spLocks noGrp="1"/>
          </p:cNvSpPr>
          <p:nvPr>
            <p:ph type="sldNum" idx="12"/>
          </p:nvPr>
        </p:nvSpPr>
        <p:spPr>
          <a:xfrm>
            <a:off x="8556775" y="4812625"/>
            <a:ext cx="587100" cy="3309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dirty="0"/>
              <a:t>5</a:t>
            </a:r>
            <a:endParaRPr dirty="0"/>
          </a:p>
        </p:txBody>
      </p:sp>
      <p:sp>
        <p:nvSpPr>
          <p:cNvPr id="3" name="Text Placeholder 2">
            <a:extLst>
              <a:ext uri="{FF2B5EF4-FFF2-40B4-BE49-F238E27FC236}">
                <a16:creationId xmlns:a16="http://schemas.microsoft.com/office/drawing/2014/main" id="{B281AA75-0643-C343-BF6E-28AAAD0168BB}"/>
              </a:ext>
            </a:extLst>
          </p:cNvPr>
          <p:cNvSpPr>
            <a:spLocks noGrp="1"/>
          </p:cNvSpPr>
          <p:nvPr>
            <p:ph type="body" idx="1"/>
          </p:nvPr>
        </p:nvSpPr>
        <p:spPr>
          <a:xfrm>
            <a:off x="433951" y="1814456"/>
            <a:ext cx="5935851" cy="2764500"/>
          </a:xfrm>
        </p:spPr>
        <p:txBody>
          <a:bodyPr/>
          <a:lstStyle/>
          <a:p>
            <a:pPr algn="just"/>
            <a:r>
              <a:rPr lang="en-US" dirty="0"/>
              <a:t>The way that you think and feel about somebody/something; the way that you behave towards somebody/something that shows how you think and feel</a:t>
            </a:r>
          </a:p>
          <a:p>
            <a:pPr algn="just"/>
            <a:endParaRPr lang="en-US" dirty="0"/>
          </a:p>
          <a:p>
            <a:pPr algn="just"/>
            <a:endParaRPr lang="en-US" dirty="0"/>
          </a:p>
          <a:p>
            <a:pPr algn="just"/>
            <a:endParaRPr lang="en-LY" dirty="0"/>
          </a:p>
        </p:txBody>
      </p:sp>
      <p:pic>
        <p:nvPicPr>
          <p:cNvPr id="6" name="Picture 5">
            <a:extLst>
              <a:ext uri="{FF2B5EF4-FFF2-40B4-BE49-F238E27FC236}">
                <a16:creationId xmlns:a16="http://schemas.microsoft.com/office/drawing/2014/main" id="{13AD7713-ED6D-AC4D-97F1-4270E993040E}"/>
              </a:ext>
            </a:extLst>
          </p:cNvPr>
          <p:cNvPicPr>
            <a:picLocks noChangeAspect="1"/>
          </p:cNvPicPr>
          <p:nvPr/>
        </p:nvPicPr>
        <p:blipFill>
          <a:blip r:embed="rId3"/>
          <a:stretch>
            <a:fillRect/>
          </a:stretch>
        </p:blipFill>
        <p:spPr>
          <a:xfrm>
            <a:off x="6532535" y="630315"/>
            <a:ext cx="2611339" cy="401249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CC3399"/>
            </a:gs>
            <a:gs pos="100000">
              <a:srgbClr val="6699FF"/>
            </a:gs>
          </a:gsLst>
          <a:lin ang="5400700" scaled="0"/>
        </a:gradFill>
        <a:effectLst/>
      </p:bgPr>
    </p:bg>
    <p:spTree>
      <p:nvGrpSpPr>
        <p:cNvPr id="1" name="Shape 618"/>
        <p:cNvGrpSpPr/>
        <p:nvPr/>
      </p:nvGrpSpPr>
      <p:grpSpPr>
        <a:xfrm>
          <a:off x="0" y="0"/>
          <a:ext cx="0" cy="0"/>
          <a:chOff x="0" y="0"/>
          <a:chExt cx="0" cy="0"/>
        </a:xfrm>
      </p:grpSpPr>
      <p:sp>
        <p:nvSpPr>
          <p:cNvPr id="619" name="Google Shape;619;p47"/>
          <p:cNvSpPr txBox="1">
            <a:spLocks noGrp="1"/>
          </p:cNvSpPr>
          <p:nvPr>
            <p:ph type="title" idx="4294967295"/>
          </p:nvPr>
        </p:nvSpPr>
        <p:spPr>
          <a:xfrm>
            <a:off x="1585950" y="2380143"/>
            <a:ext cx="5972100" cy="636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sz="4400" dirty="0"/>
              <a:t>Function of Attitudes </a:t>
            </a:r>
            <a:endParaRPr sz="4400" dirty="0"/>
          </a:p>
        </p:txBody>
      </p:sp>
      <p:sp>
        <p:nvSpPr>
          <p:cNvPr id="620" name="Google Shape;620;p47"/>
          <p:cNvSpPr txBox="1">
            <a:spLocks noGrp="1"/>
          </p:cNvSpPr>
          <p:nvPr>
            <p:ph type="sldNum" idx="12"/>
          </p:nvPr>
        </p:nvSpPr>
        <p:spPr>
          <a:xfrm>
            <a:off x="8556775" y="4812625"/>
            <a:ext cx="587100" cy="3309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dirty="0"/>
              <a:t>6</a:t>
            </a:r>
            <a:endParaRP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9" name="Google Shape;239;p21"/>
          <p:cNvSpPr txBox="1">
            <a:spLocks noGrp="1"/>
          </p:cNvSpPr>
          <p:nvPr>
            <p:ph type="subTitle" idx="4294967295"/>
          </p:nvPr>
        </p:nvSpPr>
        <p:spPr>
          <a:xfrm>
            <a:off x="1031358" y="446567"/>
            <a:ext cx="6275917" cy="4486940"/>
          </a:xfrm>
          <a:prstGeom prst="rect">
            <a:avLst/>
          </a:prstGeom>
        </p:spPr>
        <p:txBody>
          <a:bodyPr spcFirstLastPara="1" wrap="square" lIns="91425" tIns="91425" rIns="91425" bIns="91425" anchor="t" anchorCtr="0">
            <a:noAutofit/>
          </a:bodyPr>
          <a:lstStyle/>
          <a:p>
            <a:r>
              <a:rPr lang="en-US" dirty="0"/>
              <a:t>Attitudes are categorized into four main groups/functions:</a:t>
            </a:r>
          </a:p>
          <a:p>
            <a:pPr marL="76200" indent="0">
              <a:buNone/>
            </a:pPr>
            <a:r>
              <a:rPr lang="en-US" dirty="0"/>
              <a:t/>
            </a:r>
            <a:br>
              <a:rPr lang="en-US" dirty="0"/>
            </a:br>
            <a:r>
              <a:rPr lang="en-US" dirty="0"/>
              <a:t>     Adjustment</a:t>
            </a:r>
          </a:p>
          <a:p>
            <a:endParaRPr lang="en-US" dirty="0"/>
          </a:p>
          <a:p>
            <a:r>
              <a:rPr lang="en-US" dirty="0"/>
              <a:t>Ego defensive</a:t>
            </a:r>
          </a:p>
          <a:p>
            <a:endParaRPr lang="en-US" dirty="0"/>
          </a:p>
          <a:p>
            <a:r>
              <a:rPr lang="en-US" dirty="0"/>
              <a:t>Value expression</a:t>
            </a:r>
          </a:p>
          <a:p>
            <a:endParaRPr lang="en-US" dirty="0"/>
          </a:p>
          <a:p>
            <a:r>
              <a:rPr lang="en-US" dirty="0"/>
              <a:t>Knowledge</a:t>
            </a:r>
          </a:p>
          <a:p>
            <a:endParaRPr lang="en-US" dirty="0"/>
          </a:p>
          <a:p>
            <a:pPr marL="0" lvl="0" indent="0" algn="l" rtl="0">
              <a:spcBef>
                <a:spcPts val="600"/>
              </a:spcBef>
              <a:spcAft>
                <a:spcPts val="0"/>
              </a:spcAft>
              <a:buNone/>
            </a:pPr>
            <a:endParaRPr dirty="0"/>
          </a:p>
        </p:txBody>
      </p:sp>
      <p:sp>
        <p:nvSpPr>
          <p:cNvPr id="251" name="Google Shape;251;p21"/>
          <p:cNvSpPr txBox="1">
            <a:spLocks noGrp="1"/>
          </p:cNvSpPr>
          <p:nvPr>
            <p:ph type="sldNum" idx="12"/>
          </p:nvPr>
        </p:nvSpPr>
        <p:spPr>
          <a:xfrm>
            <a:off x="8556775" y="4812625"/>
            <a:ext cx="587100" cy="3309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dirty="0"/>
              <a:t>7</a:t>
            </a:r>
            <a:endParaRP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9" name="Google Shape;239;p21"/>
          <p:cNvSpPr txBox="1">
            <a:spLocks noGrp="1"/>
          </p:cNvSpPr>
          <p:nvPr>
            <p:ph type="subTitle" idx="4294967295"/>
          </p:nvPr>
        </p:nvSpPr>
        <p:spPr>
          <a:xfrm>
            <a:off x="3183370" y="0"/>
            <a:ext cx="2668772" cy="1010093"/>
          </a:xfrm>
          <a:prstGeom prst="rect">
            <a:avLst/>
          </a:prstGeom>
        </p:spPr>
        <p:txBody>
          <a:bodyPr spcFirstLastPara="1" wrap="square" lIns="91425" tIns="91425" rIns="91425" bIns="91425" anchor="t" anchorCtr="0">
            <a:noAutofit/>
          </a:bodyPr>
          <a:lstStyle/>
          <a:p>
            <a:pPr marL="76200" indent="0">
              <a:buNone/>
            </a:pPr>
            <a:r>
              <a:rPr lang="en-US" dirty="0"/>
              <a:t/>
            </a:r>
            <a:br>
              <a:rPr lang="en-US" dirty="0"/>
            </a:br>
            <a:r>
              <a:rPr lang="en-US" dirty="0"/>
              <a:t>   </a:t>
            </a:r>
            <a:r>
              <a:rPr lang="en-US" sz="2800" dirty="0"/>
              <a:t>  Adjustment</a:t>
            </a:r>
          </a:p>
          <a:p>
            <a:endParaRPr lang="en-US" dirty="0"/>
          </a:p>
          <a:p>
            <a:endParaRPr lang="en-US" dirty="0"/>
          </a:p>
          <a:p>
            <a:pPr marL="0" lvl="0" indent="0" algn="l" rtl="0">
              <a:spcBef>
                <a:spcPts val="600"/>
              </a:spcBef>
              <a:spcAft>
                <a:spcPts val="0"/>
              </a:spcAft>
              <a:buNone/>
            </a:pPr>
            <a:endParaRPr dirty="0"/>
          </a:p>
        </p:txBody>
      </p:sp>
      <p:sp>
        <p:nvSpPr>
          <p:cNvPr id="251" name="Google Shape;251;p21"/>
          <p:cNvSpPr txBox="1">
            <a:spLocks noGrp="1"/>
          </p:cNvSpPr>
          <p:nvPr>
            <p:ph type="sldNum" idx="12"/>
          </p:nvPr>
        </p:nvSpPr>
        <p:spPr>
          <a:xfrm>
            <a:off x="8556775" y="4812625"/>
            <a:ext cx="587100" cy="3309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dirty="0"/>
              <a:t>8</a:t>
            </a:r>
            <a:endParaRPr dirty="0"/>
          </a:p>
        </p:txBody>
      </p:sp>
      <p:sp>
        <p:nvSpPr>
          <p:cNvPr id="2" name="TextBox 1">
            <a:extLst>
              <a:ext uri="{FF2B5EF4-FFF2-40B4-BE49-F238E27FC236}">
                <a16:creationId xmlns:a16="http://schemas.microsoft.com/office/drawing/2014/main" id="{09830417-5575-0C48-B0D8-D43D1B03A7D7}"/>
              </a:ext>
            </a:extLst>
          </p:cNvPr>
          <p:cNvSpPr txBox="1"/>
          <p:nvPr/>
        </p:nvSpPr>
        <p:spPr>
          <a:xfrm>
            <a:off x="1164581" y="1665348"/>
            <a:ext cx="6706350" cy="2308324"/>
          </a:xfrm>
          <a:prstGeom prst="rect">
            <a:avLst/>
          </a:prstGeom>
          <a:noFill/>
        </p:spPr>
        <p:txBody>
          <a:bodyPr wrap="square" rtlCol="0">
            <a:spAutoFit/>
          </a:bodyPr>
          <a:lstStyle/>
          <a:p>
            <a:pPr algn="just"/>
            <a:r>
              <a:rPr lang="en-US" sz="2400" dirty="0">
                <a:solidFill>
                  <a:schemeClr val="tx1"/>
                </a:solidFill>
              </a:rPr>
              <a:t>The adjustment function drives individuals towards rewarding and pleasurable objects and away from undesirable or unpleasant ones. The adjustment function is a practical concept that maximizes reward and minimizes punishment.</a:t>
            </a:r>
          </a:p>
          <a:p>
            <a:pPr algn="just"/>
            <a:endParaRPr lang="en-LY" sz="2400" dirty="0">
              <a:solidFill>
                <a:schemeClr val="tx1"/>
              </a:solidFill>
            </a:endParaRPr>
          </a:p>
        </p:txBody>
      </p:sp>
    </p:spTree>
    <p:extLst>
      <p:ext uri="{BB962C8B-B14F-4D97-AF65-F5344CB8AC3E}">
        <p14:creationId xmlns:p14="http://schemas.microsoft.com/office/powerpoint/2010/main" val="1001757205"/>
      </p:ext>
    </p:extLst>
  </p:cSld>
  <p:clrMapOvr>
    <a:masterClrMapping/>
  </p:clrMapOvr>
</p:sld>
</file>

<file path=ppt/theme/theme1.xml><?xml version="1.0" encoding="utf-8"?>
<a:theme xmlns:a="http://schemas.openxmlformats.org/drawingml/2006/main" name="Dumaine">
  <a:themeElements>
    <a:clrScheme name="Custom 347">
      <a:dk1>
        <a:srgbClr val="FFFFFF"/>
      </a:dk1>
      <a:lt1>
        <a:srgbClr val="041F30"/>
      </a:lt1>
      <a:dk2>
        <a:srgbClr val="E3E7EC"/>
      </a:dk2>
      <a:lt2>
        <a:srgbClr val="5A6B85"/>
      </a:lt2>
      <a:accent1>
        <a:srgbClr val="6699FF"/>
      </a:accent1>
      <a:accent2>
        <a:srgbClr val="33CCFF"/>
      </a:accent2>
      <a:accent3>
        <a:srgbClr val="33CCCC"/>
      </a:accent3>
      <a:accent4>
        <a:srgbClr val="66FF33"/>
      </a:accent4>
      <a:accent5>
        <a:srgbClr val="FF0066"/>
      </a:accent5>
      <a:accent6>
        <a:srgbClr val="FF6600"/>
      </a:accent6>
      <a:hlink>
        <a:srgbClr val="FFFFFF"/>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1779</TotalTime>
  <Words>407</Words>
  <Application>Microsoft Office PowerPoint</Application>
  <PresentationFormat>On-screen Show (16:9)</PresentationFormat>
  <Paragraphs>63</Paragraphs>
  <Slides>15</Slides>
  <Notes>15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Hind</vt:lpstr>
      <vt:lpstr>Times New Roman</vt:lpstr>
      <vt:lpstr>Calibri</vt:lpstr>
      <vt:lpstr>Dumaine</vt:lpstr>
      <vt:lpstr>Libyan International Medical University Faculty of Business Administration </vt:lpstr>
      <vt:lpstr>Table of content </vt:lpstr>
      <vt:lpstr>Introduction</vt:lpstr>
      <vt:lpstr>Attitudes serve four major functions for the individual: (1) the adjustments function, (2) the ego defensive function, (3) the value expressive function (4) the knowledge function. Ultimately these functions serve people’s need to protect and enhance the image they hold of themselves</vt:lpstr>
      <vt:lpstr>Definition of Attitudes </vt:lpstr>
      <vt:lpstr>PowerPoint Presentation</vt:lpstr>
      <vt:lpstr>Function of Attitudes </vt:lpstr>
      <vt:lpstr>PowerPoint Presentation</vt:lpstr>
      <vt:lpstr>PowerPoint Presentation</vt:lpstr>
      <vt:lpstr>PowerPoint Presentation</vt:lpstr>
      <vt:lpstr>PowerPoint Presentation</vt:lpstr>
      <vt:lpstr>Knowledge</vt:lpstr>
      <vt:lpstr>PowerPoint Presentation</vt:lpstr>
      <vt:lpstr>References </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Libyan International Medical University Faculty of Business Administration </dc:title>
  <cp:lastModifiedBy>Maher Fattouh</cp:lastModifiedBy>
  <cp:revision>9</cp:revision>
  <dcterms:modified xsi:type="dcterms:W3CDTF">2022-07-18T09:18:04Z</dcterms:modified>
</cp:coreProperties>
</file>