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301" r:id="rId6"/>
    <p:sldId id="306" r:id="rId7"/>
    <p:sldId id="303" r:id="rId8"/>
    <p:sldId id="313" r:id="rId9"/>
    <p:sldId id="312" r:id="rId10"/>
    <p:sldId id="314" r:id="rId11"/>
    <p:sldId id="315" r:id="rId12"/>
    <p:sldId id="318" r:id="rId13"/>
    <p:sldId id="316" r:id="rId14"/>
    <p:sldId id="319" r:id="rId15"/>
    <p:sldId id="317" r:id="rId16"/>
    <p:sldId id="304" r:id="rId17"/>
    <p:sldId id="311" r:id="rId18"/>
    <p:sldId id="32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3132E9-863C-4466-B809-0D1B743975AB}">
          <p14:sldIdLst>
            <p14:sldId id="256"/>
            <p14:sldId id="301"/>
            <p14:sldId id="306"/>
            <p14:sldId id="303"/>
            <p14:sldId id="313"/>
            <p14:sldId id="312"/>
            <p14:sldId id="314"/>
            <p14:sldId id="315"/>
            <p14:sldId id="318"/>
            <p14:sldId id="316"/>
            <p14:sldId id="319"/>
            <p14:sldId id="317"/>
            <p14:sldId id="304"/>
            <p14:sldId id="311"/>
            <p14:sldId id="320"/>
          </p14:sldIdLst>
        </p14:section>
        <p14:section name="Untitled Section" id="{9A47245F-4BEB-4993-BD7D-EE7240490C78}">
          <p14:sldIdLst/>
        </p14:section>
      </p14:sectionLst>
    </p:ext>
    <p:ext uri="{EFAFB233-063F-42B5-8137-9DF3F51BA10A}">
      <p15:sldGuideLst xmlns:p15="http://schemas.microsoft.com/office/powerpoint/2012/main">
        <p15:guide id="5" orient="horz" pos="1896" userDrawn="1">
          <p15:clr>
            <a:srgbClr val="A4A3A4"/>
          </p15:clr>
        </p15:guide>
        <p15:guide id="6" orient="horz" pos="3504" userDrawn="1">
          <p15:clr>
            <a:srgbClr val="A4A3A4"/>
          </p15:clr>
        </p15:guide>
        <p15:guide id="7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  <p:cmAuthor id="5" name="ADIM SALEH" initials="AS" lastIdx="1" clrIdx="4">
    <p:extLst>
      <p:ext uri="{19B8F6BF-5375-455C-9EA6-DF929625EA0E}">
        <p15:presenceInfo xmlns:p15="http://schemas.microsoft.com/office/powerpoint/2012/main" userId="1219ae75555596f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88A6"/>
    <a:srgbClr val="090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3595" autoAdjust="0"/>
  </p:normalViewPr>
  <p:slideViewPr>
    <p:cSldViewPr snapToGrid="0">
      <p:cViewPr varScale="1">
        <p:scale>
          <a:sx n="73" d="100"/>
          <a:sy n="73" d="100"/>
        </p:scale>
        <p:origin x="576" y="72"/>
      </p:cViewPr>
      <p:guideLst>
        <p:guide orient="horz" pos="1896"/>
        <p:guide orient="horz" pos="3504"/>
        <p:guide pos="3840"/>
      </p:guideLst>
    </p:cSldViewPr>
  </p:slideViewPr>
  <p:outlineViewPr>
    <p:cViewPr>
      <p:scale>
        <a:sx n="33" d="100"/>
        <a:sy n="33" d="100"/>
      </p:scale>
      <p:origin x="0" y="-223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183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031A82-4A00-4794-A488-59AC186D7C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85656-A361-4B32-99B1-66591145F7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4AEED-FF0D-4512-BD5F-9F077F06D9A7}" type="datetimeFigureOut">
              <a:rPr lang="en-US" smtClean="0"/>
              <a:t>12/2/2021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AFD4F-E871-421C-96C6-CCFAA872CB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E0EF6-A335-4727-9E75-458707395E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C8AB8-F519-4C44-A217-B2548CA6E5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409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F9B45-E22A-4A9C-91D5-81685A72A6FA}" type="datetimeFigureOut">
              <a:rPr lang="en-US" smtClean="0"/>
              <a:t>12/2/2021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03549-A82F-409E-AD53-534267A0E1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64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379641C-8260-44A4-9F71-E216C07A38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8952"/>
              <a:gd name="connsiteY0" fmla="*/ 0 h 6858000"/>
              <a:gd name="connsiteX1" fmla="*/ 12188952 w 12188952"/>
              <a:gd name="connsiteY1" fmla="*/ 0 h 6858000"/>
              <a:gd name="connsiteX2" fmla="*/ 12188952 w 12188952"/>
              <a:gd name="connsiteY2" fmla="*/ 6858000 h 6858000"/>
              <a:gd name="connsiteX3" fmla="*/ 0 w 12188952"/>
              <a:gd name="connsiteY3" fmla="*/ 6858000 h 6858000"/>
              <a:gd name="connsiteX4" fmla="*/ 0 w 12188952"/>
              <a:gd name="connsiteY4" fmla="*/ 4416742 h 6858000"/>
              <a:gd name="connsiteX5" fmla="*/ 9142476 w 12188952"/>
              <a:gd name="connsiteY5" fmla="*/ 4416742 h 6858000"/>
              <a:gd name="connsiteX6" fmla="*/ 9142476 w 12188952"/>
              <a:gd name="connsiteY6" fmla="*/ 4188142 h 6858000"/>
              <a:gd name="connsiteX7" fmla="*/ 0 w 12188952"/>
              <a:gd name="connsiteY7" fmla="*/ 41881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lnTo>
                  <a:pt x="0" y="4416742"/>
                </a:lnTo>
                <a:lnTo>
                  <a:pt x="9142476" y="4416742"/>
                </a:lnTo>
                <a:lnTo>
                  <a:pt x="9142476" y="4188142"/>
                </a:lnTo>
                <a:lnTo>
                  <a:pt x="0" y="4188142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4636008"/>
            <a:ext cx="9144000" cy="1107959"/>
          </a:xfrm>
        </p:spPr>
        <p:txBody>
          <a:bodyPr anchor="b" anchorCtr="0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79D466B-640E-419A-8701-FA39B12DD9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1248" y="5742432"/>
            <a:ext cx="7953375" cy="45720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  <a:latin typeface="+mn-lt"/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  <a:latin typeface="+mn-lt"/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  <a:latin typeface="+mn-lt"/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659D50-D55F-4F3D-8F15-5B1F1F2B4B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88142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8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2621B9-2641-4DA3-B7D6-D577C25CF2E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1030351 w 12188952"/>
              <a:gd name="connsiteY0" fmla="*/ 3231845 h 6858000"/>
              <a:gd name="connsiteX1" fmla="*/ 1030351 w 12188952"/>
              <a:gd name="connsiteY1" fmla="*/ 3460445 h 6858000"/>
              <a:gd name="connsiteX2" fmla="*/ 11122333 w 12188952"/>
              <a:gd name="connsiteY2" fmla="*/ 3460445 h 6858000"/>
              <a:gd name="connsiteX3" fmla="*/ 11122333 w 12188952"/>
              <a:gd name="connsiteY3" fmla="*/ 3231845 h 6858000"/>
              <a:gd name="connsiteX4" fmla="*/ 0 w 12188952"/>
              <a:gd name="connsiteY4" fmla="*/ 0 h 6858000"/>
              <a:gd name="connsiteX5" fmla="*/ 12188952 w 12188952"/>
              <a:gd name="connsiteY5" fmla="*/ 0 h 6858000"/>
              <a:gd name="connsiteX6" fmla="*/ 12188952 w 12188952"/>
              <a:gd name="connsiteY6" fmla="*/ 6858000 h 6858000"/>
              <a:gd name="connsiteX7" fmla="*/ 0 w 1218895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1030351" y="3231845"/>
                </a:moveTo>
                <a:lnTo>
                  <a:pt x="1030351" y="3460445"/>
                </a:lnTo>
                <a:lnTo>
                  <a:pt x="11122333" y="3460445"/>
                </a:lnTo>
                <a:lnTo>
                  <a:pt x="11122333" y="3231845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A5BA28D-2313-499F-93AB-7C86B030570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9848" y="2121408"/>
            <a:ext cx="2560320" cy="914400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6000">
                <a:ln w="15875">
                  <a:solidFill>
                    <a:schemeClr val="bg1">
                      <a:lumMod val="85000"/>
                    </a:schemeClr>
                  </a:solidFill>
                </a:ln>
                <a:noFill/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1</a:t>
            </a:r>
            <a:endParaRPr lang="en-ZA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4E9F4FE1-F54C-4B3C-9CED-6C3058B0035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800600" y="2121408"/>
            <a:ext cx="2560320" cy="9144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000" dirty="0">
                <a:ln w="15875">
                  <a:solidFill>
                    <a:schemeClr val="bg1">
                      <a:lumMod val="85000"/>
                    </a:schemeClr>
                  </a:solidFill>
                </a:ln>
                <a:noFill/>
                <a:latin typeface="+mj-lt"/>
              </a:defRPr>
            </a:lvl1pPr>
          </a:lstStyle>
          <a:p>
            <a:pPr marL="266700" lvl="0" indent="-266700" algn="ctr"/>
            <a:r>
              <a:rPr lang="en-US" dirty="0"/>
              <a:t>2</a:t>
            </a:r>
            <a:endParaRPr lang="en-ZA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6328AB3-6C8E-4BB6-9C01-852150BDFE1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31351" y="2121408"/>
            <a:ext cx="2592505" cy="9144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000" dirty="0">
                <a:ln w="15875">
                  <a:solidFill>
                    <a:schemeClr val="bg1">
                      <a:lumMod val="85000"/>
                    </a:schemeClr>
                  </a:solidFill>
                </a:ln>
                <a:noFill/>
                <a:latin typeface="+mj-lt"/>
              </a:defRPr>
            </a:lvl1pPr>
          </a:lstStyle>
          <a:p>
            <a:pPr marL="266700" lvl="0" indent="-266700" algn="ctr"/>
            <a:r>
              <a:rPr lang="en-US" dirty="0"/>
              <a:t>3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1369B8-B3F7-44DF-975B-57630CED624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69848" y="3730752"/>
            <a:ext cx="2560320" cy="118872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199533E-4480-4EF0-855E-F0FC142777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00600" y="3730752"/>
            <a:ext cx="2560320" cy="118872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8E1CB88-990B-431E-A733-AF73E309054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31352" y="3730752"/>
            <a:ext cx="2560320" cy="118872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DCF4F2F5-E92C-4ECF-9FDE-3E0CE4FBFCA8}"/>
              </a:ext>
            </a:extLst>
          </p:cNvPr>
          <p:cNvSpPr>
            <a:spLocks noGrp="1"/>
          </p:cNvSpPr>
          <p:nvPr>
            <p:ph type="dt" sz="half" idx="38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5807F6-AD25-4B86-8D5C-5DBE4B0D304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31875" y="3231845"/>
            <a:ext cx="10091982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6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6EC474-5258-4E26-A871-01200EC785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2816352 w 12188952"/>
              <a:gd name="connsiteY0" fmla="*/ 1690688 h 6858000"/>
              <a:gd name="connsiteX1" fmla="*/ 2816352 w 12188952"/>
              <a:gd name="connsiteY1" fmla="*/ 5576888 h 6858000"/>
              <a:gd name="connsiteX2" fmla="*/ 3044952 w 12188952"/>
              <a:gd name="connsiteY2" fmla="*/ 5576888 h 6858000"/>
              <a:gd name="connsiteX3" fmla="*/ 3044952 w 12188952"/>
              <a:gd name="connsiteY3" fmla="*/ 1690688 h 6858000"/>
              <a:gd name="connsiteX4" fmla="*/ 0 w 12188952"/>
              <a:gd name="connsiteY4" fmla="*/ 0 h 6858000"/>
              <a:gd name="connsiteX5" fmla="*/ 12188952 w 12188952"/>
              <a:gd name="connsiteY5" fmla="*/ 0 h 6858000"/>
              <a:gd name="connsiteX6" fmla="*/ 12188952 w 12188952"/>
              <a:gd name="connsiteY6" fmla="*/ 6858000 h 6858000"/>
              <a:gd name="connsiteX7" fmla="*/ 0 w 1218895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2816352" y="1690688"/>
                </a:moveTo>
                <a:lnTo>
                  <a:pt x="2816352" y="5576888"/>
                </a:lnTo>
                <a:lnTo>
                  <a:pt x="3044952" y="5576888"/>
                </a:lnTo>
                <a:lnTo>
                  <a:pt x="3044952" y="1690688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F54F31D-9C5E-4286-8D0E-6318D6D19D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048000" y="1690688"/>
            <a:ext cx="9144000" cy="3886200"/>
          </a:xfrm>
          <a:solidFill>
            <a:schemeClr val="bg1">
              <a:alpha val="93000"/>
            </a:schemeClr>
          </a:solidFill>
        </p:spPr>
        <p:txBody>
          <a:bodyPr lIns="411480" tIns="566928" rIns="4937760" bIns="3063240" anchor="b"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3280" y="365125"/>
            <a:ext cx="7894320" cy="132556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BC8B9-8F2B-4131-A090-0ACBEEE80B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92488" y="2686050"/>
            <a:ext cx="3657600" cy="2743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629525" y="1919288"/>
            <a:ext cx="3657600" cy="640080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6ED23-22F0-421E-849C-630BEABF8BD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629525" y="2686050"/>
            <a:ext cx="3657600" cy="2743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D2B628-14C7-401D-8451-24C64BCF3C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817876" y="1690688"/>
            <a:ext cx="228600" cy="3886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4698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121B4B07-1B80-41CF-89AC-82A7628C9D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7789164 w 12188952"/>
              <a:gd name="connsiteY0" fmla="*/ 2468880 h 6858000"/>
              <a:gd name="connsiteX1" fmla="*/ 7789164 w 12188952"/>
              <a:gd name="connsiteY1" fmla="*/ 2697480 h 6858000"/>
              <a:gd name="connsiteX2" fmla="*/ 10715244 w 12188952"/>
              <a:gd name="connsiteY2" fmla="*/ 2697480 h 6858000"/>
              <a:gd name="connsiteX3" fmla="*/ 10715244 w 12188952"/>
              <a:gd name="connsiteY3" fmla="*/ 2468880 h 6858000"/>
              <a:gd name="connsiteX4" fmla="*/ 4634484 w 12188952"/>
              <a:gd name="connsiteY4" fmla="*/ 2468880 h 6858000"/>
              <a:gd name="connsiteX5" fmla="*/ 4634484 w 12188952"/>
              <a:gd name="connsiteY5" fmla="*/ 2697480 h 6858000"/>
              <a:gd name="connsiteX6" fmla="*/ 7560564 w 12188952"/>
              <a:gd name="connsiteY6" fmla="*/ 2697480 h 6858000"/>
              <a:gd name="connsiteX7" fmla="*/ 7560564 w 12188952"/>
              <a:gd name="connsiteY7" fmla="*/ 2468880 h 6858000"/>
              <a:gd name="connsiteX8" fmla="*/ 1443228 w 12188952"/>
              <a:gd name="connsiteY8" fmla="*/ 2468880 h 6858000"/>
              <a:gd name="connsiteX9" fmla="*/ 1443228 w 12188952"/>
              <a:gd name="connsiteY9" fmla="*/ 2697480 h 6858000"/>
              <a:gd name="connsiteX10" fmla="*/ 4369308 w 12188952"/>
              <a:gd name="connsiteY10" fmla="*/ 2697480 h 6858000"/>
              <a:gd name="connsiteX11" fmla="*/ 4369308 w 12188952"/>
              <a:gd name="connsiteY11" fmla="*/ 2468880 h 6858000"/>
              <a:gd name="connsiteX12" fmla="*/ 0 w 12188952"/>
              <a:gd name="connsiteY12" fmla="*/ 0 h 6858000"/>
              <a:gd name="connsiteX13" fmla="*/ 12188952 w 12188952"/>
              <a:gd name="connsiteY13" fmla="*/ 0 h 6858000"/>
              <a:gd name="connsiteX14" fmla="*/ 12188952 w 12188952"/>
              <a:gd name="connsiteY14" fmla="*/ 6858000 h 6858000"/>
              <a:gd name="connsiteX15" fmla="*/ 0 w 12188952"/>
              <a:gd name="connsiteY1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88952" h="6858000">
                <a:moveTo>
                  <a:pt x="7789164" y="2468880"/>
                </a:moveTo>
                <a:lnTo>
                  <a:pt x="7789164" y="2697480"/>
                </a:lnTo>
                <a:lnTo>
                  <a:pt x="10715244" y="2697480"/>
                </a:lnTo>
                <a:lnTo>
                  <a:pt x="10715244" y="2468880"/>
                </a:lnTo>
                <a:close/>
                <a:moveTo>
                  <a:pt x="4634484" y="2468880"/>
                </a:moveTo>
                <a:lnTo>
                  <a:pt x="4634484" y="2697480"/>
                </a:lnTo>
                <a:lnTo>
                  <a:pt x="7560564" y="2697480"/>
                </a:lnTo>
                <a:lnTo>
                  <a:pt x="7560564" y="2468880"/>
                </a:lnTo>
                <a:close/>
                <a:moveTo>
                  <a:pt x="1443228" y="2468880"/>
                </a:moveTo>
                <a:lnTo>
                  <a:pt x="1443228" y="2697480"/>
                </a:lnTo>
                <a:lnTo>
                  <a:pt x="4369308" y="2697480"/>
                </a:lnTo>
                <a:lnTo>
                  <a:pt x="4369308" y="2468880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840922-E552-4901-81AD-E458DA6BF7F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66800" y="1525143"/>
            <a:ext cx="10058400" cy="54864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>
                <a:latin typeface="+mj-lt"/>
              </a:defRPr>
            </a:lvl2pPr>
            <a:lvl3pPr marL="914400" indent="0" algn="ctr">
              <a:buNone/>
              <a:defRPr sz="2400">
                <a:latin typeface="+mj-lt"/>
              </a:defRPr>
            </a:lvl3pPr>
            <a:lvl4pPr marL="1371600" indent="0" algn="ctr">
              <a:buNone/>
              <a:defRPr sz="2400">
                <a:latin typeface="+mj-lt"/>
              </a:defRPr>
            </a:lvl4pPr>
            <a:lvl5pPr marL="1828800" indent="0" algn="ctr">
              <a:buNone/>
              <a:defRPr sz="24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7" name="Date Placeholder 6">
            <a:extLst>
              <a:ext uri="{FF2B5EF4-FFF2-40B4-BE49-F238E27FC236}">
                <a16:creationId xmlns:a16="http://schemas.microsoft.com/office/drawing/2014/main" id="{5DC05003-DC7F-4DC2-9902-F09425302D88}"/>
              </a:ext>
            </a:extLst>
          </p:cNvPr>
          <p:cNvSpPr>
            <a:spLocks noGrp="1"/>
          </p:cNvSpPr>
          <p:nvPr>
            <p:ph type="dt" sz="half" idx="4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7E5DD934-36C9-4200-9B07-20B7B5F9B9D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44752" y="2697480"/>
            <a:ext cx="2926080" cy="2504064"/>
          </a:xfrm>
          <a:solidFill>
            <a:schemeClr val="bg1">
              <a:alpha val="90000"/>
            </a:schemeClr>
          </a:solidFill>
        </p:spPr>
        <p:txBody>
          <a:bodyPr tIns="50292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2</a:t>
            </a:r>
            <a:endParaRPr lang="en-ZA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6131369D-6688-434C-89C0-00892AA26C8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36008" y="2697587"/>
            <a:ext cx="2926080" cy="2505345"/>
          </a:xfrm>
          <a:solidFill>
            <a:schemeClr val="bg1">
              <a:alpha val="90000"/>
            </a:schemeClr>
          </a:solidFill>
        </p:spPr>
        <p:txBody>
          <a:bodyPr tIns="50292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3</a:t>
            </a:r>
            <a:endParaRPr lang="en-ZA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255864CA-BF08-4C2C-88EB-589BDFBE27B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790688" y="2697587"/>
            <a:ext cx="2926080" cy="2505345"/>
          </a:xfrm>
          <a:solidFill>
            <a:schemeClr val="bg1">
              <a:alpha val="90000"/>
            </a:schemeClr>
          </a:solidFill>
        </p:spPr>
        <p:txBody>
          <a:bodyPr tIns="50292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4</a:t>
            </a:r>
            <a:endParaRPr lang="en-ZA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0287FA-646A-4E57-8C1A-1931B75F19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6008" y="2468880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D43C36-F674-49C6-8542-3721B150B1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790688" y="2468880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CCF3302-2960-44AC-A88C-4C28175116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4752" y="2468880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673352" y="3584448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20AEB661-858B-44C9-9484-E540E04AD3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73775" y="3584448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CEAE0AB-74EC-4097-A534-A578F109793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19288" y="3584448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9578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76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5487709A-3CB5-4242-9D31-5DAC5D049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09000" y="2130552"/>
            <a:ext cx="2011680" cy="27432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Quadrant Title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81AA656-0DD9-4717-8FC2-4C8C03D063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9000" y="5184648"/>
            <a:ext cx="2011680" cy="27432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Quadrant Title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70652C9-A2DF-48D4-9530-B3F495F7A4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1248" y="3273552"/>
            <a:ext cx="2011680" cy="274320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Quadrant Title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FBD279E7-C7DE-4501-9F36-BA9F05FFFF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45168" y="3273552"/>
            <a:ext cx="2011680" cy="274320"/>
          </a:xfr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Quadrant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14BA6D1-4FDE-40E9-9F24-4719889A55F7}"/>
              </a:ext>
            </a:extLst>
          </p:cNvPr>
          <p:cNvCxnSpPr>
            <a:cxnSpLocks/>
          </p:cNvCxnSpPr>
          <p:nvPr userDrawn="1"/>
        </p:nvCxnSpPr>
        <p:spPr>
          <a:xfrm>
            <a:off x="929640" y="3631616"/>
            <a:ext cx="10332720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A3B553-82A9-403C-B8D4-D8C8A4A395B7}"/>
              </a:ext>
            </a:extLst>
          </p:cNvPr>
          <p:cNvCxnSpPr>
            <a:cxnSpLocks/>
          </p:cNvCxnSpPr>
          <p:nvPr userDrawn="1"/>
        </p:nvCxnSpPr>
        <p:spPr>
          <a:xfrm>
            <a:off x="6096000" y="2473690"/>
            <a:ext cx="0" cy="256032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ate Placeholder 4">
            <a:extLst>
              <a:ext uri="{FF2B5EF4-FFF2-40B4-BE49-F238E27FC236}">
                <a16:creationId xmlns:a16="http://schemas.microsoft.com/office/drawing/2014/main" id="{25C7676A-1D83-4D31-9C74-59C46F152534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901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FB71-D3BF-4723-8C5E-44AD8F0E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3902"/>
            <a:ext cx="5157787" cy="56769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BC8B9-8F2B-4131-A090-0ACBEEE80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3902"/>
            <a:ext cx="5183188" cy="56769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6ED23-22F0-421E-849C-630BEABF8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DF6BB91-26DF-45B2-B1D3-508C39F349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6613" y="1482296"/>
            <a:ext cx="8321040" cy="3651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+mj-lt"/>
              </a:defRPr>
            </a:lvl1pPr>
            <a:lvl2pPr marL="457200" indent="0">
              <a:buNone/>
              <a:defRPr sz="2000">
                <a:latin typeface="+mj-lt"/>
              </a:defRPr>
            </a:lvl2pPr>
            <a:lvl3pPr marL="914400" indent="0">
              <a:buNone/>
              <a:defRPr sz="2000">
                <a:latin typeface="+mj-lt"/>
              </a:defRPr>
            </a:lvl3pPr>
            <a:lvl4pPr marL="1371600" indent="0">
              <a:buNone/>
              <a:defRPr sz="2000">
                <a:latin typeface="+mj-lt"/>
              </a:defRPr>
            </a:lvl4pPr>
            <a:lvl5pPr marL="1828800" indent="0">
              <a:buNone/>
              <a:defRPr sz="20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69263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51F6740D-79A8-4846-A90A-F1FF9BBDD00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422952"/>
            <a:ext cx="731520" cy="457200"/>
          </a:xfrm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Year</a:t>
            </a:r>
            <a:endParaRPr lang="en-ZA" dirty="0"/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93E06E79-FBB7-4594-8FC7-631D174541D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5B6D7F47-7406-4B82-8180-F3AD59BC65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5B79AE07-3E86-4374-9F86-8B70E8158AB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C939686F-A239-4AFE-AF56-38497CCD74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A634BB4E-B10D-4761-A0B8-EBC734EC96D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24228"/>
            <a:ext cx="731520" cy="457200"/>
          </a:xfrm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Year</a:t>
            </a:r>
            <a:endParaRPr lang="en-ZA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869255BD-A63E-4BFC-9D2A-E5EABC1DCD8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31C27FFA-6FA2-4F90-9543-8AE7E5B90E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DAA9F46A-F074-488E-91DA-AAC5D23406E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24F6FE0C-DA66-4BE4-B1CB-AE552497A03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E02CB3CF-9E17-4C7C-913F-21EFADB96CB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49" name="Text Placeholder 10">
            <a:extLst>
              <a:ext uri="{FF2B5EF4-FFF2-40B4-BE49-F238E27FC236}">
                <a16:creationId xmlns:a16="http://schemas.microsoft.com/office/drawing/2014/main" id="{D3AC456D-7AB5-4BB9-8F76-B607929996B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C5E41A6A-28FF-4A75-BA52-2FA05EE92EC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1" name="Text Placeholder 10">
            <a:extLst>
              <a:ext uri="{FF2B5EF4-FFF2-40B4-BE49-F238E27FC236}">
                <a16:creationId xmlns:a16="http://schemas.microsoft.com/office/drawing/2014/main" id="{7A1FCD8B-8332-4362-80BA-3DBB4442605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703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F2B53D10-BB76-4138-AAB8-844DCD895BD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A14739AB-36C4-4467-BA10-CEA1DF2894E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024E2A82-D649-44D9-BAA0-65A603E113B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5E9DBCF1-3DA9-4975-9B75-DEFC550B69C1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CD04D2E9-E8EB-43F6-9734-AE8BEED8D8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DCAF80E4-457C-461E-9E59-6EA9934B8F5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8A2813EA-E62D-4E2E-A97F-38974F23C88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59" name="Text Placeholder 10">
            <a:extLst>
              <a:ext uri="{FF2B5EF4-FFF2-40B4-BE49-F238E27FC236}">
                <a16:creationId xmlns:a16="http://schemas.microsoft.com/office/drawing/2014/main" id="{0A4E7225-8A60-45A3-ACE7-2D6D1EA3306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60" name="Text Placeholder 10">
            <a:extLst>
              <a:ext uri="{FF2B5EF4-FFF2-40B4-BE49-F238E27FC236}">
                <a16:creationId xmlns:a16="http://schemas.microsoft.com/office/drawing/2014/main" id="{FD6DF9FE-80AE-43C3-B35A-B0B773A636E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61" name="Text Placeholder 10">
            <a:extLst>
              <a:ext uri="{FF2B5EF4-FFF2-40B4-BE49-F238E27FC236}">
                <a16:creationId xmlns:a16="http://schemas.microsoft.com/office/drawing/2014/main" id="{725DE269-1E5D-4437-B997-CCFE8800082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EAE25BBD-7B98-417B-B9FC-B2DF70FAFDC0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63" name="Text Placeholder 10">
            <a:extLst>
              <a:ext uri="{FF2B5EF4-FFF2-40B4-BE49-F238E27FC236}">
                <a16:creationId xmlns:a16="http://schemas.microsoft.com/office/drawing/2014/main" id="{0A4DF189-5583-4731-8F70-2578793E0244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35745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MM</a:t>
            </a:r>
            <a:endParaRPr lang="en-ZA" dirty="0"/>
          </a:p>
        </p:txBody>
      </p:sp>
      <p:sp>
        <p:nvSpPr>
          <p:cNvPr id="65" name="Text Placeholder 3">
            <a:extLst>
              <a:ext uri="{FF2B5EF4-FFF2-40B4-BE49-F238E27FC236}">
                <a16:creationId xmlns:a16="http://schemas.microsoft.com/office/drawing/2014/main" id="{06405A2E-994F-49B5-ABCB-1CA1FCEB08C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7" y="2055840"/>
            <a:ext cx="1828800" cy="696885"/>
          </a:xfrm>
          <a:noFill/>
          <a:ln w="12700">
            <a:solidFill>
              <a:schemeClr val="accent3"/>
            </a:solidFill>
          </a:ln>
        </p:spPr>
        <p:txBody>
          <a:bodyPr tIns="36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ZA" dirty="0"/>
          </a:p>
        </p:txBody>
      </p:sp>
      <p:sp>
        <p:nvSpPr>
          <p:cNvPr id="67" name="Date Placeholder 4">
            <a:extLst>
              <a:ext uri="{FF2B5EF4-FFF2-40B4-BE49-F238E27FC236}">
                <a16:creationId xmlns:a16="http://schemas.microsoft.com/office/drawing/2014/main" id="{33000A7A-B075-4FF0-8FCA-89256A1A66C8}"/>
              </a:ext>
            </a:extLst>
          </p:cNvPr>
          <p:cNvSpPr>
            <a:spLocks noGrp="1"/>
          </p:cNvSpPr>
          <p:nvPr>
            <p:ph type="dt" sz="half" idx="61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AB03C7-C423-4EA2-AC0C-C153413E216C}"/>
              </a:ext>
            </a:extLst>
          </p:cNvPr>
          <p:cNvSpPr/>
          <p:nvPr userDrawn="1"/>
        </p:nvSpPr>
        <p:spPr>
          <a:xfrm>
            <a:off x="929640" y="3943857"/>
            <a:ext cx="1033272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281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365760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022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4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A4789F7-47F3-492F-8AE6-209A1044F3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" y="2047876"/>
            <a:ext cx="2103120" cy="2913793"/>
          </a:xfrm>
          <a:custGeom>
            <a:avLst/>
            <a:gdLst>
              <a:gd name="connsiteX0" fmla="*/ 0 w 2103120"/>
              <a:gd name="connsiteY0" fmla="*/ 0 h 2913793"/>
              <a:gd name="connsiteX1" fmla="*/ 2103120 w 2103120"/>
              <a:gd name="connsiteY1" fmla="*/ 0 h 2913793"/>
              <a:gd name="connsiteX2" fmla="*/ 2103120 w 2103120"/>
              <a:gd name="connsiteY2" fmla="*/ 2913793 h 2913793"/>
              <a:gd name="connsiteX3" fmla="*/ 0 w 2103120"/>
              <a:gd name="connsiteY3" fmla="*/ 2913793 h 291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2913793">
                <a:moveTo>
                  <a:pt x="0" y="0"/>
                </a:moveTo>
                <a:lnTo>
                  <a:pt x="2103120" y="0"/>
                </a:lnTo>
                <a:lnTo>
                  <a:pt x="2103120" y="2913793"/>
                </a:lnTo>
                <a:lnTo>
                  <a:pt x="0" y="2913793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E566A4-E145-4128-B0EB-DEE6D486BE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1352" y="5257800"/>
            <a:ext cx="2103120" cy="27432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B143611-92A8-4EFD-9C6A-0D18F4DE15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352" y="5551170"/>
            <a:ext cx="2103120" cy="36576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5A9EE92-C505-4777-B442-72C5A0BDCB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67760" y="2047875"/>
            <a:ext cx="2103120" cy="3017520"/>
          </a:xfrm>
          <a:custGeom>
            <a:avLst/>
            <a:gdLst>
              <a:gd name="connsiteX0" fmla="*/ 0 w 2103120"/>
              <a:gd name="connsiteY0" fmla="*/ 0 h 3017520"/>
              <a:gd name="connsiteX1" fmla="*/ 2103120 w 2103120"/>
              <a:gd name="connsiteY1" fmla="*/ 0 h 3017520"/>
              <a:gd name="connsiteX2" fmla="*/ 2103120 w 2103120"/>
              <a:gd name="connsiteY2" fmla="*/ 3017520 h 3017520"/>
              <a:gd name="connsiteX3" fmla="*/ 2102104 w 2103120"/>
              <a:gd name="connsiteY3" fmla="*/ 3017520 h 3017520"/>
              <a:gd name="connsiteX4" fmla="*/ 2102104 w 2103120"/>
              <a:gd name="connsiteY4" fmla="*/ 2910625 h 3017520"/>
              <a:gd name="connsiteX5" fmla="*/ 0 w 2103120"/>
              <a:gd name="connsiteY5" fmla="*/ 2910625 h 301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3017520">
                <a:moveTo>
                  <a:pt x="0" y="0"/>
                </a:moveTo>
                <a:lnTo>
                  <a:pt x="2103120" y="0"/>
                </a:lnTo>
                <a:lnTo>
                  <a:pt x="2103120" y="3017520"/>
                </a:lnTo>
                <a:lnTo>
                  <a:pt x="2102104" y="3017520"/>
                </a:lnTo>
                <a:lnTo>
                  <a:pt x="2102104" y="2910625"/>
                </a:lnTo>
                <a:lnTo>
                  <a:pt x="0" y="291062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0224436F-4BCF-481B-B0A9-C4AE888185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66744" y="5257800"/>
            <a:ext cx="2103120" cy="27432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E81F848-2A43-484F-8AB0-8E45A15079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66744" y="5551170"/>
            <a:ext cx="2103120" cy="36576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B98E2731-9AE8-4D4E-969E-814287EE84A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21120" y="2047875"/>
            <a:ext cx="2103120" cy="3017520"/>
          </a:xfrm>
          <a:custGeom>
            <a:avLst/>
            <a:gdLst>
              <a:gd name="connsiteX0" fmla="*/ 0 w 2103120"/>
              <a:gd name="connsiteY0" fmla="*/ 0 h 3017520"/>
              <a:gd name="connsiteX1" fmla="*/ 2103120 w 2103120"/>
              <a:gd name="connsiteY1" fmla="*/ 0 h 3017520"/>
              <a:gd name="connsiteX2" fmla="*/ 2103120 w 2103120"/>
              <a:gd name="connsiteY2" fmla="*/ 3017520 h 3017520"/>
              <a:gd name="connsiteX3" fmla="*/ 2100725 w 2103120"/>
              <a:gd name="connsiteY3" fmla="*/ 3017520 h 3017520"/>
              <a:gd name="connsiteX4" fmla="*/ 2100725 w 2103120"/>
              <a:gd name="connsiteY4" fmla="*/ 2910625 h 3017520"/>
              <a:gd name="connsiteX5" fmla="*/ 0 w 2103120"/>
              <a:gd name="connsiteY5" fmla="*/ 2910625 h 301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3017520">
                <a:moveTo>
                  <a:pt x="0" y="0"/>
                </a:moveTo>
                <a:lnTo>
                  <a:pt x="2103120" y="0"/>
                </a:lnTo>
                <a:lnTo>
                  <a:pt x="2103120" y="3017520"/>
                </a:lnTo>
                <a:lnTo>
                  <a:pt x="2100725" y="3017520"/>
                </a:lnTo>
                <a:lnTo>
                  <a:pt x="2100725" y="2910625"/>
                </a:lnTo>
                <a:lnTo>
                  <a:pt x="0" y="291062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AB0DA7E8-8D66-4F86-86F2-604044642B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9088" y="5257800"/>
            <a:ext cx="2103120" cy="27432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DC8F7DC-7D79-452D-89D4-DC0155C9686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9088" y="5551170"/>
            <a:ext cx="2103120" cy="36576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CF06764-EDD6-4592-AF7B-7BF92AF387F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74480" y="2047875"/>
            <a:ext cx="2103120" cy="3017520"/>
          </a:xfrm>
          <a:custGeom>
            <a:avLst/>
            <a:gdLst>
              <a:gd name="connsiteX0" fmla="*/ 0 w 2103120"/>
              <a:gd name="connsiteY0" fmla="*/ 0 h 3017520"/>
              <a:gd name="connsiteX1" fmla="*/ 2103120 w 2103120"/>
              <a:gd name="connsiteY1" fmla="*/ 0 h 3017520"/>
              <a:gd name="connsiteX2" fmla="*/ 2103120 w 2103120"/>
              <a:gd name="connsiteY2" fmla="*/ 2910625 h 3017520"/>
              <a:gd name="connsiteX3" fmla="*/ 2268 w 2103120"/>
              <a:gd name="connsiteY3" fmla="*/ 2910625 h 3017520"/>
              <a:gd name="connsiteX4" fmla="*/ 2268 w 2103120"/>
              <a:gd name="connsiteY4" fmla="*/ 3017520 h 3017520"/>
              <a:gd name="connsiteX5" fmla="*/ 0 w 2103120"/>
              <a:gd name="connsiteY5" fmla="*/ 3017520 h 301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3017520">
                <a:moveTo>
                  <a:pt x="0" y="0"/>
                </a:moveTo>
                <a:lnTo>
                  <a:pt x="2103120" y="0"/>
                </a:lnTo>
                <a:lnTo>
                  <a:pt x="2103120" y="2910625"/>
                </a:lnTo>
                <a:lnTo>
                  <a:pt x="2268" y="2910625"/>
                </a:lnTo>
                <a:lnTo>
                  <a:pt x="2268" y="3017520"/>
                </a:lnTo>
                <a:lnTo>
                  <a:pt x="0" y="30175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0810DF3C-ABDE-477A-AAF0-72B27ED1749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71432" y="5257800"/>
            <a:ext cx="2103120" cy="27432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EBB0D63B-5F58-422A-A566-A7DE54E85F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71432" y="5551170"/>
            <a:ext cx="2103120" cy="36576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BFF9948-88DC-4F9B-ADAB-743B4534E3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400" y="4961668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4AB8730-C1E9-4C39-AD6B-791ECCB2A8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66744" y="4958500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0B1428-A83E-4197-AB02-D6F4EE2027A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18725" y="4958500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4BAF707-3808-4238-963B-95584798BE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76748" y="4958500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99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8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D0D0D822-3E52-4D3E-BD04-0A87AF231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" y="2047875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264244 h 1371600"/>
              <a:gd name="connsiteX3" fmla="*/ 142 w 2103120"/>
              <a:gd name="connsiteY3" fmla="*/ 1264244 h 1371600"/>
              <a:gd name="connsiteX4" fmla="*/ 142 w 2103120"/>
              <a:gd name="connsiteY4" fmla="*/ 1371600 h 1371600"/>
              <a:gd name="connsiteX5" fmla="*/ 0 w 2103120"/>
              <a:gd name="connsiteY5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264244"/>
                </a:lnTo>
                <a:lnTo>
                  <a:pt x="142" y="1264244"/>
                </a:lnTo>
                <a:lnTo>
                  <a:pt x="142" y="1371600"/>
                </a:lnTo>
                <a:lnTo>
                  <a:pt x="0" y="13716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E566A4-E145-4128-B0EB-DEE6D486BE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1352" y="3524652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B143611-92A8-4EFD-9C6A-0D18F4DE15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352" y="3774234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F1850C15-0C47-405D-A6CC-FC41802A67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67760" y="2047875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102683 w 2103120"/>
              <a:gd name="connsiteY3" fmla="*/ 1371600 h 1371600"/>
              <a:gd name="connsiteX4" fmla="*/ 2102683 w 2103120"/>
              <a:gd name="connsiteY4" fmla="*/ 1266213 h 1371600"/>
              <a:gd name="connsiteX5" fmla="*/ 0 w 2103120"/>
              <a:gd name="connsiteY5" fmla="*/ 126621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102683" y="1371600"/>
                </a:lnTo>
                <a:lnTo>
                  <a:pt x="2102683" y="1266213"/>
                </a:lnTo>
                <a:lnTo>
                  <a:pt x="0" y="1266213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0224436F-4BCF-481B-B0A9-C4AE888185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66744" y="3524652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E81F848-2A43-484F-8AB0-8E45A15079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66744" y="3774234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E5C88B-BE08-4186-BF4E-95E5811D187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21120" y="2047875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100867 w 2103120"/>
              <a:gd name="connsiteY3" fmla="*/ 1371600 h 1371600"/>
              <a:gd name="connsiteX4" fmla="*/ 2100867 w 2103120"/>
              <a:gd name="connsiteY4" fmla="*/ 1266213 h 1371600"/>
              <a:gd name="connsiteX5" fmla="*/ 0 w 2103120"/>
              <a:gd name="connsiteY5" fmla="*/ 126621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100867" y="1371600"/>
                </a:lnTo>
                <a:lnTo>
                  <a:pt x="2100867" y="1266213"/>
                </a:lnTo>
                <a:lnTo>
                  <a:pt x="0" y="1266213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AB0DA7E8-8D66-4F86-86F2-604044642B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9088" y="3524652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DC8F7DC-7D79-452D-89D4-DC0155C9686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9088" y="3774234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CF3E2C3A-A072-436A-8C0E-682F06540C4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74480" y="2047875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101667 w 2103120"/>
              <a:gd name="connsiteY3" fmla="*/ 1371600 h 1371600"/>
              <a:gd name="connsiteX4" fmla="*/ 2101667 w 2103120"/>
              <a:gd name="connsiteY4" fmla="*/ 1266213 h 1371600"/>
              <a:gd name="connsiteX5" fmla="*/ 0 w 2103120"/>
              <a:gd name="connsiteY5" fmla="*/ 126621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101667" y="1371600"/>
                </a:lnTo>
                <a:lnTo>
                  <a:pt x="2101667" y="1266213"/>
                </a:lnTo>
                <a:lnTo>
                  <a:pt x="0" y="1266213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0810DF3C-ABDE-477A-AAF0-72B27ED1749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71432" y="3524652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EBB0D63B-5F58-422A-A566-A7DE54E85F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71432" y="3774234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20DAF781-CA6C-43D3-B553-E58DBF509A4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17448" y="4261336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276026 h 1371600"/>
              <a:gd name="connsiteX3" fmla="*/ 624 w 2103120"/>
              <a:gd name="connsiteY3" fmla="*/ 1276026 h 1371600"/>
              <a:gd name="connsiteX4" fmla="*/ 624 w 2103120"/>
              <a:gd name="connsiteY4" fmla="*/ 1371600 h 1371600"/>
              <a:gd name="connsiteX5" fmla="*/ 0 w 2103120"/>
              <a:gd name="connsiteY5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276026"/>
                </a:lnTo>
                <a:lnTo>
                  <a:pt x="624" y="1276026"/>
                </a:lnTo>
                <a:lnTo>
                  <a:pt x="624" y="1371600"/>
                </a:lnTo>
                <a:lnTo>
                  <a:pt x="0" y="13716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E502DEDD-A955-4A8D-9A05-828A01CE5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573811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E76CEA8C-8899-44E0-9F47-106A711A4C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4400" y="600134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DE21878-7282-49DF-A1B3-B38F5A85F71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670808" y="4261336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102728 w 2103120"/>
              <a:gd name="connsiteY3" fmla="*/ 1371600 h 1371600"/>
              <a:gd name="connsiteX4" fmla="*/ 2102728 w 2103120"/>
              <a:gd name="connsiteY4" fmla="*/ 1277995 h 1371600"/>
              <a:gd name="connsiteX5" fmla="*/ 0 w 2103120"/>
              <a:gd name="connsiteY5" fmla="*/ 1277995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102728" y="1371600"/>
                </a:lnTo>
                <a:lnTo>
                  <a:pt x="2102728" y="1277995"/>
                </a:lnTo>
                <a:lnTo>
                  <a:pt x="0" y="127799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3179BABC-F01C-4C09-BE82-C1C218CA476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69792" y="573811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B1CE826-A5B2-4507-ADB0-BD2BFE4B8B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69792" y="600134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09624F3D-E589-4C68-B98A-566CCAAA98D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24168" y="4261336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098017 w 2103120"/>
              <a:gd name="connsiteY3" fmla="*/ 1371600 h 1371600"/>
              <a:gd name="connsiteX4" fmla="*/ 2098017 w 2103120"/>
              <a:gd name="connsiteY4" fmla="*/ 1277995 h 1371600"/>
              <a:gd name="connsiteX5" fmla="*/ 0 w 2103120"/>
              <a:gd name="connsiteY5" fmla="*/ 1277995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098017" y="1371600"/>
                </a:lnTo>
                <a:lnTo>
                  <a:pt x="2098017" y="1277995"/>
                </a:lnTo>
                <a:lnTo>
                  <a:pt x="0" y="127799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6F19331A-27CF-4270-B991-C2E97C6E6CA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22136" y="573811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C123301D-8AA0-4C65-B928-3902E4793B5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2136" y="600134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09B16E22-2B7C-413C-9283-51DBE7DF0F6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77528" y="4261336"/>
            <a:ext cx="2103120" cy="1371600"/>
          </a:xfrm>
          <a:custGeom>
            <a:avLst/>
            <a:gdLst>
              <a:gd name="connsiteX0" fmla="*/ 0 w 2103120"/>
              <a:gd name="connsiteY0" fmla="*/ 0 h 1371600"/>
              <a:gd name="connsiteX1" fmla="*/ 2103120 w 2103120"/>
              <a:gd name="connsiteY1" fmla="*/ 0 h 1371600"/>
              <a:gd name="connsiteX2" fmla="*/ 2103120 w 2103120"/>
              <a:gd name="connsiteY2" fmla="*/ 1371600 h 1371600"/>
              <a:gd name="connsiteX3" fmla="*/ 2097024 w 2103120"/>
              <a:gd name="connsiteY3" fmla="*/ 1371600 h 1371600"/>
              <a:gd name="connsiteX4" fmla="*/ 2097024 w 2103120"/>
              <a:gd name="connsiteY4" fmla="*/ 1277995 h 1371600"/>
              <a:gd name="connsiteX5" fmla="*/ 0 w 2103120"/>
              <a:gd name="connsiteY5" fmla="*/ 1277995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0" h="1371600">
                <a:moveTo>
                  <a:pt x="0" y="0"/>
                </a:moveTo>
                <a:lnTo>
                  <a:pt x="2103120" y="0"/>
                </a:lnTo>
                <a:lnTo>
                  <a:pt x="2103120" y="1371600"/>
                </a:lnTo>
                <a:lnTo>
                  <a:pt x="2097024" y="1371600"/>
                </a:lnTo>
                <a:lnTo>
                  <a:pt x="2097024" y="1277995"/>
                </a:lnTo>
                <a:lnTo>
                  <a:pt x="0" y="127799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9E095B1F-8D49-4766-951D-A60C5BA5DB4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74480" y="573811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A3C30BF1-DCAF-4FF7-AE62-42A77BBB551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74480" y="6001343"/>
            <a:ext cx="2103120" cy="2286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4DA5CF-5D2A-43B4-85A8-340C8F7BBA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542" y="3312119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B1FEE3-D401-47CB-80E6-52D6DF510D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67323" y="3314088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8D86A78-C607-45C6-8641-1AF4A5F073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18867" y="3314088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84BFDA8-0351-4C99-8911-2034DAE3D7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73027" y="3314088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896FDB4-943E-4915-BFB5-FBF28C1F0D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8072" y="5537362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DE6F848-8616-4A39-B962-93F75C4718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70416" y="5539331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06A04BD-9213-47EF-B5B0-2684E430D1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19065" y="5539331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869DE2A-F897-46B0-B840-A259789249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71432" y="5539331"/>
            <a:ext cx="2103120" cy="1097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21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7" y="365760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DD0C4E2-C56D-415A-A93E-7E5A3DD9BB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4333934"/>
            <a:ext cx="2286000" cy="54864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3466F58-8094-496E-8FA6-A2A07D706E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235467"/>
            <a:ext cx="2286000" cy="7315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7ECF580-8E4E-43A8-957B-F86F1C61ADA4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914400" y="2004810"/>
            <a:ext cx="2286000" cy="21717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8B05749-818D-4447-958A-FEF293220AE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02736" y="4333934"/>
            <a:ext cx="2286000" cy="54864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7F20B9D5-25D9-47F8-A972-A75CCB164FD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602736" y="5235467"/>
            <a:ext cx="2286000" cy="7315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41B075AD-BF48-4749-9202-8150B210737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603626" y="2004810"/>
            <a:ext cx="2286000" cy="21717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5B953E6-3C98-4798-A4E9-1B1440A15A5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982077" y="4333934"/>
            <a:ext cx="2286000" cy="54864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5B3E813-F032-4E15-B3D8-B0B967E184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82077" y="5235467"/>
            <a:ext cx="2286000" cy="7315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3A1AE7A9-C278-4553-BA87-9A37448FE96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982077" y="2004810"/>
            <a:ext cx="2286000" cy="21717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1408D2FA-A2B1-4447-8C50-0F16D70CE9D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91072" y="4333934"/>
            <a:ext cx="2286000" cy="54864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68834F1C-0151-4D96-9804-08CAEEDB349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91072" y="5235467"/>
            <a:ext cx="2286000" cy="7315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DB26BE5E-69FC-43BF-BD74-25B62546B252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2852" y="2004810"/>
            <a:ext cx="2286000" cy="21717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E9D71C6C-8090-42D9-AA7D-9D858A08982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400" y="4912335"/>
            <a:ext cx="2286000" cy="2743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ADBCB0A2-01FA-4A56-9187-2141478D277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2736" y="4912335"/>
            <a:ext cx="2286000" cy="2743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A8DA037D-3115-4D06-B62B-8B2361C1B73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982077" y="4912335"/>
            <a:ext cx="2286000" cy="2743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CE21E27-DF2A-4809-8004-DBD3CB8C9D7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91072" y="4912335"/>
            <a:ext cx="2286000" cy="274320"/>
          </a:xfrm>
        </p:spPr>
        <p:txBody>
          <a:bodyPr>
            <a:noAutofit/>
          </a:bodyPr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286683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D8038A-5827-4846-97D5-0DEF7A92C9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0"/>
            <a:ext cx="11961876" cy="6858000"/>
          </a:xfrm>
          <a:custGeom>
            <a:avLst/>
            <a:gdLst>
              <a:gd name="connsiteX0" fmla="*/ 0 w 11961876"/>
              <a:gd name="connsiteY0" fmla="*/ 0 h 6858000"/>
              <a:gd name="connsiteX1" fmla="*/ 11961876 w 11961876"/>
              <a:gd name="connsiteY1" fmla="*/ 0 h 6858000"/>
              <a:gd name="connsiteX2" fmla="*/ 11961876 w 11961876"/>
              <a:gd name="connsiteY2" fmla="*/ 6858000 h 6858000"/>
              <a:gd name="connsiteX3" fmla="*/ 0 w 119618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61876" h="6858000">
                <a:moveTo>
                  <a:pt x="0" y="0"/>
                </a:moveTo>
                <a:lnTo>
                  <a:pt x="11961876" y="0"/>
                </a:lnTo>
                <a:lnTo>
                  <a:pt x="119618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2578608"/>
            <a:ext cx="4297680" cy="914400"/>
          </a:xfrm>
        </p:spPr>
        <p:txBody>
          <a:bodyPr anchor="b" anchorCtr="0"/>
          <a:lstStyle/>
          <a:p>
            <a:r>
              <a:rPr lang="en-US" dirty="0"/>
              <a:t>CLICK TO EDIT TITLE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3721608"/>
            <a:ext cx="4297680" cy="2286000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400"/>
            </a:lvl1pPr>
            <a:lvl2pPr marL="457200" indent="0">
              <a:lnSpc>
                <a:spcPct val="100000"/>
              </a:lnSpc>
              <a:buNone/>
              <a:defRPr sz="1600"/>
            </a:lvl2pPr>
            <a:lvl3pPr marL="914400" indent="0">
              <a:lnSpc>
                <a:spcPct val="100000"/>
              </a:lnSpc>
              <a:buNone/>
              <a:defRPr sz="1600"/>
            </a:lvl3pPr>
            <a:lvl4pPr marL="1371600" indent="0">
              <a:lnSpc>
                <a:spcPct val="100000"/>
              </a:lnSpc>
              <a:buNone/>
              <a:defRPr sz="1600"/>
            </a:lvl4pPr>
            <a:lvl5pPr marL="1828800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A951D3-FDD2-4A48-9F77-7EB69F3AAC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28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D24C9D2-B921-4FAF-8173-CF9B37D4F8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13720" y="-68580"/>
            <a:ext cx="1737360" cy="6858000"/>
          </a:xfrm>
        </p:spPr>
        <p:txBody>
          <a:bodyPr vert="vert270" anchor="t">
            <a:noAutofit/>
          </a:bodyPr>
          <a:lstStyle>
            <a:lvl1pPr marL="0" indent="0">
              <a:spcBef>
                <a:spcPts val="0"/>
              </a:spcBef>
              <a:buNone/>
              <a:defRPr sz="13500" cap="all" baseline="0">
                <a:solidFill>
                  <a:schemeClr val="bg1">
                    <a:lumMod val="9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defRPr>
            </a:lvl1pPr>
          </a:lstStyle>
          <a:p>
            <a:pPr lvl="0"/>
            <a:r>
              <a:rPr lang="en-US" dirty="0"/>
              <a:t>About</a:t>
            </a:r>
          </a:p>
        </p:txBody>
      </p:sp>
    </p:spTree>
    <p:extLst>
      <p:ext uri="{BB962C8B-B14F-4D97-AF65-F5344CB8AC3E}">
        <p14:creationId xmlns:p14="http://schemas.microsoft.com/office/powerpoint/2010/main" val="3644859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1B0119-8B53-4329-89FD-7688250A12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724" y="481369"/>
            <a:ext cx="11274552" cy="2743200"/>
          </a:xfrm>
          <a:custGeom>
            <a:avLst/>
            <a:gdLst>
              <a:gd name="connsiteX0" fmla="*/ 0 w 11274552"/>
              <a:gd name="connsiteY0" fmla="*/ 0 h 2743200"/>
              <a:gd name="connsiteX1" fmla="*/ 11274552 w 11274552"/>
              <a:gd name="connsiteY1" fmla="*/ 0 h 2743200"/>
              <a:gd name="connsiteX2" fmla="*/ 11274552 w 11274552"/>
              <a:gd name="connsiteY2" fmla="*/ 2743200 h 2743200"/>
              <a:gd name="connsiteX3" fmla="*/ 5730217 w 11274552"/>
              <a:gd name="connsiteY3" fmla="*/ 2743200 h 2743200"/>
              <a:gd name="connsiteX4" fmla="*/ 5730217 w 11274552"/>
              <a:gd name="connsiteY4" fmla="*/ 1118831 h 2743200"/>
              <a:gd name="connsiteX5" fmla="*/ 5522399 w 11274552"/>
              <a:gd name="connsiteY5" fmla="*/ 1118831 h 2743200"/>
              <a:gd name="connsiteX6" fmla="*/ 5522399 w 11274552"/>
              <a:gd name="connsiteY6" fmla="*/ 2743200 h 2743200"/>
              <a:gd name="connsiteX7" fmla="*/ 0 w 11274552"/>
              <a:gd name="connsiteY7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74552" h="2743200">
                <a:moveTo>
                  <a:pt x="0" y="0"/>
                </a:moveTo>
                <a:lnTo>
                  <a:pt x="11274552" y="0"/>
                </a:lnTo>
                <a:lnTo>
                  <a:pt x="11274552" y="2743200"/>
                </a:lnTo>
                <a:lnTo>
                  <a:pt x="5730217" y="2743200"/>
                </a:lnTo>
                <a:lnTo>
                  <a:pt x="5730217" y="1118831"/>
                </a:lnTo>
                <a:lnTo>
                  <a:pt x="5522399" y="1118831"/>
                </a:lnTo>
                <a:lnTo>
                  <a:pt x="5522399" y="2743200"/>
                </a:lnTo>
                <a:lnTo>
                  <a:pt x="0" y="27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3592386"/>
            <a:ext cx="4572000" cy="1325563"/>
          </a:xfrm>
        </p:spPr>
        <p:txBody>
          <a:bodyPr anchor="t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FEDD6309-46B2-4D7D-A1E2-8F04609BF7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89391" y="3546349"/>
            <a:ext cx="5248656" cy="192024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C8E637-78B0-4855-A6B1-C2DE56F364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81123" y="1600200"/>
            <a:ext cx="207818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89A89CDF-EE53-4D5A-BA2F-B21F454E10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9512" y="5503164"/>
            <a:ext cx="6958584" cy="1371600"/>
          </a:xfrm>
        </p:spPr>
        <p:txBody>
          <a:bodyPr vert="horz" bIns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1000" cap="all" baseline="0">
                <a:solidFill>
                  <a:schemeClr val="bg1">
                    <a:lumMod val="9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667909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4ED48F4-DBCF-44E9-BDD6-E6E63CAB73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8952"/>
              <a:gd name="connsiteY0" fmla="*/ 0 h 6858000"/>
              <a:gd name="connsiteX1" fmla="*/ 12188952 w 12188952"/>
              <a:gd name="connsiteY1" fmla="*/ 0 h 6858000"/>
              <a:gd name="connsiteX2" fmla="*/ 12188952 w 12188952"/>
              <a:gd name="connsiteY2" fmla="*/ 3423562 h 6858000"/>
              <a:gd name="connsiteX3" fmla="*/ 7502172 w 12188952"/>
              <a:gd name="connsiteY3" fmla="*/ 3423562 h 6858000"/>
              <a:gd name="connsiteX4" fmla="*/ 7502172 w 12188952"/>
              <a:gd name="connsiteY4" fmla="*/ 3652162 h 6858000"/>
              <a:gd name="connsiteX5" fmla="*/ 12188952 w 12188952"/>
              <a:gd name="connsiteY5" fmla="*/ 3652162 h 6858000"/>
              <a:gd name="connsiteX6" fmla="*/ 12188952 w 12188952"/>
              <a:gd name="connsiteY6" fmla="*/ 6858000 h 6858000"/>
              <a:gd name="connsiteX7" fmla="*/ 0 w 1218895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0" y="0"/>
                </a:moveTo>
                <a:lnTo>
                  <a:pt x="12188952" y="0"/>
                </a:lnTo>
                <a:lnTo>
                  <a:pt x="12188952" y="3423562"/>
                </a:lnTo>
                <a:lnTo>
                  <a:pt x="7502172" y="3423562"/>
                </a:lnTo>
                <a:lnTo>
                  <a:pt x="7502172" y="3652162"/>
                </a:lnTo>
                <a:lnTo>
                  <a:pt x="12188952" y="3652162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7D5655F-601C-49CF-925B-4467144804D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467603" y="4681728"/>
            <a:ext cx="3838731" cy="16459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600"/>
            </a:lvl2pPr>
            <a:lvl3pPr marL="914400" indent="0">
              <a:lnSpc>
                <a:spcPct val="100000"/>
              </a:lnSpc>
              <a:buNone/>
              <a:defRPr sz="1600"/>
            </a:lvl3pPr>
            <a:lvl4pPr marL="1371600" indent="0">
              <a:lnSpc>
                <a:spcPct val="100000"/>
              </a:lnSpc>
              <a:buNone/>
              <a:defRPr sz="1600"/>
            </a:lvl4pPr>
            <a:lvl5pPr marL="1828800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A4EE02-E082-4906-9F26-21DA131BE2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03696" y="3423562"/>
            <a:ext cx="46867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9F40A-2F72-4059-80C0-FD3038B0C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5854" y="3941064"/>
            <a:ext cx="3840480" cy="640080"/>
          </a:xfrm>
        </p:spPr>
        <p:txBody>
          <a:bodyPr anchor="t"/>
          <a:lstStyle>
            <a:lvl1pPr>
              <a:spcBef>
                <a:spcPts val="1000"/>
              </a:spcBef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765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F6510-D603-481E-B685-9095150A2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43757-ABC3-44BF-87D3-5E323E9B0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79566-C1F8-443D-A135-C6688984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CF363-F733-460B-9E71-BF70442A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B0FA47-58F4-4B95-AD52-4EFE7977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93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4411E-20EA-4627-8A68-17038DCE1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4E5B2-1EB9-4222-8FAB-65BDC9A95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97C18-82B5-4EB5-9010-63FFB7F53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2AD86-1F8B-4DE6-9736-793E17817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0A3B3-8B02-4D8B-A982-7C7CA03A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C9CBB-7187-447C-9F33-04CFDCD0B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813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25D6D-4906-4DAB-B1BA-9436026FE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75A10-62C2-4D29-B192-A142562FE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B58235-2C90-48E1-8A68-7413F783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CAF9B-D406-4E4F-B804-AF188F651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5FF7C-B4CA-48C1-B1A5-2AA329D34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ABB43-2086-4CDB-B2A4-E51E7D83C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A9CEDC6-C07A-4AA6-A03A-799447ACA9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10025044 w 12188952"/>
              <a:gd name="connsiteY0" fmla="*/ 1464945 h 6858000"/>
              <a:gd name="connsiteX1" fmla="*/ 10025044 w 12188952"/>
              <a:gd name="connsiteY1" fmla="*/ 6219825 h 6858000"/>
              <a:gd name="connsiteX2" fmla="*/ 10253644 w 12188952"/>
              <a:gd name="connsiteY2" fmla="*/ 6219825 h 6858000"/>
              <a:gd name="connsiteX3" fmla="*/ 10253644 w 12188952"/>
              <a:gd name="connsiteY3" fmla="*/ 1464945 h 6858000"/>
              <a:gd name="connsiteX4" fmla="*/ 0 w 12188952"/>
              <a:gd name="connsiteY4" fmla="*/ 0 h 6858000"/>
              <a:gd name="connsiteX5" fmla="*/ 12188952 w 12188952"/>
              <a:gd name="connsiteY5" fmla="*/ 0 h 6858000"/>
              <a:gd name="connsiteX6" fmla="*/ 12188952 w 12188952"/>
              <a:gd name="connsiteY6" fmla="*/ 6858000 h 6858000"/>
              <a:gd name="connsiteX7" fmla="*/ 0 w 1218895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10025044" y="1464945"/>
                </a:moveTo>
                <a:lnTo>
                  <a:pt x="10025044" y="6219825"/>
                </a:lnTo>
                <a:lnTo>
                  <a:pt x="10253644" y="6219825"/>
                </a:lnTo>
                <a:lnTo>
                  <a:pt x="10253644" y="1464945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7109C03-4D2D-4A2D-AC74-49353ED38B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0" y="1465263"/>
            <a:ext cx="10026650" cy="4754562"/>
          </a:xfrm>
          <a:solidFill>
            <a:schemeClr val="bg1">
              <a:alpha val="93000"/>
            </a:schemeClr>
          </a:solidFill>
        </p:spPr>
        <p:txBody>
          <a:bodyPr lIns="1005840" tIns="502920"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65125"/>
            <a:ext cx="8562475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9EDE4DA5-D561-434E-9452-95025C316A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34040" y="-68580"/>
            <a:ext cx="1737360" cy="6858000"/>
          </a:xfrm>
        </p:spPr>
        <p:txBody>
          <a:bodyPr vert="vert270" anchor="t">
            <a:noAutofit/>
          </a:bodyPr>
          <a:lstStyle>
            <a:lvl1pPr marL="0" indent="0">
              <a:spcBef>
                <a:spcPts val="0"/>
              </a:spcBef>
              <a:buNone/>
              <a:defRPr sz="13000" cap="all" baseline="0">
                <a:solidFill>
                  <a:schemeClr val="bg1">
                    <a:lumMod val="9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defRPr>
            </a:lvl1pPr>
          </a:lstStyle>
          <a:p>
            <a:pPr lvl="0"/>
            <a:r>
              <a:rPr lang="en-US" dirty="0"/>
              <a:t>Problem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A8936FC-DF00-4C6C-A5FA-13B0BFCC3E58}"/>
              </a:ext>
            </a:extLst>
          </p:cNvPr>
          <p:cNvSpPr/>
          <p:nvPr userDrawn="1"/>
        </p:nvSpPr>
        <p:spPr>
          <a:xfrm>
            <a:off x="10026568" y="1464945"/>
            <a:ext cx="228600" cy="4754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25BE32D-3FC4-4B1B-808E-E2897BC2F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274" y="2242336"/>
            <a:ext cx="3886200" cy="9144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413E5A31-C8FF-4B6C-AE00-99F8578963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525" y="3218688"/>
            <a:ext cx="388620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99346137-3239-4162-9799-29D8E0B44C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4399" y="3545967"/>
            <a:ext cx="3886200" cy="9144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BDD18F8A-C2BE-429D-BB7C-9390EEEE526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90801" y="1916113"/>
            <a:ext cx="388620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AFDC9EA4-0AAA-467C-9B89-6966F6E4BB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0675" y="2242336"/>
            <a:ext cx="3886200" cy="9144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31ECD896-8F8E-404E-BBAD-FBFCBBE3DFE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90801" y="3218688"/>
            <a:ext cx="388620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6BEE435C-8719-41E1-838A-87FB6B0BA23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0675" y="3545967"/>
            <a:ext cx="3886200" cy="9144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9DAC0554-380F-4627-9E3C-FCDA9EE3B9E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4525" y="4709160"/>
            <a:ext cx="388620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32C9479E-1665-465C-9B07-8AC7E3F4B6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5036439"/>
            <a:ext cx="3886200" cy="737604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88361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F067F4C-584F-4D26-A9F4-7E8E3F0961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59926" y="1569034"/>
            <a:ext cx="7193874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6C968367-11F9-40B5-B54F-1555B837CA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3630" y="548640"/>
            <a:ext cx="4389120" cy="576072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55363" y="365125"/>
            <a:ext cx="5103007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C38614-0243-4ABA-A367-8875F339D6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3182" y="2093976"/>
            <a:ext cx="512064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25BE32D-3FC4-4B1B-808E-E2897BC2F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53056" y="2422684"/>
            <a:ext cx="5120640" cy="64008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413E5A31-C8FF-4B6C-AE00-99F8578963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3307" y="3227832"/>
            <a:ext cx="512064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99346137-3239-4162-9799-29D8E0B44C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53181" y="3559290"/>
            <a:ext cx="5120640" cy="457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005E970C-F216-4C13-B637-2CD29EB1F7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9167" y="4059936"/>
            <a:ext cx="512064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FD54B08D-52AA-478D-9A22-40F57CEFF5E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9041" y="4388168"/>
            <a:ext cx="5120640" cy="64008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78434772-1E65-4475-A328-95A7B24457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49292" y="5202936"/>
            <a:ext cx="5120640" cy="32004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/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/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16497897-EF41-49AE-B577-23E1843D2D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49166" y="5535502"/>
            <a:ext cx="5120640" cy="64008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307442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2412796-7042-4809-B0D2-CA19D0001B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8952"/>
              <a:gd name="connsiteY0" fmla="*/ 0 h 6858000"/>
              <a:gd name="connsiteX1" fmla="*/ 12188952 w 12188952"/>
              <a:gd name="connsiteY1" fmla="*/ 0 h 6858000"/>
              <a:gd name="connsiteX2" fmla="*/ 12188952 w 12188952"/>
              <a:gd name="connsiteY2" fmla="*/ 6858000 h 6858000"/>
              <a:gd name="connsiteX3" fmla="*/ 0 w 12188952"/>
              <a:gd name="connsiteY3" fmla="*/ 6858000 h 6858000"/>
              <a:gd name="connsiteX4" fmla="*/ 0 w 12188952"/>
              <a:gd name="connsiteY4" fmla="*/ 2560590 h 6858000"/>
              <a:gd name="connsiteX5" fmla="*/ 4876038 w 12188952"/>
              <a:gd name="connsiteY5" fmla="*/ 2560590 h 6858000"/>
              <a:gd name="connsiteX6" fmla="*/ 4876038 w 12188952"/>
              <a:gd name="connsiteY6" fmla="*/ 2331990 h 6858000"/>
              <a:gd name="connsiteX7" fmla="*/ 0 w 12188952"/>
              <a:gd name="connsiteY7" fmla="*/ 23319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lnTo>
                  <a:pt x="0" y="2560590"/>
                </a:lnTo>
                <a:lnTo>
                  <a:pt x="4876038" y="2560590"/>
                </a:lnTo>
                <a:lnTo>
                  <a:pt x="4876038" y="2331990"/>
                </a:lnTo>
                <a:lnTo>
                  <a:pt x="0" y="233199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858957"/>
            <a:ext cx="4032504" cy="1325563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DD0C4E2-C56D-415A-A93E-7E5A3DD9BB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38800" y="1173329"/>
            <a:ext cx="2743200" cy="36576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3466F58-8094-496E-8FA6-A2A07D706E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38800" y="1522412"/>
            <a:ext cx="2743200" cy="9144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5CDA3A0-B53D-4D18-9792-E99DB7DFDFC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38800" y="2743993"/>
            <a:ext cx="2743200" cy="36576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FEDD6309-46B2-4D7D-A1E2-8F04609BF7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8800" y="3074026"/>
            <a:ext cx="2743200" cy="9144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DF7E20CD-913D-437E-9659-9C125387ECA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86038" y="1182807"/>
            <a:ext cx="2743200" cy="36576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B390311-D71A-47E1-A6A4-FC51999254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86038" y="1531890"/>
            <a:ext cx="2743200" cy="9144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A6F112C5-2301-4903-8FFC-3D13F2BD7D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86038" y="2753471"/>
            <a:ext cx="2743200" cy="365760"/>
          </a:xfrm>
        </p:spPr>
        <p:txBody>
          <a:bodyPr>
            <a:noAutofit/>
          </a:bodyPr>
          <a:lstStyle>
            <a:lvl1pPr marL="0" indent="0">
              <a:buNone/>
              <a:defRPr sz="1800" cap="all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latin typeface="+mj-lt"/>
              </a:defRPr>
            </a:lvl2pPr>
            <a:lvl3pPr marL="914400" indent="0">
              <a:buNone/>
              <a:defRPr sz="1800">
                <a:latin typeface="+mj-lt"/>
              </a:defRPr>
            </a:lvl3pPr>
            <a:lvl4pPr marL="1371600" indent="0">
              <a:buNone/>
              <a:defRPr sz="1800">
                <a:latin typeface="+mj-lt"/>
              </a:defRPr>
            </a:lvl4pPr>
            <a:lvl5pPr marL="1828800" indent="0">
              <a:buNone/>
              <a:defRPr sz="1800">
                <a:latin typeface="+mj-lt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867721ED-86DF-4220-A638-CB65E0B5B1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686038" y="3083504"/>
            <a:ext cx="2743200" cy="9144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620BB15-729F-4427-9DF3-6861F012AE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331990"/>
            <a:ext cx="4877562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874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Benef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E32A88-04B9-4879-A7DA-64134B3784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0"/>
            <a:ext cx="11961876" cy="6858000"/>
          </a:xfrm>
          <a:custGeom>
            <a:avLst/>
            <a:gdLst>
              <a:gd name="connsiteX0" fmla="*/ 0 w 11961876"/>
              <a:gd name="connsiteY0" fmla="*/ 0 h 6858000"/>
              <a:gd name="connsiteX1" fmla="*/ 11961876 w 11961876"/>
              <a:gd name="connsiteY1" fmla="*/ 0 h 6858000"/>
              <a:gd name="connsiteX2" fmla="*/ 11961876 w 11961876"/>
              <a:gd name="connsiteY2" fmla="*/ 6858000 h 6858000"/>
              <a:gd name="connsiteX3" fmla="*/ 0 w 119618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61876" h="6858000">
                <a:moveTo>
                  <a:pt x="0" y="0"/>
                </a:moveTo>
                <a:lnTo>
                  <a:pt x="11961876" y="0"/>
                </a:lnTo>
                <a:lnTo>
                  <a:pt x="119618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400800" cy="1325563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1" y="2000292"/>
            <a:ext cx="3162299" cy="3409907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FA2B6-6061-4DC2-8233-A48FB7AA8F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28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A219D8E-BB95-4BDA-98A2-097D1BFA7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9512" y="5513832"/>
            <a:ext cx="6958584" cy="1371600"/>
          </a:xfrm>
        </p:spPr>
        <p:txBody>
          <a:bodyPr vert="horz" bIns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1000" cap="all" baseline="0">
                <a:solidFill>
                  <a:schemeClr val="bg1">
                    <a:lumMod val="9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</p:spTree>
    <p:extLst>
      <p:ext uri="{BB962C8B-B14F-4D97-AF65-F5344CB8AC3E}">
        <p14:creationId xmlns:p14="http://schemas.microsoft.com/office/powerpoint/2010/main" val="22784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5A412B8-4256-47AC-A275-1AC354C4C6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8952"/>
              <a:gd name="connsiteY0" fmla="*/ 0 h 6858000"/>
              <a:gd name="connsiteX1" fmla="*/ 12188952 w 12188952"/>
              <a:gd name="connsiteY1" fmla="*/ 0 h 6858000"/>
              <a:gd name="connsiteX2" fmla="*/ 12188952 w 12188952"/>
              <a:gd name="connsiteY2" fmla="*/ 6858000 h 6858000"/>
              <a:gd name="connsiteX3" fmla="*/ 0 w 12188952"/>
              <a:gd name="connsiteY3" fmla="*/ 6858000 h 6858000"/>
              <a:gd name="connsiteX4" fmla="*/ 0 w 12188952"/>
              <a:gd name="connsiteY4" fmla="*/ 4926523 h 6858000"/>
              <a:gd name="connsiteX5" fmla="*/ 9142476 w 12188952"/>
              <a:gd name="connsiteY5" fmla="*/ 4926523 h 6858000"/>
              <a:gd name="connsiteX6" fmla="*/ 9142476 w 12188952"/>
              <a:gd name="connsiteY6" fmla="*/ 4697923 h 6858000"/>
              <a:gd name="connsiteX7" fmla="*/ 0 w 12188952"/>
              <a:gd name="connsiteY7" fmla="*/ 469792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6858000"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lnTo>
                  <a:pt x="0" y="4926523"/>
                </a:lnTo>
                <a:lnTo>
                  <a:pt x="9142476" y="4926523"/>
                </a:lnTo>
                <a:lnTo>
                  <a:pt x="9142476" y="4697923"/>
                </a:lnTo>
                <a:lnTo>
                  <a:pt x="0" y="4697923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E3D039-0A18-4031-8A63-D83666B066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5084064"/>
            <a:ext cx="8311896" cy="1049254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B05F6-A3ED-45AB-B103-D5E34BFD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9C1C-740D-4213-96FE-1FAA3072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E8801-7449-48B4-8D64-BCE20D0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BCBD4E-87D0-4BA6-A1B4-3DC9452A36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659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695704B-E527-4A3C-9B8B-CDEB8724F0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7789164 w 12188952"/>
              <a:gd name="connsiteY0" fmla="*/ 2258568 h 6858000"/>
              <a:gd name="connsiteX1" fmla="*/ 7789164 w 12188952"/>
              <a:gd name="connsiteY1" fmla="*/ 2487168 h 6858000"/>
              <a:gd name="connsiteX2" fmla="*/ 10715244 w 12188952"/>
              <a:gd name="connsiteY2" fmla="*/ 2487168 h 6858000"/>
              <a:gd name="connsiteX3" fmla="*/ 10715244 w 12188952"/>
              <a:gd name="connsiteY3" fmla="*/ 2258568 h 6858000"/>
              <a:gd name="connsiteX4" fmla="*/ 4634484 w 12188952"/>
              <a:gd name="connsiteY4" fmla="*/ 2258568 h 6858000"/>
              <a:gd name="connsiteX5" fmla="*/ 4634484 w 12188952"/>
              <a:gd name="connsiteY5" fmla="*/ 2487168 h 6858000"/>
              <a:gd name="connsiteX6" fmla="*/ 7560564 w 12188952"/>
              <a:gd name="connsiteY6" fmla="*/ 2487168 h 6858000"/>
              <a:gd name="connsiteX7" fmla="*/ 7560564 w 12188952"/>
              <a:gd name="connsiteY7" fmla="*/ 2258568 h 6858000"/>
              <a:gd name="connsiteX8" fmla="*/ 1443228 w 12188952"/>
              <a:gd name="connsiteY8" fmla="*/ 2258568 h 6858000"/>
              <a:gd name="connsiteX9" fmla="*/ 1443228 w 12188952"/>
              <a:gd name="connsiteY9" fmla="*/ 2487168 h 6858000"/>
              <a:gd name="connsiteX10" fmla="*/ 4369308 w 12188952"/>
              <a:gd name="connsiteY10" fmla="*/ 2487168 h 6858000"/>
              <a:gd name="connsiteX11" fmla="*/ 4369308 w 12188952"/>
              <a:gd name="connsiteY11" fmla="*/ 2258568 h 6858000"/>
              <a:gd name="connsiteX12" fmla="*/ 0 w 12188952"/>
              <a:gd name="connsiteY12" fmla="*/ 0 h 6858000"/>
              <a:gd name="connsiteX13" fmla="*/ 12188952 w 12188952"/>
              <a:gd name="connsiteY13" fmla="*/ 0 h 6858000"/>
              <a:gd name="connsiteX14" fmla="*/ 12188952 w 12188952"/>
              <a:gd name="connsiteY14" fmla="*/ 6858000 h 6858000"/>
              <a:gd name="connsiteX15" fmla="*/ 0 w 12188952"/>
              <a:gd name="connsiteY1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88952" h="6858000">
                <a:moveTo>
                  <a:pt x="7789164" y="2258568"/>
                </a:moveTo>
                <a:lnTo>
                  <a:pt x="7789164" y="2487168"/>
                </a:lnTo>
                <a:lnTo>
                  <a:pt x="10715244" y="2487168"/>
                </a:lnTo>
                <a:lnTo>
                  <a:pt x="10715244" y="2258568"/>
                </a:lnTo>
                <a:close/>
                <a:moveTo>
                  <a:pt x="4634484" y="2258568"/>
                </a:moveTo>
                <a:lnTo>
                  <a:pt x="4634484" y="2487168"/>
                </a:lnTo>
                <a:lnTo>
                  <a:pt x="7560564" y="2487168"/>
                </a:lnTo>
                <a:lnTo>
                  <a:pt x="7560564" y="2258568"/>
                </a:lnTo>
                <a:close/>
                <a:moveTo>
                  <a:pt x="1443228" y="2258568"/>
                </a:moveTo>
                <a:lnTo>
                  <a:pt x="1443228" y="2487168"/>
                </a:lnTo>
                <a:lnTo>
                  <a:pt x="4369308" y="2487168"/>
                </a:lnTo>
                <a:lnTo>
                  <a:pt x="4369308" y="2258568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F18567-9326-411F-BA8D-561D58C7DD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4752" y="2487165"/>
            <a:ext cx="2926080" cy="2714379"/>
          </a:xfrm>
          <a:solidFill>
            <a:schemeClr val="bg1">
              <a:alpha val="85000"/>
            </a:schemeClr>
          </a:solidFill>
        </p:spPr>
        <p:txBody>
          <a:bodyPr tIns="429768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2</a:t>
            </a:r>
            <a:endParaRPr lang="en-ZA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673352" y="3374136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E7DC10-1618-471B-9441-C640C7FEDD3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36008" y="2487165"/>
            <a:ext cx="2926080" cy="2715768"/>
          </a:xfrm>
          <a:solidFill>
            <a:schemeClr val="bg1">
              <a:alpha val="85000"/>
            </a:schemeClr>
          </a:solidFill>
        </p:spPr>
        <p:txBody>
          <a:bodyPr tIns="429768"/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3</a:t>
            </a:r>
            <a:endParaRPr lang="en-ZA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20AEB661-858B-44C9-9484-E540E04AD3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73775" y="3374136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FDB26B40-5901-4EF0-BCF0-55677E28B17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790688" y="2487165"/>
            <a:ext cx="2926080" cy="2715768"/>
          </a:xfrm>
          <a:solidFill>
            <a:schemeClr val="bg1">
              <a:alpha val="85000"/>
            </a:schemeClr>
          </a:solidFill>
        </p:spPr>
        <p:txBody>
          <a:bodyPr tIns="429768"/>
          <a:lstStyle>
            <a:lvl1pPr marL="0" indent="0" algn="ctr">
              <a:buFont typeface="Arial" panose="020B0604020202020204" pitchFamily="34" charset="0"/>
              <a:buNone/>
              <a:defRPr sz="18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Bullet 4</a:t>
            </a:r>
            <a:endParaRPr lang="en-ZA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CEAE0AB-74EC-4097-A534-A578F109793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19288" y="3374136"/>
            <a:ext cx="2468880" cy="1371600"/>
          </a:xfrm>
        </p:spPr>
        <p:txBody>
          <a:bodyPr/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Bullet Description</a:t>
            </a:r>
            <a:endParaRPr lang="en-ZA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C0256D1E-8A29-4C0A-8641-E823E877CF86}"/>
              </a:ext>
            </a:extLst>
          </p:cNvPr>
          <p:cNvSpPr>
            <a:spLocks noGrp="1"/>
          </p:cNvSpPr>
          <p:nvPr>
            <p:ph type="dt" sz="half" idx="39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0B45ED-DCCD-4701-9ACC-9C83B74D17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4752" y="2258568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9508955-3B0C-44CA-B1F9-AD0E70CDB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6008" y="2258568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12ACAA-EEDE-4C74-AF6C-6A7D06F73B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790688" y="2258568"/>
            <a:ext cx="292608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2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7AEA2E6-E265-44DE-9F3F-657ECFF5D1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524" y="0"/>
            <a:ext cx="12188952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37569F-733B-494F-B7CB-23180520907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0" y="2258568"/>
            <a:ext cx="12190476" cy="2743200"/>
          </a:xfrm>
          <a:solidFill>
            <a:schemeClr val="accent2">
              <a:alpha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A5BA28D-2313-499F-93AB-7C86B030570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67130" y="2752344"/>
            <a:ext cx="2560320" cy="603504"/>
          </a:xfrm>
          <a:prstGeom prst="rect">
            <a:avLst/>
          </a:prstGeom>
          <a:noFill/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1</a:t>
            </a:r>
            <a:endParaRPr lang="en-ZA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4E9F4FE1-F54C-4B3C-9CED-6C3058B0035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815840" y="2752344"/>
            <a:ext cx="2560320" cy="603504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36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dirty="0"/>
              <a:t>2</a:t>
            </a:r>
            <a:endParaRPr lang="en-ZA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6328AB3-6C8E-4BB6-9C01-852150BDFE1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67194" y="2752344"/>
            <a:ext cx="2560320" cy="603504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36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dirty="0"/>
              <a:t>3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1369B8-B3F7-44DF-975B-57630CED624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67130" y="3502152"/>
            <a:ext cx="2560320" cy="137160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199533E-4480-4EF0-855E-F0FC142777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15840" y="3502152"/>
            <a:ext cx="2560320" cy="137160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8E1CB88-990B-431E-A733-AF73E309054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867194" y="3502152"/>
            <a:ext cx="2560320" cy="137160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DCF4F2F5-E92C-4ECF-9FDE-3E0CE4FBFCA8}"/>
              </a:ext>
            </a:extLst>
          </p:cNvPr>
          <p:cNvSpPr>
            <a:spLocks noGrp="1"/>
          </p:cNvSpPr>
          <p:nvPr>
            <p:ph type="dt" sz="half" idx="38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40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ar-SA" smtClean="0"/>
              <a:t>7/14/20XX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85" r:id="rId4"/>
    <p:sldLayoutId id="2147483650" r:id="rId5"/>
    <p:sldLayoutId id="2147483669" r:id="rId6"/>
    <p:sldLayoutId id="2147483651" r:id="rId7"/>
    <p:sldLayoutId id="2147483671" r:id="rId8"/>
    <p:sldLayoutId id="2147483683" r:id="rId9"/>
    <p:sldLayoutId id="2147483687" r:id="rId10"/>
    <p:sldLayoutId id="2147483672" r:id="rId11"/>
    <p:sldLayoutId id="2147483680" r:id="rId12"/>
    <p:sldLayoutId id="2147483678" r:id="rId13"/>
    <p:sldLayoutId id="2147483653" r:id="rId14"/>
    <p:sldLayoutId id="2147483677" r:id="rId15"/>
    <p:sldLayoutId id="2147483673" r:id="rId16"/>
    <p:sldLayoutId id="2147483654" r:id="rId17"/>
    <p:sldLayoutId id="2147483674" r:id="rId18"/>
    <p:sldLayoutId id="2147483675" r:id="rId19"/>
    <p:sldLayoutId id="2147483676" r:id="rId20"/>
    <p:sldLayoutId id="2147483668" r:id="rId21"/>
    <p:sldLayoutId id="2147483652" r:id="rId22"/>
    <p:sldLayoutId id="2147483656" r:id="rId23"/>
    <p:sldLayoutId id="2147483657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136" userDrawn="1">
          <p15:clr>
            <a:srgbClr val="5ACBF0"/>
          </p15:clr>
        </p15:guide>
        <p15:guide id="2" pos="2568" userDrawn="1">
          <p15:clr>
            <a:srgbClr val="5ACBF0"/>
          </p15:clr>
        </p15:guide>
        <p15:guide id="3" pos="5760" userDrawn="1">
          <p15:clr>
            <a:srgbClr val="F26B43"/>
          </p15:clr>
        </p15:guide>
        <p15:guide id="4" pos="1920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76" userDrawn="1">
          <p15:clr>
            <a:srgbClr val="000000"/>
          </p15:clr>
        </p15:guide>
        <p15:guide id="7" pos="7104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ofpoliticalscience.com/definitions-and-types-of-governance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hoto of bridge and cables">
            <a:extLst>
              <a:ext uri="{FF2B5EF4-FFF2-40B4-BE49-F238E27FC236}">
                <a16:creationId xmlns:a16="http://schemas.microsoft.com/office/drawing/2014/main" id="{96D6DE01-D902-4482-9C44-25411826C9A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C522CE7-8601-4799-A188-72F4C128D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6077" y="3096525"/>
            <a:ext cx="5059843" cy="1107959"/>
          </a:xfrm>
        </p:spPr>
        <p:txBody>
          <a:bodyPr anchor="b">
            <a:noAutofit/>
          </a:bodyPr>
          <a:lstStyle/>
          <a:p>
            <a:pPr algn="ctr"/>
            <a:r>
              <a:rPr lang="en-US" sz="6600" dirty="0" smtClean="0">
                <a:latin typeface="Aldhabi" panose="01000000000000000000" pitchFamily="2" charset="-78"/>
                <a:cs typeface="Aldhabi" panose="01000000000000000000" pitchFamily="2" charset="-78"/>
              </a:rPr>
              <a:t>Defining Public </a:t>
            </a:r>
            <a:r>
              <a:rPr lang="en-US" sz="6600" dirty="0">
                <a:latin typeface="Aldhabi" panose="01000000000000000000" pitchFamily="2" charset="-78"/>
                <a:cs typeface="Aldhabi" panose="01000000000000000000" pitchFamily="2" charset="-78"/>
              </a:rPr>
              <a:t>Governance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26956-A907-453E-8C25-347D83AEB7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5499721"/>
            <a:ext cx="2686756" cy="1358279"/>
          </a:xfrm>
        </p:spPr>
        <p:txBody>
          <a:bodyPr/>
          <a:lstStyle/>
          <a:p>
            <a:pPr algn="ctr"/>
            <a:r>
              <a:rPr lang="en-US" sz="1800" dirty="0" err="1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Adim</a:t>
            </a:r>
            <a:r>
              <a:rPr lang="en-US" sz="18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Saleh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ID 3199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adim_3199@gmail.com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8D85C9-E40F-4598-90E8-23F1D796B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265" y="202163"/>
            <a:ext cx="6755469" cy="879983"/>
          </a:xfrm>
          <a:prstGeom prst="rect">
            <a:avLst/>
          </a:prstGeom>
          <a:gradFill>
            <a:gsLst>
              <a:gs pos="0">
                <a:schemeClr val="bg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1"/>
          </a:gradFill>
        </p:spPr>
      </p:pic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an working on laptop sitting by the window">
            <a:extLst>
              <a:ext uri="{FF2B5EF4-FFF2-40B4-BE49-F238E27FC236}">
                <a16:creationId xmlns:a16="http://schemas.microsoft.com/office/drawing/2014/main" id="{32F765DF-EED6-463B-813A-9D13C1F849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630" y="548640"/>
            <a:ext cx="4389120" cy="5760720"/>
          </a:xfrm>
        </p:spPr>
      </p:pic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9EF76BD2-EB69-4D45-9701-8A82B81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82935" y="2342653"/>
            <a:ext cx="6532418" cy="217269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0" i="0" smtClean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This dimension has been emphasized on the capacity building of the public sectors for sound economy and quality service delivery to the citizens.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D1651FB-5427-4C2E-968C-077A5FC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8F648-5829-470D-8CCF-AC44A75262AF}"/>
              </a:ext>
            </a:extLst>
          </p:cNvPr>
          <p:cNvSpPr txBox="1"/>
          <p:nvPr/>
        </p:nvSpPr>
        <p:spPr>
          <a:xfrm>
            <a:off x="5322750" y="112693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Participatory or Democratic</a:t>
            </a:r>
            <a:r>
              <a:rPr lang="ar-LY" sz="280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80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3635188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person in city looking up at buildings">
            <a:extLst>
              <a:ext uri="{FF2B5EF4-FFF2-40B4-BE49-F238E27FC236}">
                <a16:creationId xmlns:a16="http://schemas.microsoft.com/office/drawing/2014/main" id="{A4CCED48-582B-43C4-94BC-03412703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1"/>
            <a:ext cx="12190412" cy="685889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EC6DDB-CC59-401B-8B8D-769C5AB2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B29BA-CD21-4C35-B0B4-675922C59E79}"/>
              </a:ext>
            </a:extLst>
          </p:cNvPr>
          <p:cNvSpPr txBox="1"/>
          <p:nvPr/>
        </p:nvSpPr>
        <p:spPr>
          <a:xfrm>
            <a:off x="0" y="4027393"/>
            <a:ext cx="1149927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 Environmental Governance</a:t>
            </a:r>
            <a:endParaRPr lang="en-US" sz="4800" b="1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07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an working on laptop sitting by the window">
            <a:extLst>
              <a:ext uri="{FF2B5EF4-FFF2-40B4-BE49-F238E27FC236}">
                <a16:creationId xmlns:a16="http://schemas.microsoft.com/office/drawing/2014/main" id="{32F765DF-EED6-463B-813A-9D13C1F849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630" y="548640"/>
            <a:ext cx="4389120" cy="5760720"/>
          </a:xfrm>
        </p:spPr>
      </p:pic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9EF76BD2-EB69-4D45-9701-8A82B81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82935" y="2342653"/>
            <a:ext cx="6532418" cy="2172694"/>
          </a:xfrm>
        </p:spPr>
        <p:txBody>
          <a:bodyPr/>
          <a:lstStyle/>
          <a:p>
            <a:r>
              <a:rPr lang="en-US" sz="2000" b="0" i="0" smtClean="0">
                <a:solidFill>
                  <a:srgbClr val="000000"/>
                </a:solidFill>
                <a:effectLst/>
                <a:latin typeface="-apple-system"/>
              </a:rPr>
              <a:t>This dimension has been emphasized on the capacity building of the public sectors for sound economy and quality service delivery to the citizens.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D1651FB-5427-4C2E-968C-077A5FC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8F648-5829-470D-8CCF-AC44A75262AF}"/>
              </a:ext>
            </a:extLst>
          </p:cNvPr>
          <p:cNvSpPr txBox="1"/>
          <p:nvPr/>
        </p:nvSpPr>
        <p:spPr>
          <a:xfrm>
            <a:off x="5322750" y="1044249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Environmental Governance</a:t>
            </a:r>
            <a:endParaRPr lang="en-US" sz="28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800" b="0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768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hoto of coins on a table&#10;">
            <a:extLst>
              <a:ext uri="{FF2B5EF4-FFF2-40B4-BE49-F238E27FC236}">
                <a16:creationId xmlns:a16="http://schemas.microsoft.com/office/drawing/2014/main" id="{A78432FC-7702-44D2-9799-5CC8D3D0C0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5" y="0"/>
            <a:ext cx="12188825" cy="6858000"/>
          </a:xfrm>
        </p:spPr>
      </p:pic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33065600-E909-4725-88CF-C309407E3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313" y="2253749"/>
            <a:ext cx="3838222" cy="3322962"/>
          </a:xfrm>
        </p:spPr>
        <p:txBody>
          <a:bodyPr/>
          <a:lstStyle/>
          <a:p>
            <a:r>
              <a:rPr lang="en-US" sz="2400" b="0" i="0" smtClean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This dimension has been emphasized on the capacity building of the public sectors for sound economy and quality service delivery to the citizens.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839DF259-1923-4D25-955A-2AFFAE8BD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628C26-12AF-4F63-A1F3-D439B9D38CA1}"/>
              </a:ext>
            </a:extLst>
          </p:cNvPr>
          <p:cNvSpPr txBox="1"/>
          <p:nvPr/>
        </p:nvSpPr>
        <p:spPr>
          <a:xfrm>
            <a:off x="4521200" y="619978"/>
            <a:ext cx="3149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507718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Wall street sign&#10;">
            <a:extLst>
              <a:ext uri="{FF2B5EF4-FFF2-40B4-BE49-F238E27FC236}">
                <a16:creationId xmlns:a16="http://schemas.microsoft.com/office/drawing/2014/main" id="{7EA54CDC-A10B-4928-83AD-8A873A126AF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" y="0"/>
            <a:ext cx="12188952" cy="6858000"/>
          </a:xfrm>
        </p:spPr>
      </p:pic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80E486CF-8877-4DB4-98D3-2CD9F1CB339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494298" y="3693649"/>
            <a:ext cx="4694654" cy="2155076"/>
          </a:xfrm>
        </p:spPr>
        <p:txBody>
          <a:bodyPr>
            <a:noAutofit/>
          </a:bodyPr>
          <a:lstStyle/>
          <a:p>
            <a:r>
              <a:rPr lang="en-US" sz="20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Biswas, A. (2020, October 2). Governance: Meaning, definition, 4 dimensions, and types. SCHOOL OF POLITICAL SCIENCE. Retrieved November 10, 2021, from </a:t>
            </a:r>
            <a:r>
              <a:rPr lang="en-US" sz="2000" b="0" i="0" u="sng" dirty="0">
                <a:effectLst/>
                <a:latin typeface="Andalus" panose="02020603050405020304" pitchFamily="18" charset="-78"/>
                <a:cs typeface="Andalus" panose="02020603050405020304" pitchFamily="18" charset="-78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https://schoolofpoliticalscience.com/definitions-and-types-of-governance/</a:t>
            </a:r>
            <a:r>
              <a:rPr lang="en-US" sz="20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FFBA0FCD-5060-4B39-B311-BE2FE37C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39E4CD-A307-48DB-9D9E-3FABF98DC134}"/>
              </a:ext>
            </a:extLst>
          </p:cNvPr>
          <p:cNvSpPr txBox="1"/>
          <p:nvPr/>
        </p:nvSpPr>
        <p:spPr>
          <a:xfrm>
            <a:off x="138544" y="789709"/>
            <a:ext cx="5320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19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hoto of coins on a table&#10;">
            <a:extLst>
              <a:ext uri="{FF2B5EF4-FFF2-40B4-BE49-F238E27FC236}">
                <a16:creationId xmlns:a16="http://schemas.microsoft.com/office/drawing/2014/main" id="{A78432FC-7702-44D2-9799-5CC8D3D0C0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5" y="0"/>
            <a:ext cx="12188825" cy="6858000"/>
          </a:xfrm>
        </p:spPr>
      </p:pic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839DF259-1923-4D25-955A-2AFFAE8BD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E0719B-30C2-48E0-B0B5-D7387C498F4D}"/>
              </a:ext>
            </a:extLst>
          </p:cNvPr>
          <p:cNvSpPr txBox="1"/>
          <p:nvPr/>
        </p:nvSpPr>
        <p:spPr>
          <a:xfrm>
            <a:off x="129822" y="1389714"/>
            <a:ext cx="52098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dirty="0">
                <a:latin typeface="Andalus" panose="02020603050405020304" pitchFamily="18" charset="-78"/>
                <a:cs typeface="Andalus" panose="02020603050405020304" pitchFamily="18" charset="-78"/>
              </a:rPr>
              <a:t>Thank You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2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photo of person using laptop">
            <a:extLst>
              <a:ext uri="{FF2B5EF4-FFF2-40B4-BE49-F238E27FC236}">
                <a16:creationId xmlns:a16="http://schemas.microsoft.com/office/drawing/2014/main" id="{580459A6-74F1-49C9-B51B-9878E21EB1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093" y="0"/>
            <a:ext cx="11961813" cy="6858000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5E3EA69-4E0E-41BD-8095-A124225A2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093" y="394407"/>
            <a:ext cx="4456288" cy="6355997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342900" indent="-342900">
              <a:buFont typeface="+mj-lt"/>
              <a:buAutoNum type="arabicPeriod"/>
            </a:pPr>
            <a:endParaRPr lang="en-US" sz="8000" b="1" i="0" dirty="0">
              <a:solidFill>
                <a:srgbClr val="000000"/>
              </a:solidFill>
              <a:effectLst/>
              <a:latin typeface="-apple-system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</a:p>
          <a:p>
            <a:pPr marL="342900" indent="-342900" algn="ctr">
              <a:buFont typeface="+mj-lt"/>
              <a:buAutoNum type="arabicPeriod"/>
            </a:pPr>
            <a:endParaRPr lang="en-US" sz="112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112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Definition of Governance</a:t>
            </a:r>
          </a:p>
          <a:p>
            <a:pPr marL="342900" indent="-342900" algn="ctr">
              <a:buFont typeface="+mj-lt"/>
              <a:buAutoNum type="arabicPeriod"/>
            </a:pPr>
            <a:endParaRPr lang="en-US" sz="112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112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Public Sector Management</a:t>
            </a:r>
          </a:p>
          <a:p>
            <a:pPr marL="342900" indent="-342900" algn="ctr">
              <a:buFont typeface="+mj-lt"/>
              <a:buAutoNum type="arabicPeriod"/>
            </a:pPr>
            <a:endParaRPr lang="en-US" sz="112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112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Participatory or Democratic</a:t>
            </a:r>
            <a:r>
              <a:rPr lang="ar-LY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Governance</a:t>
            </a:r>
          </a:p>
          <a:p>
            <a:pPr marL="342900" indent="-342900" algn="ctr">
              <a:buFont typeface="+mj-lt"/>
              <a:buAutoNum type="arabicPeriod"/>
            </a:pPr>
            <a:endParaRPr lang="en-US" sz="96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Environmental Governance</a:t>
            </a:r>
          </a:p>
          <a:p>
            <a:pPr marL="342900" indent="-342900" algn="ctr">
              <a:buFont typeface="+mj-lt"/>
              <a:buAutoNum type="arabicPeriod"/>
            </a:pPr>
            <a:endParaRPr lang="en-US" sz="96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9600" b="1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Conclusion</a:t>
            </a:r>
          </a:p>
          <a:p>
            <a:pPr marL="342900" indent="-342900" algn="ctr">
              <a:buFont typeface="+mj-lt"/>
              <a:buAutoNum type="arabicPeriod"/>
            </a:pPr>
            <a:endParaRPr lang="en-US" sz="96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sz="9600" b="1" i="0" dirty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References</a:t>
            </a:r>
            <a:endParaRPr lang="en-US" sz="9600" b="1" i="0" dirty="0">
              <a:solidFill>
                <a:srgbClr val="000000"/>
              </a:solidFill>
              <a:effectLst/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endParaRPr lang="en-US" sz="9600" b="1" i="0" dirty="0">
              <a:solidFill>
                <a:srgbClr val="000000"/>
              </a:solidFill>
              <a:effectLst/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6011F6-E850-450C-9E2F-DDCE9E3346A7}"/>
              </a:ext>
            </a:extLst>
          </p:cNvPr>
          <p:cNvSpPr txBox="1"/>
          <p:nvPr/>
        </p:nvSpPr>
        <p:spPr>
          <a:xfrm>
            <a:off x="115093" y="0"/>
            <a:ext cx="399908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Table </a:t>
            </a:r>
            <a:r>
              <a:rPr lang="en-US" sz="4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of </a:t>
            </a:r>
            <a:r>
              <a:rPr lang="en-US" sz="40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Contents</a:t>
            </a:r>
            <a:endParaRPr lang="en-US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1733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person in city looking up at buildings">
            <a:extLst>
              <a:ext uri="{FF2B5EF4-FFF2-40B4-BE49-F238E27FC236}">
                <a16:creationId xmlns:a16="http://schemas.microsoft.com/office/drawing/2014/main" id="{A4CCED48-582B-43C4-94BC-03412703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1"/>
            <a:ext cx="12190412" cy="685889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EC6DDB-CC59-401B-8B8D-769C5AB2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B29BA-CD21-4C35-B0B4-675922C59E79}"/>
              </a:ext>
            </a:extLst>
          </p:cNvPr>
          <p:cNvSpPr txBox="1"/>
          <p:nvPr/>
        </p:nvSpPr>
        <p:spPr>
          <a:xfrm>
            <a:off x="468489" y="3981226"/>
            <a:ext cx="4250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94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an working on laptop sitting by the window">
            <a:extLst>
              <a:ext uri="{FF2B5EF4-FFF2-40B4-BE49-F238E27FC236}">
                <a16:creationId xmlns:a16="http://schemas.microsoft.com/office/drawing/2014/main" id="{32F765DF-EED6-463B-813A-9D13C1F849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630" y="548640"/>
            <a:ext cx="4389120" cy="5760720"/>
          </a:xfrm>
        </p:spPr>
      </p:pic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9EF76BD2-EB69-4D45-9701-8A82B81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22750" y="2921000"/>
            <a:ext cx="6869250" cy="1015999"/>
          </a:xfrm>
        </p:spPr>
        <p:txBody>
          <a:bodyPr/>
          <a:lstStyle/>
          <a:p>
            <a:r>
              <a:rPr lang="en-US" sz="2000" b="0" i="0" smtClean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This dimension has been emphasized on the capacity building of the public sectors for sound economy and quality service delivery to the citizens.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D1651FB-5427-4C2E-968C-077A5FC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EC7AC1-41E3-46E0-B4DF-193B6AC238FD}"/>
              </a:ext>
            </a:extLst>
          </p:cNvPr>
          <p:cNvSpPr txBox="1"/>
          <p:nvPr/>
        </p:nvSpPr>
        <p:spPr>
          <a:xfrm>
            <a:off x="5322750" y="1157486"/>
            <a:ext cx="2946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19619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person in city looking up at buildings">
            <a:extLst>
              <a:ext uri="{FF2B5EF4-FFF2-40B4-BE49-F238E27FC236}">
                <a16:creationId xmlns:a16="http://schemas.microsoft.com/office/drawing/2014/main" id="{A4CCED48-582B-43C4-94BC-03412703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1"/>
            <a:ext cx="12190412" cy="685889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EC6DDB-CC59-401B-8B8D-769C5AB2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B29BA-CD21-4C35-B0B4-675922C59E79}"/>
              </a:ext>
            </a:extLst>
          </p:cNvPr>
          <p:cNvSpPr txBox="1"/>
          <p:nvPr/>
        </p:nvSpPr>
        <p:spPr>
          <a:xfrm>
            <a:off x="0" y="4027393"/>
            <a:ext cx="831426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800" b="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Definition of Governance</a:t>
            </a: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802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an working on laptop sitting by the window">
            <a:extLst>
              <a:ext uri="{FF2B5EF4-FFF2-40B4-BE49-F238E27FC236}">
                <a16:creationId xmlns:a16="http://schemas.microsoft.com/office/drawing/2014/main" id="{32F765DF-EED6-463B-813A-9D13C1F849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630" y="548640"/>
            <a:ext cx="4389120" cy="5760720"/>
          </a:xfrm>
        </p:spPr>
      </p:pic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9EF76BD2-EB69-4D45-9701-8A82B81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5227" y="2342653"/>
            <a:ext cx="6532418" cy="2172694"/>
          </a:xfrm>
        </p:spPr>
        <p:txBody>
          <a:bodyPr/>
          <a:lstStyle/>
          <a:p>
            <a:r>
              <a:rPr lang="en-US" sz="2000" b="0" i="0" smtClean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This dimension has been emphasized on the capacity building of the public sectors for sound economy and quality service delivery to the citizens.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D1651FB-5427-4C2E-968C-077A5FC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8F648-5829-470D-8CCF-AC44A75262AF}"/>
              </a:ext>
            </a:extLst>
          </p:cNvPr>
          <p:cNvSpPr txBox="1"/>
          <p:nvPr/>
        </p:nvSpPr>
        <p:spPr>
          <a:xfrm>
            <a:off x="5322750" y="104424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Definition of Governance</a:t>
            </a:r>
          </a:p>
        </p:txBody>
      </p:sp>
    </p:spTree>
    <p:extLst>
      <p:ext uri="{BB962C8B-B14F-4D97-AF65-F5344CB8AC3E}">
        <p14:creationId xmlns:p14="http://schemas.microsoft.com/office/powerpoint/2010/main" val="1948811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person in city looking up at buildings">
            <a:extLst>
              <a:ext uri="{FF2B5EF4-FFF2-40B4-BE49-F238E27FC236}">
                <a16:creationId xmlns:a16="http://schemas.microsoft.com/office/drawing/2014/main" id="{A4CCED48-582B-43C4-94BC-03412703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1"/>
            <a:ext cx="12190412" cy="685889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EC6DDB-CC59-401B-8B8D-769C5AB2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B29BA-CD21-4C35-B0B4-675922C59E79}"/>
              </a:ext>
            </a:extLst>
          </p:cNvPr>
          <p:cNvSpPr txBox="1"/>
          <p:nvPr/>
        </p:nvSpPr>
        <p:spPr>
          <a:xfrm>
            <a:off x="0" y="4027393"/>
            <a:ext cx="1149927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800" b="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Public Sector Management</a:t>
            </a: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80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an working on laptop sitting by the window">
            <a:extLst>
              <a:ext uri="{FF2B5EF4-FFF2-40B4-BE49-F238E27FC236}">
                <a16:creationId xmlns:a16="http://schemas.microsoft.com/office/drawing/2014/main" id="{32F765DF-EED6-463B-813A-9D13C1F849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630" y="548640"/>
            <a:ext cx="4389120" cy="5760720"/>
          </a:xfrm>
        </p:spPr>
      </p:pic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9EF76BD2-EB69-4D45-9701-8A82B81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82935" y="2342653"/>
            <a:ext cx="6532418" cy="2172694"/>
          </a:xfrm>
        </p:spPr>
        <p:txBody>
          <a:bodyPr/>
          <a:lstStyle/>
          <a:p>
            <a:r>
              <a:rPr lang="en-US" sz="2000" b="0" i="0" dirty="0">
                <a:solidFill>
                  <a:srgbClr val="00000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This dimension has been emphasized on the capacity building of the public sectors for sound economy and quality service delivery to the citizens.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D1651FB-5427-4C2E-968C-077A5FC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8F648-5829-470D-8CCF-AC44A75262AF}"/>
              </a:ext>
            </a:extLst>
          </p:cNvPr>
          <p:cNvSpPr txBox="1"/>
          <p:nvPr/>
        </p:nvSpPr>
        <p:spPr>
          <a:xfrm>
            <a:off x="5322750" y="104424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Public Sector Management</a:t>
            </a:r>
          </a:p>
        </p:txBody>
      </p:sp>
    </p:spTree>
    <p:extLst>
      <p:ext uri="{BB962C8B-B14F-4D97-AF65-F5344CB8AC3E}">
        <p14:creationId xmlns:p14="http://schemas.microsoft.com/office/powerpoint/2010/main" val="344153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photo of person in city looking up at buildings">
            <a:extLst>
              <a:ext uri="{FF2B5EF4-FFF2-40B4-BE49-F238E27FC236}">
                <a16:creationId xmlns:a16="http://schemas.microsoft.com/office/drawing/2014/main" id="{A4CCED48-582B-43C4-94BC-03412703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893"/>
            <a:ext cx="12190412" cy="685889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EC6DDB-CC59-401B-8B8D-769C5AB258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697923"/>
            <a:ext cx="91440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B29BA-CD21-4C35-B0B4-675922C59E79}"/>
              </a:ext>
            </a:extLst>
          </p:cNvPr>
          <p:cNvSpPr txBox="1"/>
          <p:nvPr/>
        </p:nvSpPr>
        <p:spPr>
          <a:xfrm>
            <a:off x="-530579" y="3296355"/>
            <a:ext cx="890293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80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Participatory or Democratic</a:t>
            </a:r>
            <a:r>
              <a:rPr lang="ar-LY" sz="480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800" i="0" dirty="0">
                <a:solidFill>
                  <a:schemeClr val="bg1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Governance</a:t>
            </a:r>
          </a:p>
          <a:p>
            <a:pPr marL="342900" indent="-342900" algn="ctr">
              <a:buFont typeface="+mj-lt"/>
              <a:buAutoNum type="arabicPeriod"/>
            </a:pPr>
            <a:endParaRPr lang="en-US" sz="9600" b="1" i="0" dirty="0"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4800" b="0" i="0" dirty="0">
              <a:solidFill>
                <a:schemeClr val="bg1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dimension has been emphasized on the capacity building of the public sectors for sound economy and quality service delivery to the citizens.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92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4873"/>
      </a:accent1>
      <a:accent2>
        <a:srgbClr val="03658C"/>
      </a:accent2>
      <a:accent3>
        <a:srgbClr val="0388A6"/>
      </a:accent3>
      <a:accent4>
        <a:srgbClr val="04ADBF"/>
      </a:accent4>
      <a:accent5>
        <a:srgbClr val="5B9BD5"/>
      </a:accent5>
      <a:accent6>
        <a:srgbClr val="04D9D9"/>
      </a:accent6>
      <a:hlink>
        <a:srgbClr val="0563C1"/>
      </a:hlink>
      <a:folHlink>
        <a:srgbClr val="954F72"/>
      </a:folHlink>
    </a:clrScheme>
    <a:fontScheme name="Custom 118">
      <a:majorFont>
        <a:latin typeface="Selawik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 pitch deck_Win32_JB_v2.potx" id="{20737546-06B0-4BD7-AC56-F403EF86C0E3}" vid="{1EA85B44-1A53-4BBB-B1B2-A9A21AB62E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FC5A798-286F-493A-A004-3C6C2A6B8B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4AF623-4A95-4652-AF18-74D461A966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BAD7039-4680-4956-9542-B83D9E6314E4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Financial pitch deck</Template>
  <TotalTime>184</TotalTime>
  <Words>454</Words>
  <Application>Microsoft Office PowerPoint</Application>
  <PresentationFormat>Widescreen</PresentationFormat>
  <Paragraphs>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Aldhabi</vt:lpstr>
      <vt:lpstr>Andalus</vt:lpstr>
      <vt:lpstr>-apple-system</vt:lpstr>
      <vt:lpstr>Arial</vt:lpstr>
      <vt:lpstr>Calibri</vt:lpstr>
      <vt:lpstr>Selawik Semibold</vt:lpstr>
      <vt:lpstr>Source Sans Pro</vt:lpstr>
      <vt:lpstr>Source Sans Pro ExtraLight</vt:lpstr>
      <vt:lpstr>Wingdings</vt:lpstr>
      <vt:lpstr>Office Theme</vt:lpstr>
      <vt:lpstr>Defining Public Governance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 Public Governance</dc:title>
  <dc:creator>ADIM SALEH</dc:creator>
  <cp:lastModifiedBy>user</cp:lastModifiedBy>
  <cp:revision>10</cp:revision>
  <dcterms:created xsi:type="dcterms:W3CDTF">2021-11-10T09:15:15Z</dcterms:created>
  <dcterms:modified xsi:type="dcterms:W3CDTF">2021-12-02T06:45:31Z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