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0" r:id="rId1"/>
  </p:sldMasterIdLst>
  <p:notesMasterIdLst>
    <p:notesMasterId r:id="rId11"/>
  </p:notesMasterIdLst>
  <p:sldIdLst>
    <p:sldId id="256" r:id="rId2"/>
    <p:sldId id="258" r:id="rId3"/>
    <p:sldId id="261" r:id="rId4"/>
    <p:sldId id="296" r:id="rId5"/>
    <p:sldId id="297" r:id="rId6"/>
    <p:sldId id="298" r:id="rId7"/>
    <p:sldId id="299" r:id="rId8"/>
    <p:sldId id="300" r:id="rId9"/>
    <p:sldId id="301" r:id="rId10"/>
  </p:sldIdLst>
  <p:sldSz cx="9144000" cy="5143500" type="screen16x9"/>
  <p:notesSz cx="6858000" cy="9144000"/>
  <p:embeddedFontLst>
    <p:embeddedFont>
      <p:font typeface="Londrina Solid" panose="020B0604020202020204" charset="0"/>
      <p:regular r:id="rId12"/>
    </p:embeddedFont>
    <p:embeddedFont>
      <p:font typeface="Quicksand Medium" panose="00000600000000000000" pitchFamily="2" charset="0"/>
      <p:regular r:id="rId13"/>
      <p:bold r:id="rId14"/>
    </p:embeddedFont>
    <p:embeddedFont>
      <p:font typeface="Anek Devanagari" panose="020B0604020202020204" charset="0"/>
      <p:regular r:id="rId15"/>
      <p:bold r:id="rId1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A6EF4464-A160-48EE-88F3-E98CAE3EF967}">
  <a:tblStyle styleId="{A6EF4464-A160-48EE-88F3-E98CAE3EF967}"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F26B621D-D826-44E7-9135-2D69A38AA5ED}" styleName="Table_1">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0" d="100"/>
          <a:sy n="100" d="100"/>
        </p:scale>
        <p:origin x="300" y="6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2.fntdata"/><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font" Target="fonts/font1.fntdata"/><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font" Target="fonts/font5.fntdata"/><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font" Target="fonts/font4.fntdata"/><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3.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21"/>
        <p:cNvGrpSpPr/>
        <p:nvPr/>
      </p:nvGrpSpPr>
      <p:grpSpPr>
        <a:xfrm>
          <a:off x="0" y="0"/>
          <a:ext cx="0" cy="0"/>
          <a:chOff x="0" y="0"/>
          <a:chExt cx="0" cy="0"/>
        </a:xfrm>
      </p:grpSpPr>
      <p:sp>
        <p:nvSpPr>
          <p:cNvPr id="3322" name="Google Shape;3322;g278be716bc9_1_10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23" name="Google Shape;3323;g278be716bc9_1_10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36"/>
        <p:cNvGrpSpPr/>
        <p:nvPr/>
      </p:nvGrpSpPr>
      <p:grpSpPr>
        <a:xfrm>
          <a:off x="0" y="0"/>
          <a:ext cx="0" cy="0"/>
          <a:chOff x="0" y="0"/>
          <a:chExt cx="0" cy="0"/>
        </a:xfrm>
      </p:grpSpPr>
      <p:sp>
        <p:nvSpPr>
          <p:cNvPr id="3337" name="Google Shape;3337;g278be716bc9_1_4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38" name="Google Shape;3338;g278be716bc9_1_4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89"/>
        <p:cNvGrpSpPr/>
        <p:nvPr/>
      </p:nvGrpSpPr>
      <p:grpSpPr>
        <a:xfrm>
          <a:off x="0" y="0"/>
          <a:ext cx="0" cy="0"/>
          <a:chOff x="0" y="0"/>
          <a:chExt cx="0" cy="0"/>
        </a:xfrm>
      </p:grpSpPr>
      <p:sp>
        <p:nvSpPr>
          <p:cNvPr id="3390" name="Google Shape;3390;g27916108a0d_0_129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91" name="Google Shape;3391;g27916108a0d_0_129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lt2"/>
        </a:solidFill>
        <a:effectLst/>
      </p:bgPr>
    </p:bg>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715050" y="967950"/>
            <a:ext cx="7713900" cy="2645700"/>
          </a:xfrm>
          <a:prstGeom prst="rect">
            <a:avLst/>
          </a:prstGeom>
        </p:spPr>
        <p:txBody>
          <a:bodyPr spcFirstLastPara="1" wrap="square" lIns="91425" tIns="91425" rIns="91425" bIns="91425" anchor="b" anchorCtr="0">
            <a:noAutofit/>
          </a:bodyPr>
          <a:lstStyle>
            <a:lvl1pPr lvl="0" algn="ctr">
              <a:lnSpc>
                <a:spcPct val="90000"/>
              </a:lnSpc>
              <a:spcBef>
                <a:spcPts val="0"/>
              </a:spcBef>
              <a:spcAft>
                <a:spcPts val="0"/>
              </a:spcAft>
              <a:buSzPts val="5200"/>
              <a:buNone/>
              <a:defRPr sz="60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0" name="Google Shape;10;p2"/>
          <p:cNvSpPr txBox="1">
            <a:spLocks noGrp="1"/>
          </p:cNvSpPr>
          <p:nvPr>
            <p:ph type="subTitle" idx="1"/>
          </p:nvPr>
        </p:nvSpPr>
        <p:spPr>
          <a:xfrm>
            <a:off x="715050" y="3613650"/>
            <a:ext cx="7713900" cy="4365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1200"/>
              <a:buNone/>
              <a:defRPr sz="1600"/>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grpSp>
        <p:nvGrpSpPr>
          <p:cNvPr id="11" name="Google Shape;11;p2"/>
          <p:cNvGrpSpPr/>
          <p:nvPr/>
        </p:nvGrpSpPr>
        <p:grpSpPr>
          <a:xfrm>
            <a:off x="0" y="4760925"/>
            <a:ext cx="9144169" cy="382623"/>
            <a:chOff x="0" y="4760925"/>
            <a:chExt cx="9144169" cy="382623"/>
          </a:xfrm>
        </p:grpSpPr>
        <p:sp>
          <p:nvSpPr>
            <p:cNvPr id="12" name="Google Shape;12;p2"/>
            <p:cNvSpPr/>
            <p:nvPr/>
          </p:nvSpPr>
          <p:spPr>
            <a:xfrm>
              <a:off x="0" y="4760925"/>
              <a:ext cx="9144169" cy="382623"/>
            </a:xfrm>
            <a:custGeom>
              <a:avLst/>
              <a:gdLst/>
              <a:ahLst/>
              <a:cxnLst/>
              <a:rect l="l" t="t" r="r" b="b"/>
              <a:pathLst>
                <a:path w="285666" h="26131" extrusionOk="0">
                  <a:moveTo>
                    <a:pt x="0" y="1"/>
                  </a:moveTo>
                  <a:lnTo>
                    <a:pt x="0" y="26130"/>
                  </a:lnTo>
                  <a:lnTo>
                    <a:pt x="285665" y="26130"/>
                  </a:lnTo>
                  <a:lnTo>
                    <a:pt x="28566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 name="Google Shape;13;p2"/>
            <p:cNvGrpSpPr/>
            <p:nvPr/>
          </p:nvGrpSpPr>
          <p:grpSpPr>
            <a:xfrm>
              <a:off x="97711" y="4820146"/>
              <a:ext cx="8948592" cy="264357"/>
              <a:chOff x="72194" y="4820146"/>
              <a:chExt cx="8948592" cy="264357"/>
            </a:xfrm>
          </p:grpSpPr>
          <p:grpSp>
            <p:nvGrpSpPr>
              <p:cNvPr id="14" name="Google Shape;14;p2"/>
              <p:cNvGrpSpPr/>
              <p:nvPr/>
            </p:nvGrpSpPr>
            <p:grpSpPr>
              <a:xfrm>
                <a:off x="72194" y="4820146"/>
                <a:ext cx="4141998" cy="264357"/>
                <a:chOff x="380575" y="2688875"/>
                <a:chExt cx="6919475" cy="441625"/>
              </a:xfrm>
            </p:grpSpPr>
            <p:sp>
              <p:nvSpPr>
                <p:cNvPr id="15" name="Google Shape;15;p2"/>
                <p:cNvSpPr/>
                <p:nvPr/>
              </p:nvSpPr>
              <p:spPr>
                <a:xfrm>
                  <a:off x="399825" y="2754250"/>
                  <a:ext cx="311975" cy="326300"/>
                </a:xfrm>
                <a:custGeom>
                  <a:avLst/>
                  <a:gdLst/>
                  <a:ahLst/>
                  <a:cxnLst/>
                  <a:rect l="l" t="t" r="r" b="b"/>
                  <a:pathLst>
                    <a:path w="12479" h="13052" extrusionOk="0">
                      <a:moveTo>
                        <a:pt x="12359" y="11726"/>
                      </a:moveTo>
                      <a:cubicBezTo>
                        <a:pt x="12014" y="13051"/>
                        <a:pt x="831" y="12114"/>
                        <a:pt x="793" y="12076"/>
                      </a:cubicBezTo>
                      <a:cubicBezTo>
                        <a:pt x="672" y="11955"/>
                        <a:pt x="0" y="943"/>
                        <a:pt x="1044" y="500"/>
                      </a:cubicBezTo>
                      <a:cubicBezTo>
                        <a:pt x="934" y="439"/>
                        <a:pt x="11874" y="1"/>
                        <a:pt x="12294" y="816"/>
                      </a:cubicBezTo>
                      <a:cubicBezTo>
                        <a:pt x="12478" y="1176"/>
                        <a:pt x="12382" y="10416"/>
                        <a:pt x="12359" y="11724"/>
                      </a:cubicBezTo>
                      <a:lnTo>
                        <a:pt x="12359" y="11724"/>
                      </a:lnTo>
                      <a:close/>
                      <a:moveTo>
                        <a:pt x="9244" y="1758"/>
                      </a:moveTo>
                      <a:lnTo>
                        <a:pt x="1892" y="1758"/>
                      </a:lnTo>
                      <a:cubicBezTo>
                        <a:pt x="1892" y="4831"/>
                        <a:pt x="1892" y="7902"/>
                        <a:pt x="1892" y="10976"/>
                      </a:cubicBezTo>
                      <a:lnTo>
                        <a:pt x="11081" y="10976"/>
                      </a:lnTo>
                      <a:cubicBezTo>
                        <a:pt x="11081" y="8346"/>
                        <a:pt x="11579" y="4431"/>
                        <a:pt x="10766" y="2073"/>
                      </a:cubicBezTo>
                      <a:lnTo>
                        <a:pt x="9244" y="1758"/>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p:nvPr/>
              </p:nvSpPr>
              <p:spPr>
                <a:xfrm>
                  <a:off x="380575" y="2731575"/>
                  <a:ext cx="357025" cy="363275"/>
                </a:xfrm>
                <a:custGeom>
                  <a:avLst/>
                  <a:gdLst/>
                  <a:ahLst/>
                  <a:cxnLst/>
                  <a:rect l="l" t="t" r="r" b="b"/>
                  <a:pathLst>
                    <a:path w="14281" h="14531" extrusionOk="0">
                      <a:moveTo>
                        <a:pt x="14245" y="14071"/>
                      </a:moveTo>
                      <a:cubicBezTo>
                        <a:pt x="14126" y="14531"/>
                        <a:pt x="390" y="14383"/>
                        <a:pt x="274" y="14113"/>
                      </a:cubicBezTo>
                      <a:cubicBezTo>
                        <a:pt x="252" y="14353"/>
                        <a:pt x="0" y="456"/>
                        <a:pt x="437" y="272"/>
                      </a:cubicBezTo>
                      <a:cubicBezTo>
                        <a:pt x="199" y="251"/>
                        <a:pt x="14050" y="0"/>
                        <a:pt x="14234" y="435"/>
                      </a:cubicBezTo>
                      <a:cubicBezTo>
                        <a:pt x="14239" y="382"/>
                        <a:pt x="14280" y="9686"/>
                        <a:pt x="14245" y="14071"/>
                      </a:cubicBezTo>
                      <a:close/>
                      <a:moveTo>
                        <a:pt x="11884" y="775"/>
                      </a:moveTo>
                      <a:lnTo>
                        <a:pt x="775" y="775"/>
                      </a:lnTo>
                      <a:cubicBezTo>
                        <a:pt x="775" y="5108"/>
                        <a:pt x="775" y="9440"/>
                        <a:pt x="777" y="13773"/>
                      </a:cubicBezTo>
                      <a:lnTo>
                        <a:pt x="13734" y="13773"/>
                      </a:lnTo>
                      <a:cubicBezTo>
                        <a:pt x="13733" y="10726"/>
                        <a:pt x="14267" y="3559"/>
                        <a:pt x="13416" y="1094"/>
                      </a:cubicBezTo>
                      <a:lnTo>
                        <a:pt x="11884" y="775"/>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a:off x="832350" y="2724350"/>
                  <a:ext cx="368200" cy="365025"/>
                </a:xfrm>
                <a:custGeom>
                  <a:avLst/>
                  <a:gdLst/>
                  <a:ahLst/>
                  <a:cxnLst/>
                  <a:rect l="l" t="t" r="r" b="b"/>
                  <a:pathLst>
                    <a:path w="14728" h="14601" extrusionOk="0">
                      <a:moveTo>
                        <a:pt x="14711" y="11183"/>
                      </a:moveTo>
                      <a:cubicBezTo>
                        <a:pt x="14727" y="12553"/>
                        <a:pt x="3728" y="14601"/>
                        <a:pt x="3680" y="14574"/>
                      </a:cubicBezTo>
                      <a:cubicBezTo>
                        <a:pt x="3530" y="14488"/>
                        <a:pt x="1" y="4041"/>
                        <a:pt x="890" y="3339"/>
                      </a:cubicBezTo>
                      <a:cubicBezTo>
                        <a:pt x="771" y="3309"/>
                        <a:pt x="11180" y="0"/>
                        <a:pt x="11797" y="676"/>
                      </a:cubicBezTo>
                      <a:cubicBezTo>
                        <a:pt x="12069" y="973"/>
                        <a:pt x="14391" y="9915"/>
                        <a:pt x="14711" y="11183"/>
                      </a:cubicBezTo>
                      <a:close/>
                      <a:moveTo>
                        <a:pt x="9109" y="2388"/>
                      </a:moveTo>
                      <a:cubicBezTo>
                        <a:pt x="6749" y="3035"/>
                        <a:pt x="4392" y="3682"/>
                        <a:pt x="2032" y="4328"/>
                      </a:cubicBezTo>
                      <a:cubicBezTo>
                        <a:pt x="2837" y="7293"/>
                        <a:pt x="3643" y="10258"/>
                        <a:pt x="4448" y="13222"/>
                      </a:cubicBezTo>
                      <a:cubicBezTo>
                        <a:pt x="7395" y="12414"/>
                        <a:pt x="10342" y="11606"/>
                        <a:pt x="13289" y="10796"/>
                      </a:cubicBezTo>
                      <a:cubicBezTo>
                        <a:pt x="12599" y="8259"/>
                        <a:pt x="12056" y="4353"/>
                        <a:pt x="10655" y="2292"/>
                      </a:cubicBezTo>
                      <a:lnTo>
                        <a:pt x="9109" y="2388"/>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a:off x="804700" y="2693200"/>
                  <a:ext cx="431900" cy="437250"/>
                </a:xfrm>
                <a:custGeom>
                  <a:avLst/>
                  <a:gdLst/>
                  <a:ahLst/>
                  <a:cxnLst/>
                  <a:rect l="l" t="t" r="r" b="b"/>
                  <a:pathLst>
                    <a:path w="17276" h="17490" extrusionOk="0">
                      <a:moveTo>
                        <a:pt x="17269" y="13522"/>
                      </a:moveTo>
                      <a:cubicBezTo>
                        <a:pt x="17275" y="13997"/>
                        <a:pt x="4026" y="17480"/>
                        <a:pt x="3843" y="17247"/>
                      </a:cubicBezTo>
                      <a:cubicBezTo>
                        <a:pt x="3885" y="17490"/>
                        <a:pt x="0" y="4149"/>
                        <a:pt x="372" y="3853"/>
                      </a:cubicBezTo>
                      <a:cubicBezTo>
                        <a:pt x="141" y="3895"/>
                        <a:pt x="13404" y="0"/>
                        <a:pt x="13693" y="370"/>
                      </a:cubicBezTo>
                      <a:cubicBezTo>
                        <a:pt x="13685" y="316"/>
                        <a:pt x="16157" y="9281"/>
                        <a:pt x="17269" y="13522"/>
                      </a:cubicBezTo>
                      <a:lnTo>
                        <a:pt x="17269" y="13522"/>
                      </a:lnTo>
                      <a:close/>
                      <a:moveTo>
                        <a:pt x="11521" y="1318"/>
                      </a:moveTo>
                      <a:cubicBezTo>
                        <a:pt x="7957" y="2295"/>
                        <a:pt x="4392" y="3272"/>
                        <a:pt x="830" y="4248"/>
                      </a:cubicBezTo>
                      <a:cubicBezTo>
                        <a:pt x="1965" y="8430"/>
                        <a:pt x="3100" y="12608"/>
                        <a:pt x="4236" y="16788"/>
                      </a:cubicBezTo>
                      <a:cubicBezTo>
                        <a:pt x="8391" y="15649"/>
                        <a:pt x="12545" y="14509"/>
                        <a:pt x="16698" y="13368"/>
                      </a:cubicBezTo>
                      <a:cubicBezTo>
                        <a:pt x="15902" y="10431"/>
                        <a:pt x="14543" y="3375"/>
                        <a:pt x="13077" y="122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a:off x="1332100" y="2754250"/>
                  <a:ext cx="310700" cy="326300"/>
                </a:xfrm>
                <a:custGeom>
                  <a:avLst/>
                  <a:gdLst/>
                  <a:ahLst/>
                  <a:cxnLst/>
                  <a:rect l="l" t="t" r="r" b="b"/>
                  <a:pathLst>
                    <a:path w="12428" h="13052" extrusionOk="0">
                      <a:moveTo>
                        <a:pt x="12308" y="11726"/>
                      </a:moveTo>
                      <a:cubicBezTo>
                        <a:pt x="11966" y="13051"/>
                        <a:pt x="831" y="12114"/>
                        <a:pt x="794" y="12076"/>
                      </a:cubicBezTo>
                      <a:cubicBezTo>
                        <a:pt x="671" y="11953"/>
                        <a:pt x="1" y="943"/>
                        <a:pt x="1040" y="500"/>
                      </a:cubicBezTo>
                      <a:cubicBezTo>
                        <a:pt x="935" y="440"/>
                        <a:pt x="11825" y="1"/>
                        <a:pt x="12243" y="816"/>
                      </a:cubicBezTo>
                      <a:cubicBezTo>
                        <a:pt x="12428" y="1176"/>
                        <a:pt x="12333" y="10415"/>
                        <a:pt x="12308" y="11724"/>
                      </a:cubicBezTo>
                      <a:lnTo>
                        <a:pt x="12308" y="11724"/>
                      </a:lnTo>
                      <a:close/>
                      <a:moveTo>
                        <a:pt x="9204" y="1758"/>
                      </a:moveTo>
                      <a:lnTo>
                        <a:pt x="1883" y="1758"/>
                      </a:lnTo>
                      <a:cubicBezTo>
                        <a:pt x="1883" y="4831"/>
                        <a:pt x="1884" y="7902"/>
                        <a:pt x="1886" y="10976"/>
                      </a:cubicBezTo>
                      <a:lnTo>
                        <a:pt x="11037" y="10976"/>
                      </a:lnTo>
                      <a:cubicBezTo>
                        <a:pt x="11035" y="8344"/>
                        <a:pt x="11532" y="4434"/>
                        <a:pt x="10720" y="2073"/>
                      </a:cubicBezTo>
                      <a:lnTo>
                        <a:pt x="9205" y="1758"/>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a:off x="1312850" y="2731575"/>
                  <a:ext cx="355675" cy="363275"/>
                </a:xfrm>
                <a:custGeom>
                  <a:avLst/>
                  <a:gdLst/>
                  <a:ahLst/>
                  <a:cxnLst/>
                  <a:rect l="l" t="t" r="r" b="b"/>
                  <a:pathLst>
                    <a:path w="14227" h="14531" extrusionOk="0">
                      <a:moveTo>
                        <a:pt x="14193" y="14071"/>
                      </a:moveTo>
                      <a:cubicBezTo>
                        <a:pt x="14075" y="14531"/>
                        <a:pt x="396" y="14383"/>
                        <a:pt x="281" y="14113"/>
                      </a:cubicBezTo>
                      <a:cubicBezTo>
                        <a:pt x="260" y="14355"/>
                        <a:pt x="1" y="458"/>
                        <a:pt x="441" y="272"/>
                      </a:cubicBezTo>
                      <a:cubicBezTo>
                        <a:pt x="205" y="251"/>
                        <a:pt x="13997" y="0"/>
                        <a:pt x="14178" y="435"/>
                      </a:cubicBezTo>
                      <a:cubicBezTo>
                        <a:pt x="14183" y="382"/>
                        <a:pt x="14226" y="9679"/>
                        <a:pt x="14193" y="14071"/>
                      </a:cubicBezTo>
                      <a:close/>
                      <a:moveTo>
                        <a:pt x="11837" y="775"/>
                      </a:moveTo>
                      <a:lnTo>
                        <a:pt x="778" y="775"/>
                      </a:lnTo>
                      <a:cubicBezTo>
                        <a:pt x="776" y="5108"/>
                        <a:pt x="778" y="9440"/>
                        <a:pt x="781" y="13773"/>
                      </a:cubicBezTo>
                      <a:lnTo>
                        <a:pt x="13684" y="13773"/>
                      </a:lnTo>
                      <a:cubicBezTo>
                        <a:pt x="13682" y="10723"/>
                        <a:pt x="14213" y="3564"/>
                        <a:pt x="13364" y="1094"/>
                      </a:cubicBezTo>
                      <a:lnTo>
                        <a:pt x="11837" y="775"/>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a:off x="2262000" y="2754250"/>
                  <a:ext cx="310900" cy="326300"/>
                </a:xfrm>
                <a:custGeom>
                  <a:avLst/>
                  <a:gdLst/>
                  <a:ahLst/>
                  <a:cxnLst/>
                  <a:rect l="l" t="t" r="r" b="b"/>
                  <a:pathLst>
                    <a:path w="12436" h="13052" extrusionOk="0">
                      <a:moveTo>
                        <a:pt x="12323" y="11726"/>
                      </a:moveTo>
                      <a:cubicBezTo>
                        <a:pt x="11979" y="13051"/>
                        <a:pt x="833" y="12114"/>
                        <a:pt x="797" y="12076"/>
                      </a:cubicBezTo>
                      <a:cubicBezTo>
                        <a:pt x="672" y="11951"/>
                        <a:pt x="0" y="943"/>
                        <a:pt x="1041" y="500"/>
                      </a:cubicBezTo>
                      <a:cubicBezTo>
                        <a:pt x="935" y="439"/>
                        <a:pt x="11835" y="1"/>
                        <a:pt x="12253" y="816"/>
                      </a:cubicBezTo>
                      <a:cubicBezTo>
                        <a:pt x="12435" y="1172"/>
                        <a:pt x="12343" y="10416"/>
                        <a:pt x="12323" y="11724"/>
                      </a:cubicBezTo>
                      <a:lnTo>
                        <a:pt x="12323" y="11724"/>
                      </a:lnTo>
                      <a:close/>
                      <a:moveTo>
                        <a:pt x="9210" y="1758"/>
                      </a:moveTo>
                      <a:lnTo>
                        <a:pt x="1884" y="1758"/>
                      </a:lnTo>
                      <a:cubicBezTo>
                        <a:pt x="1884" y="4831"/>
                        <a:pt x="1885" y="7902"/>
                        <a:pt x="1889" y="10976"/>
                      </a:cubicBezTo>
                      <a:lnTo>
                        <a:pt x="11048" y="10976"/>
                      </a:lnTo>
                      <a:cubicBezTo>
                        <a:pt x="11045" y="8344"/>
                        <a:pt x="11539" y="4433"/>
                        <a:pt x="10728" y="2073"/>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2"/>
                <p:cNvSpPr/>
                <p:nvPr/>
              </p:nvSpPr>
              <p:spPr>
                <a:xfrm>
                  <a:off x="2242750" y="2731575"/>
                  <a:ext cx="356000" cy="363275"/>
                </a:xfrm>
                <a:custGeom>
                  <a:avLst/>
                  <a:gdLst/>
                  <a:ahLst/>
                  <a:cxnLst/>
                  <a:rect l="l" t="t" r="r" b="b"/>
                  <a:pathLst>
                    <a:path w="14240" h="14531" extrusionOk="0">
                      <a:moveTo>
                        <a:pt x="14209" y="14071"/>
                      </a:moveTo>
                      <a:cubicBezTo>
                        <a:pt x="14090" y="14531"/>
                        <a:pt x="400" y="14383"/>
                        <a:pt x="284" y="14113"/>
                      </a:cubicBezTo>
                      <a:cubicBezTo>
                        <a:pt x="264" y="14355"/>
                        <a:pt x="0" y="460"/>
                        <a:pt x="440" y="272"/>
                      </a:cubicBezTo>
                      <a:cubicBezTo>
                        <a:pt x="206" y="251"/>
                        <a:pt x="14009" y="0"/>
                        <a:pt x="14191" y="435"/>
                      </a:cubicBezTo>
                      <a:cubicBezTo>
                        <a:pt x="14196" y="382"/>
                        <a:pt x="14239" y="9681"/>
                        <a:pt x="14209" y="14071"/>
                      </a:cubicBezTo>
                      <a:lnTo>
                        <a:pt x="14209" y="14071"/>
                      </a:lnTo>
                      <a:close/>
                      <a:moveTo>
                        <a:pt x="11846" y="775"/>
                      </a:moveTo>
                      <a:lnTo>
                        <a:pt x="779" y="775"/>
                      </a:lnTo>
                      <a:cubicBezTo>
                        <a:pt x="777" y="5108"/>
                        <a:pt x="779" y="9440"/>
                        <a:pt x="785" y="13773"/>
                      </a:cubicBezTo>
                      <a:lnTo>
                        <a:pt x="13698" y="13773"/>
                      </a:lnTo>
                      <a:cubicBezTo>
                        <a:pt x="13695" y="10723"/>
                        <a:pt x="14224" y="3561"/>
                        <a:pt x="13375" y="1094"/>
                      </a:cubicBezTo>
                      <a:lnTo>
                        <a:pt x="11846" y="775"/>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2"/>
                <p:cNvSpPr/>
                <p:nvPr/>
              </p:nvSpPr>
              <p:spPr>
                <a:xfrm>
                  <a:off x="3194925" y="2749825"/>
                  <a:ext cx="322800" cy="321050"/>
                </a:xfrm>
                <a:custGeom>
                  <a:avLst/>
                  <a:gdLst/>
                  <a:ahLst/>
                  <a:cxnLst/>
                  <a:rect l="l" t="t" r="r" b="b"/>
                  <a:pathLst>
                    <a:path w="12912" h="12842" extrusionOk="0">
                      <a:moveTo>
                        <a:pt x="583" y="10046"/>
                      </a:moveTo>
                      <a:cubicBezTo>
                        <a:pt x="579" y="8428"/>
                        <a:pt x="0" y="913"/>
                        <a:pt x="1069" y="656"/>
                      </a:cubicBezTo>
                      <a:cubicBezTo>
                        <a:pt x="1922" y="450"/>
                        <a:pt x="12175" y="0"/>
                        <a:pt x="12389" y="1434"/>
                      </a:cubicBezTo>
                      <a:cubicBezTo>
                        <a:pt x="12593" y="2796"/>
                        <a:pt x="12911" y="12249"/>
                        <a:pt x="11678" y="12458"/>
                      </a:cubicBezTo>
                      <a:cubicBezTo>
                        <a:pt x="11070" y="12561"/>
                        <a:pt x="974" y="12842"/>
                        <a:pt x="619" y="12002"/>
                      </a:cubicBezTo>
                      <a:cubicBezTo>
                        <a:pt x="524" y="12165"/>
                        <a:pt x="583" y="10101"/>
                        <a:pt x="583" y="10046"/>
                      </a:cubicBezTo>
                      <a:close/>
                      <a:moveTo>
                        <a:pt x="2791" y="11153"/>
                      </a:moveTo>
                      <a:lnTo>
                        <a:pt x="11083" y="11153"/>
                      </a:lnTo>
                      <a:cubicBezTo>
                        <a:pt x="11079" y="8079"/>
                        <a:pt x="11076" y="5008"/>
                        <a:pt x="11076" y="1935"/>
                      </a:cubicBezTo>
                      <a:lnTo>
                        <a:pt x="1865" y="1935"/>
                      </a:lnTo>
                      <a:cubicBezTo>
                        <a:pt x="1864" y="4529"/>
                        <a:pt x="1611" y="8438"/>
                        <a:pt x="2028" y="10837"/>
                      </a:cubicBezTo>
                      <a:lnTo>
                        <a:pt x="2791" y="11153"/>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2"/>
                <p:cNvSpPr/>
                <p:nvPr/>
              </p:nvSpPr>
              <p:spPr>
                <a:xfrm>
                  <a:off x="3174875" y="2722600"/>
                  <a:ext cx="371625" cy="375400"/>
                </a:xfrm>
                <a:custGeom>
                  <a:avLst/>
                  <a:gdLst/>
                  <a:ahLst/>
                  <a:cxnLst/>
                  <a:rect l="l" t="t" r="r" b="b"/>
                  <a:pathLst>
                    <a:path w="14865" h="15016" extrusionOk="0">
                      <a:moveTo>
                        <a:pt x="274" y="12700"/>
                      </a:moveTo>
                      <a:cubicBezTo>
                        <a:pt x="271" y="11218"/>
                        <a:pt x="1" y="819"/>
                        <a:pt x="444" y="631"/>
                      </a:cubicBezTo>
                      <a:cubicBezTo>
                        <a:pt x="394" y="611"/>
                        <a:pt x="9884" y="1"/>
                        <a:pt x="13889" y="684"/>
                      </a:cubicBezTo>
                      <a:cubicBezTo>
                        <a:pt x="14865" y="852"/>
                        <a:pt x="14219" y="14470"/>
                        <a:pt x="14145" y="14560"/>
                      </a:cubicBezTo>
                      <a:cubicBezTo>
                        <a:pt x="14107" y="14603"/>
                        <a:pt x="482" y="14921"/>
                        <a:pt x="289" y="14472"/>
                      </a:cubicBezTo>
                      <a:cubicBezTo>
                        <a:pt x="240" y="15016"/>
                        <a:pt x="274" y="13171"/>
                        <a:pt x="274" y="12700"/>
                      </a:cubicBezTo>
                      <a:lnTo>
                        <a:pt x="274" y="12700"/>
                      </a:lnTo>
                      <a:close/>
                      <a:moveTo>
                        <a:pt x="2088" y="14132"/>
                      </a:moveTo>
                      <a:lnTo>
                        <a:pt x="13780" y="14132"/>
                      </a:lnTo>
                      <a:cubicBezTo>
                        <a:pt x="13773" y="9799"/>
                        <a:pt x="13770" y="5467"/>
                        <a:pt x="13771" y="1134"/>
                      </a:cubicBezTo>
                      <a:lnTo>
                        <a:pt x="782" y="1134"/>
                      </a:lnTo>
                      <a:cubicBezTo>
                        <a:pt x="781" y="4187"/>
                        <a:pt x="394" y="11271"/>
                        <a:pt x="1013" y="13813"/>
                      </a:cubicBezTo>
                      <a:lnTo>
                        <a:pt x="2088" y="14132"/>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2"/>
                <p:cNvSpPr/>
                <p:nvPr/>
              </p:nvSpPr>
              <p:spPr>
                <a:xfrm>
                  <a:off x="4127750" y="2742925"/>
                  <a:ext cx="326300" cy="326925"/>
                </a:xfrm>
                <a:custGeom>
                  <a:avLst/>
                  <a:gdLst/>
                  <a:ahLst/>
                  <a:cxnLst/>
                  <a:rect l="l" t="t" r="r" b="b"/>
                  <a:pathLst>
                    <a:path w="13052" h="13077" extrusionOk="0">
                      <a:moveTo>
                        <a:pt x="976" y="12187"/>
                      </a:moveTo>
                      <a:cubicBezTo>
                        <a:pt x="850" y="10614"/>
                        <a:pt x="0" y="1172"/>
                        <a:pt x="1610" y="889"/>
                      </a:cubicBezTo>
                      <a:cubicBezTo>
                        <a:pt x="3035" y="638"/>
                        <a:pt x="12497" y="361"/>
                        <a:pt x="12721" y="1660"/>
                      </a:cubicBezTo>
                      <a:cubicBezTo>
                        <a:pt x="12938" y="2916"/>
                        <a:pt x="13051" y="12101"/>
                        <a:pt x="12303" y="12512"/>
                      </a:cubicBezTo>
                      <a:cubicBezTo>
                        <a:pt x="11274" y="13076"/>
                        <a:pt x="2289" y="12899"/>
                        <a:pt x="1029" y="12474"/>
                      </a:cubicBezTo>
                      <a:lnTo>
                        <a:pt x="976" y="12187"/>
                      </a:lnTo>
                      <a:lnTo>
                        <a:pt x="976" y="12187"/>
                      </a:lnTo>
                      <a:close/>
                      <a:moveTo>
                        <a:pt x="2129" y="3132"/>
                      </a:moveTo>
                      <a:cubicBezTo>
                        <a:pt x="2129" y="5898"/>
                        <a:pt x="2131" y="8664"/>
                        <a:pt x="2136" y="11429"/>
                      </a:cubicBezTo>
                      <a:lnTo>
                        <a:pt x="11420" y="11429"/>
                      </a:lnTo>
                      <a:cubicBezTo>
                        <a:pt x="11624" y="1"/>
                        <a:pt x="12933" y="2666"/>
                        <a:pt x="3615" y="2211"/>
                      </a:cubicBezTo>
                      <a:lnTo>
                        <a:pt x="2257" y="2369"/>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2"/>
                <p:cNvSpPr/>
                <p:nvPr/>
              </p:nvSpPr>
              <p:spPr>
                <a:xfrm>
                  <a:off x="4112900" y="2727800"/>
                  <a:ext cx="366975" cy="367225"/>
                </a:xfrm>
                <a:custGeom>
                  <a:avLst/>
                  <a:gdLst/>
                  <a:ahLst/>
                  <a:cxnLst/>
                  <a:rect l="l" t="t" r="r" b="b"/>
                  <a:pathLst>
                    <a:path w="14679" h="14689" extrusionOk="0">
                      <a:moveTo>
                        <a:pt x="311" y="13938"/>
                      </a:moveTo>
                      <a:cubicBezTo>
                        <a:pt x="256" y="11405"/>
                        <a:pt x="0" y="2360"/>
                        <a:pt x="460" y="496"/>
                      </a:cubicBezTo>
                      <a:cubicBezTo>
                        <a:pt x="1276" y="246"/>
                        <a:pt x="14324" y="0"/>
                        <a:pt x="14462" y="873"/>
                      </a:cubicBezTo>
                      <a:cubicBezTo>
                        <a:pt x="14679" y="2242"/>
                        <a:pt x="14448" y="12068"/>
                        <a:pt x="14438" y="14222"/>
                      </a:cubicBezTo>
                      <a:cubicBezTo>
                        <a:pt x="12729" y="14629"/>
                        <a:pt x="1822" y="14688"/>
                        <a:pt x="337" y="14221"/>
                      </a:cubicBezTo>
                      <a:lnTo>
                        <a:pt x="311" y="13938"/>
                      </a:lnTo>
                      <a:close/>
                      <a:moveTo>
                        <a:pt x="822" y="2225"/>
                      </a:moveTo>
                      <a:cubicBezTo>
                        <a:pt x="822" y="6125"/>
                        <a:pt x="825" y="10024"/>
                        <a:pt x="830" y="13924"/>
                      </a:cubicBezTo>
                      <a:lnTo>
                        <a:pt x="13922" y="13924"/>
                      </a:lnTo>
                      <a:cubicBezTo>
                        <a:pt x="13979" y="10037"/>
                        <a:pt x="14462" y="4942"/>
                        <a:pt x="13594" y="1245"/>
                      </a:cubicBezTo>
                      <a:cubicBezTo>
                        <a:pt x="11496" y="815"/>
                        <a:pt x="2516" y="546"/>
                        <a:pt x="1014" y="1148"/>
                      </a:cubicBezTo>
                      <a:lnTo>
                        <a:pt x="822" y="2225"/>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2"/>
                <p:cNvSpPr/>
                <p:nvPr/>
              </p:nvSpPr>
              <p:spPr>
                <a:xfrm>
                  <a:off x="5072450" y="2742850"/>
                  <a:ext cx="326825" cy="327000"/>
                </a:xfrm>
                <a:custGeom>
                  <a:avLst/>
                  <a:gdLst/>
                  <a:ahLst/>
                  <a:cxnLst/>
                  <a:rect l="l" t="t" r="r" b="b"/>
                  <a:pathLst>
                    <a:path w="13073" h="13080" extrusionOk="0">
                      <a:moveTo>
                        <a:pt x="976" y="12190"/>
                      </a:moveTo>
                      <a:cubicBezTo>
                        <a:pt x="848" y="10615"/>
                        <a:pt x="0" y="1174"/>
                        <a:pt x="1613" y="892"/>
                      </a:cubicBezTo>
                      <a:cubicBezTo>
                        <a:pt x="3040" y="641"/>
                        <a:pt x="12518" y="364"/>
                        <a:pt x="12742" y="1663"/>
                      </a:cubicBezTo>
                      <a:cubicBezTo>
                        <a:pt x="12960" y="2919"/>
                        <a:pt x="13073" y="12102"/>
                        <a:pt x="12321" y="12515"/>
                      </a:cubicBezTo>
                      <a:cubicBezTo>
                        <a:pt x="11292" y="13079"/>
                        <a:pt x="2290" y="12902"/>
                        <a:pt x="1028" y="12477"/>
                      </a:cubicBezTo>
                      <a:lnTo>
                        <a:pt x="976" y="12190"/>
                      </a:lnTo>
                      <a:lnTo>
                        <a:pt x="976" y="12190"/>
                      </a:lnTo>
                      <a:close/>
                      <a:moveTo>
                        <a:pt x="2133" y="3135"/>
                      </a:moveTo>
                      <a:cubicBezTo>
                        <a:pt x="2134" y="5901"/>
                        <a:pt x="2136" y="8667"/>
                        <a:pt x="2136" y="11432"/>
                      </a:cubicBezTo>
                      <a:lnTo>
                        <a:pt x="11440" y="11432"/>
                      </a:lnTo>
                      <a:cubicBezTo>
                        <a:pt x="11651" y="0"/>
                        <a:pt x="12948" y="2669"/>
                        <a:pt x="3621" y="2214"/>
                      </a:cubicBezTo>
                      <a:lnTo>
                        <a:pt x="2262" y="2372"/>
                      </a:lnTo>
                      <a:lnTo>
                        <a:pt x="2133" y="3135"/>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2"/>
                <p:cNvSpPr/>
                <p:nvPr/>
              </p:nvSpPr>
              <p:spPr>
                <a:xfrm>
                  <a:off x="5057525" y="2727825"/>
                  <a:ext cx="367650" cy="367200"/>
                </a:xfrm>
                <a:custGeom>
                  <a:avLst/>
                  <a:gdLst/>
                  <a:ahLst/>
                  <a:cxnLst/>
                  <a:rect l="l" t="t" r="r" b="b"/>
                  <a:pathLst>
                    <a:path w="14706" h="14688" extrusionOk="0">
                      <a:moveTo>
                        <a:pt x="309" y="13937"/>
                      </a:moveTo>
                      <a:cubicBezTo>
                        <a:pt x="254" y="11407"/>
                        <a:pt x="0" y="2352"/>
                        <a:pt x="458" y="495"/>
                      </a:cubicBezTo>
                      <a:cubicBezTo>
                        <a:pt x="1279" y="243"/>
                        <a:pt x="14348" y="1"/>
                        <a:pt x="14488" y="872"/>
                      </a:cubicBezTo>
                      <a:cubicBezTo>
                        <a:pt x="14705" y="2238"/>
                        <a:pt x="14473" y="12076"/>
                        <a:pt x="14461" y="14221"/>
                      </a:cubicBezTo>
                      <a:cubicBezTo>
                        <a:pt x="12747" y="14628"/>
                        <a:pt x="1824" y="14687"/>
                        <a:pt x="335" y="14220"/>
                      </a:cubicBezTo>
                      <a:lnTo>
                        <a:pt x="309" y="13937"/>
                      </a:lnTo>
                      <a:close/>
                      <a:moveTo>
                        <a:pt x="823" y="2224"/>
                      </a:moveTo>
                      <a:cubicBezTo>
                        <a:pt x="823" y="6124"/>
                        <a:pt x="825" y="10023"/>
                        <a:pt x="828" y="13923"/>
                      </a:cubicBezTo>
                      <a:lnTo>
                        <a:pt x="13945" y="13923"/>
                      </a:lnTo>
                      <a:cubicBezTo>
                        <a:pt x="14005" y="10036"/>
                        <a:pt x="14488" y="4941"/>
                        <a:pt x="13620" y="1244"/>
                      </a:cubicBezTo>
                      <a:cubicBezTo>
                        <a:pt x="11517" y="812"/>
                        <a:pt x="2524" y="545"/>
                        <a:pt x="1016" y="1147"/>
                      </a:cubicBezTo>
                      <a:lnTo>
                        <a:pt x="823" y="2224"/>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2"/>
                <p:cNvSpPr/>
                <p:nvPr/>
              </p:nvSpPr>
              <p:spPr>
                <a:xfrm>
                  <a:off x="6017025" y="2743050"/>
                  <a:ext cx="325450" cy="326800"/>
                </a:xfrm>
                <a:custGeom>
                  <a:avLst/>
                  <a:gdLst/>
                  <a:ahLst/>
                  <a:cxnLst/>
                  <a:rect l="l" t="t" r="r" b="b"/>
                  <a:pathLst>
                    <a:path w="13018" h="13072" extrusionOk="0">
                      <a:moveTo>
                        <a:pt x="969" y="12184"/>
                      </a:moveTo>
                      <a:cubicBezTo>
                        <a:pt x="845" y="10609"/>
                        <a:pt x="0" y="1166"/>
                        <a:pt x="1607" y="884"/>
                      </a:cubicBezTo>
                      <a:cubicBezTo>
                        <a:pt x="3029" y="635"/>
                        <a:pt x="12465" y="356"/>
                        <a:pt x="12689" y="1655"/>
                      </a:cubicBezTo>
                      <a:cubicBezTo>
                        <a:pt x="12907" y="2911"/>
                        <a:pt x="13018" y="12092"/>
                        <a:pt x="12266" y="12507"/>
                      </a:cubicBezTo>
                      <a:cubicBezTo>
                        <a:pt x="11241" y="13071"/>
                        <a:pt x="2279" y="12894"/>
                        <a:pt x="1023" y="12469"/>
                      </a:cubicBezTo>
                      <a:lnTo>
                        <a:pt x="969" y="12184"/>
                      </a:lnTo>
                      <a:lnTo>
                        <a:pt x="969" y="12184"/>
                      </a:lnTo>
                      <a:close/>
                      <a:moveTo>
                        <a:pt x="2124" y="3127"/>
                      </a:moveTo>
                      <a:cubicBezTo>
                        <a:pt x="2126" y="5893"/>
                        <a:pt x="2126" y="8657"/>
                        <a:pt x="2128" y="11424"/>
                      </a:cubicBezTo>
                      <a:lnTo>
                        <a:pt x="11390" y="11424"/>
                      </a:lnTo>
                      <a:cubicBezTo>
                        <a:pt x="11606" y="1"/>
                        <a:pt x="12902" y="2661"/>
                        <a:pt x="3608" y="2204"/>
                      </a:cubicBezTo>
                      <a:lnTo>
                        <a:pt x="2252" y="2364"/>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2"/>
                <p:cNvSpPr/>
                <p:nvPr/>
              </p:nvSpPr>
              <p:spPr>
                <a:xfrm>
                  <a:off x="6002125" y="2727800"/>
                  <a:ext cx="366125" cy="367550"/>
                </a:xfrm>
                <a:custGeom>
                  <a:avLst/>
                  <a:gdLst/>
                  <a:ahLst/>
                  <a:cxnLst/>
                  <a:rect l="l" t="t" r="r" b="b"/>
                  <a:pathLst>
                    <a:path w="14645" h="14702" extrusionOk="0">
                      <a:moveTo>
                        <a:pt x="304" y="13938"/>
                      </a:moveTo>
                      <a:cubicBezTo>
                        <a:pt x="251" y="11405"/>
                        <a:pt x="1" y="2355"/>
                        <a:pt x="457" y="496"/>
                      </a:cubicBezTo>
                      <a:cubicBezTo>
                        <a:pt x="1270" y="246"/>
                        <a:pt x="14286" y="0"/>
                        <a:pt x="14425" y="873"/>
                      </a:cubicBezTo>
                      <a:cubicBezTo>
                        <a:pt x="14644" y="2255"/>
                        <a:pt x="14409" y="12067"/>
                        <a:pt x="14397" y="14222"/>
                      </a:cubicBezTo>
                      <a:cubicBezTo>
                        <a:pt x="12656" y="14639"/>
                        <a:pt x="1852" y="14702"/>
                        <a:pt x="331" y="14221"/>
                      </a:cubicBezTo>
                      <a:lnTo>
                        <a:pt x="304" y="13938"/>
                      </a:lnTo>
                      <a:close/>
                      <a:moveTo>
                        <a:pt x="820" y="2225"/>
                      </a:moveTo>
                      <a:cubicBezTo>
                        <a:pt x="820" y="6125"/>
                        <a:pt x="822" y="10024"/>
                        <a:pt x="824" y="13924"/>
                      </a:cubicBezTo>
                      <a:lnTo>
                        <a:pt x="13883" y="13924"/>
                      </a:lnTo>
                      <a:cubicBezTo>
                        <a:pt x="13944" y="10036"/>
                        <a:pt x="14429" y="4947"/>
                        <a:pt x="13561" y="1245"/>
                      </a:cubicBezTo>
                      <a:cubicBezTo>
                        <a:pt x="11472" y="815"/>
                        <a:pt x="2508" y="548"/>
                        <a:pt x="1013" y="1148"/>
                      </a:cubicBezTo>
                      <a:lnTo>
                        <a:pt x="820" y="2225"/>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2"/>
                <p:cNvSpPr/>
                <p:nvPr/>
              </p:nvSpPr>
              <p:spPr>
                <a:xfrm>
                  <a:off x="6961475" y="2754250"/>
                  <a:ext cx="312675" cy="326300"/>
                </a:xfrm>
                <a:custGeom>
                  <a:avLst/>
                  <a:gdLst/>
                  <a:ahLst/>
                  <a:cxnLst/>
                  <a:rect l="l" t="t" r="r" b="b"/>
                  <a:pathLst>
                    <a:path w="12507" h="13052" extrusionOk="0">
                      <a:moveTo>
                        <a:pt x="12384" y="11726"/>
                      </a:moveTo>
                      <a:cubicBezTo>
                        <a:pt x="12037" y="13051"/>
                        <a:pt x="832" y="12114"/>
                        <a:pt x="794" y="12076"/>
                      </a:cubicBezTo>
                      <a:cubicBezTo>
                        <a:pt x="672" y="11955"/>
                        <a:pt x="0" y="943"/>
                        <a:pt x="1046" y="500"/>
                      </a:cubicBezTo>
                      <a:cubicBezTo>
                        <a:pt x="933" y="437"/>
                        <a:pt x="11898" y="1"/>
                        <a:pt x="12321" y="816"/>
                      </a:cubicBezTo>
                      <a:cubicBezTo>
                        <a:pt x="12507" y="1176"/>
                        <a:pt x="12409" y="10416"/>
                        <a:pt x="12384" y="11724"/>
                      </a:cubicBezTo>
                      <a:lnTo>
                        <a:pt x="12384" y="11724"/>
                      </a:lnTo>
                      <a:close/>
                      <a:moveTo>
                        <a:pt x="9261" y="1758"/>
                      </a:moveTo>
                      <a:lnTo>
                        <a:pt x="1894" y="1758"/>
                      </a:lnTo>
                      <a:cubicBezTo>
                        <a:pt x="1894" y="4831"/>
                        <a:pt x="1894" y="7902"/>
                        <a:pt x="1894" y="10976"/>
                      </a:cubicBezTo>
                      <a:lnTo>
                        <a:pt x="11105" y="10976"/>
                      </a:lnTo>
                      <a:cubicBezTo>
                        <a:pt x="11105" y="8346"/>
                        <a:pt x="11604" y="4430"/>
                        <a:pt x="10788" y="2073"/>
                      </a:cubicBezTo>
                      <a:lnTo>
                        <a:pt x="9261" y="1758"/>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2"/>
                <p:cNvSpPr/>
                <p:nvPr/>
              </p:nvSpPr>
              <p:spPr>
                <a:xfrm>
                  <a:off x="6942225" y="2731525"/>
                  <a:ext cx="357825" cy="363325"/>
                </a:xfrm>
                <a:custGeom>
                  <a:avLst/>
                  <a:gdLst/>
                  <a:ahLst/>
                  <a:cxnLst/>
                  <a:rect l="l" t="t" r="r" b="b"/>
                  <a:pathLst>
                    <a:path w="14313" h="14533" extrusionOk="0">
                      <a:moveTo>
                        <a:pt x="14274" y="14073"/>
                      </a:moveTo>
                      <a:cubicBezTo>
                        <a:pt x="14153" y="14533"/>
                        <a:pt x="389" y="14385"/>
                        <a:pt x="273" y="14115"/>
                      </a:cubicBezTo>
                      <a:cubicBezTo>
                        <a:pt x="251" y="14354"/>
                        <a:pt x="0" y="458"/>
                        <a:pt x="435" y="274"/>
                      </a:cubicBezTo>
                      <a:cubicBezTo>
                        <a:pt x="195" y="251"/>
                        <a:pt x="14078" y="0"/>
                        <a:pt x="14262" y="437"/>
                      </a:cubicBezTo>
                      <a:cubicBezTo>
                        <a:pt x="14267" y="384"/>
                        <a:pt x="14312" y="9694"/>
                        <a:pt x="14274" y="14073"/>
                      </a:cubicBezTo>
                      <a:close/>
                      <a:moveTo>
                        <a:pt x="11906" y="777"/>
                      </a:moveTo>
                      <a:lnTo>
                        <a:pt x="774" y="777"/>
                      </a:lnTo>
                      <a:cubicBezTo>
                        <a:pt x="775" y="5110"/>
                        <a:pt x="775" y="9442"/>
                        <a:pt x="775" y="13775"/>
                      </a:cubicBezTo>
                      <a:lnTo>
                        <a:pt x="13761" y="13775"/>
                      </a:lnTo>
                      <a:cubicBezTo>
                        <a:pt x="13761" y="10731"/>
                        <a:pt x="14296" y="3558"/>
                        <a:pt x="13443" y="1096"/>
                      </a:cubicBezTo>
                      <a:lnTo>
                        <a:pt x="11906" y="777"/>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2"/>
                <p:cNvSpPr/>
                <p:nvPr/>
              </p:nvSpPr>
              <p:spPr>
                <a:xfrm>
                  <a:off x="1762950" y="2724350"/>
                  <a:ext cx="367600" cy="365025"/>
                </a:xfrm>
                <a:custGeom>
                  <a:avLst/>
                  <a:gdLst/>
                  <a:ahLst/>
                  <a:cxnLst/>
                  <a:rect l="l" t="t" r="r" b="b"/>
                  <a:pathLst>
                    <a:path w="14704" h="14601" extrusionOk="0">
                      <a:moveTo>
                        <a:pt x="14687" y="11183"/>
                      </a:moveTo>
                      <a:cubicBezTo>
                        <a:pt x="14704" y="12552"/>
                        <a:pt x="3721" y="14601"/>
                        <a:pt x="3674" y="14574"/>
                      </a:cubicBezTo>
                      <a:cubicBezTo>
                        <a:pt x="3523" y="14486"/>
                        <a:pt x="1" y="4043"/>
                        <a:pt x="888" y="3339"/>
                      </a:cubicBezTo>
                      <a:cubicBezTo>
                        <a:pt x="771" y="3309"/>
                        <a:pt x="11160" y="0"/>
                        <a:pt x="11775" y="676"/>
                      </a:cubicBezTo>
                      <a:cubicBezTo>
                        <a:pt x="12046" y="971"/>
                        <a:pt x="14369" y="9915"/>
                        <a:pt x="14687" y="11183"/>
                      </a:cubicBezTo>
                      <a:lnTo>
                        <a:pt x="14687" y="11183"/>
                      </a:lnTo>
                      <a:close/>
                      <a:moveTo>
                        <a:pt x="9089" y="2388"/>
                      </a:moveTo>
                      <a:cubicBezTo>
                        <a:pt x="6736" y="3035"/>
                        <a:pt x="4383" y="3682"/>
                        <a:pt x="2028" y="4328"/>
                      </a:cubicBezTo>
                      <a:cubicBezTo>
                        <a:pt x="2831" y="7293"/>
                        <a:pt x="3635" y="10258"/>
                        <a:pt x="4441" y="13222"/>
                      </a:cubicBezTo>
                      <a:cubicBezTo>
                        <a:pt x="7381" y="12414"/>
                        <a:pt x="10323" y="11604"/>
                        <a:pt x="13265" y="10796"/>
                      </a:cubicBezTo>
                      <a:cubicBezTo>
                        <a:pt x="12577" y="8259"/>
                        <a:pt x="12034" y="4353"/>
                        <a:pt x="10635" y="2292"/>
                      </a:cubicBezTo>
                      <a:lnTo>
                        <a:pt x="9089" y="2388"/>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2"/>
                <p:cNvSpPr/>
                <p:nvPr/>
              </p:nvSpPr>
              <p:spPr>
                <a:xfrm>
                  <a:off x="1735275" y="2693150"/>
                  <a:ext cx="431300" cy="437350"/>
                </a:xfrm>
                <a:custGeom>
                  <a:avLst/>
                  <a:gdLst/>
                  <a:ahLst/>
                  <a:cxnLst/>
                  <a:rect l="l" t="t" r="r" b="b"/>
                  <a:pathLst>
                    <a:path w="17252" h="17494" extrusionOk="0">
                      <a:moveTo>
                        <a:pt x="17245" y="13524"/>
                      </a:moveTo>
                      <a:cubicBezTo>
                        <a:pt x="17251" y="13999"/>
                        <a:pt x="4023" y="17482"/>
                        <a:pt x="3842" y="17249"/>
                      </a:cubicBezTo>
                      <a:cubicBezTo>
                        <a:pt x="3885" y="17493"/>
                        <a:pt x="1" y="4152"/>
                        <a:pt x="376" y="3855"/>
                      </a:cubicBezTo>
                      <a:cubicBezTo>
                        <a:pt x="147" y="3895"/>
                        <a:pt x="13383" y="1"/>
                        <a:pt x="13672" y="372"/>
                      </a:cubicBezTo>
                      <a:cubicBezTo>
                        <a:pt x="13664" y="318"/>
                        <a:pt x="16131" y="9278"/>
                        <a:pt x="17245" y="13524"/>
                      </a:cubicBezTo>
                      <a:lnTo>
                        <a:pt x="17245" y="13524"/>
                      </a:lnTo>
                      <a:close/>
                      <a:moveTo>
                        <a:pt x="11500" y="1320"/>
                      </a:moveTo>
                      <a:cubicBezTo>
                        <a:pt x="7946" y="2297"/>
                        <a:pt x="4388" y="3274"/>
                        <a:pt x="832" y="4250"/>
                      </a:cubicBezTo>
                      <a:cubicBezTo>
                        <a:pt x="1964" y="8432"/>
                        <a:pt x="3097" y="12611"/>
                        <a:pt x="4234" y="16790"/>
                      </a:cubicBezTo>
                      <a:cubicBezTo>
                        <a:pt x="8382" y="15650"/>
                        <a:pt x="12529" y="14510"/>
                        <a:pt x="16676" y="13370"/>
                      </a:cubicBezTo>
                      <a:cubicBezTo>
                        <a:pt x="15877" y="10433"/>
                        <a:pt x="14518" y="3377"/>
                        <a:pt x="13057" y="1222"/>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2"/>
                <p:cNvSpPr/>
                <p:nvPr/>
              </p:nvSpPr>
              <p:spPr>
                <a:xfrm>
                  <a:off x="2693300" y="2724300"/>
                  <a:ext cx="368925" cy="365050"/>
                </a:xfrm>
                <a:custGeom>
                  <a:avLst/>
                  <a:gdLst/>
                  <a:ahLst/>
                  <a:cxnLst/>
                  <a:rect l="l" t="t" r="r" b="b"/>
                  <a:pathLst>
                    <a:path w="14757" h="14602" extrusionOk="0">
                      <a:moveTo>
                        <a:pt x="14740" y="11185"/>
                      </a:moveTo>
                      <a:cubicBezTo>
                        <a:pt x="14757" y="12554"/>
                        <a:pt x="3736" y="14601"/>
                        <a:pt x="3689" y="14576"/>
                      </a:cubicBezTo>
                      <a:cubicBezTo>
                        <a:pt x="3537" y="14488"/>
                        <a:pt x="0" y="4045"/>
                        <a:pt x="892" y="3341"/>
                      </a:cubicBezTo>
                      <a:cubicBezTo>
                        <a:pt x="770" y="3311"/>
                        <a:pt x="11196" y="1"/>
                        <a:pt x="11813" y="678"/>
                      </a:cubicBezTo>
                      <a:cubicBezTo>
                        <a:pt x="12082" y="970"/>
                        <a:pt x="14418" y="9919"/>
                        <a:pt x="14740" y="11185"/>
                      </a:cubicBezTo>
                      <a:close/>
                      <a:moveTo>
                        <a:pt x="9117" y="2390"/>
                      </a:moveTo>
                      <a:cubicBezTo>
                        <a:pt x="6756" y="3037"/>
                        <a:pt x="4396" y="3684"/>
                        <a:pt x="2035" y="4330"/>
                      </a:cubicBezTo>
                      <a:cubicBezTo>
                        <a:pt x="2840" y="7295"/>
                        <a:pt x="3646" y="10260"/>
                        <a:pt x="4456" y="13224"/>
                      </a:cubicBezTo>
                      <a:cubicBezTo>
                        <a:pt x="7408" y="12416"/>
                        <a:pt x="10358" y="11606"/>
                        <a:pt x="13310" y="10798"/>
                      </a:cubicBezTo>
                      <a:cubicBezTo>
                        <a:pt x="12618" y="8263"/>
                        <a:pt x="12070" y="4353"/>
                        <a:pt x="10668" y="2294"/>
                      </a:cubicBezTo>
                      <a:lnTo>
                        <a:pt x="9119" y="239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2"/>
                <p:cNvSpPr/>
                <p:nvPr/>
              </p:nvSpPr>
              <p:spPr>
                <a:xfrm>
                  <a:off x="2665600" y="2693100"/>
                  <a:ext cx="432775" cy="437350"/>
                </a:xfrm>
                <a:custGeom>
                  <a:avLst/>
                  <a:gdLst/>
                  <a:ahLst/>
                  <a:cxnLst/>
                  <a:rect l="l" t="t" r="r" b="b"/>
                  <a:pathLst>
                    <a:path w="17311" h="17494" extrusionOk="0">
                      <a:moveTo>
                        <a:pt x="17305" y="13526"/>
                      </a:moveTo>
                      <a:cubicBezTo>
                        <a:pt x="17310" y="14001"/>
                        <a:pt x="4037" y="17484"/>
                        <a:pt x="3856" y="17251"/>
                      </a:cubicBezTo>
                      <a:cubicBezTo>
                        <a:pt x="3898" y="17494"/>
                        <a:pt x="0" y="4156"/>
                        <a:pt x="378" y="3857"/>
                      </a:cubicBezTo>
                      <a:cubicBezTo>
                        <a:pt x="144" y="3899"/>
                        <a:pt x="13424" y="1"/>
                        <a:pt x="13714" y="374"/>
                      </a:cubicBezTo>
                      <a:cubicBezTo>
                        <a:pt x="13706" y="320"/>
                        <a:pt x="16184" y="9282"/>
                        <a:pt x="17305" y="13526"/>
                      </a:cubicBezTo>
                      <a:close/>
                      <a:moveTo>
                        <a:pt x="11536" y="1322"/>
                      </a:moveTo>
                      <a:cubicBezTo>
                        <a:pt x="7968" y="2297"/>
                        <a:pt x="4402" y="3275"/>
                        <a:pt x="835" y="4252"/>
                      </a:cubicBezTo>
                      <a:cubicBezTo>
                        <a:pt x="1970" y="8434"/>
                        <a:pt x="3106" y="12613"/>
                        <a:pt x="4250" y="16792"/>
                      </a:cubicBezTo>
                      <a:cubicBezTo>
                        <a:pt x="8410" y="15650"/>
                        <a:pt x="12571" y="14512"/>
                        <a:pt x="16733" y="13372"/>
                      </a:cubicBezTo>
                      <a:cubicBezTo>
                        <a:pt x="15931" y="10436"/>
                        <a:pt x="14561" y="3374"/>
                        <a:pt x="13097" y="1224"/>
                      </a:cubicBezTo>
                      <a:lnTo>
                        <a:pt x="11536" y="1322"/>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2"/>
                <p:cNvSpPr/>
                <p:nvPr/>
              </p:nvSpPr>
              <p:spPr>
                <a:xfrm>
                  <a:off x="3621450" y="2717500"/>
                  <a:ext cx="385900" cy="371875"/>
                </a:xfrm>
                <a:custGeom>
                  <a:avLst/>
                  <a:gdLst/>
                  <a:ahLst/>
                  <a:cxnLst/>
                  <a:rect l="l" t="t" r="r" b="b"/>
                  <a:pathLst>
                    <a:path w="15436" h="14875" extrusionOk="0">
                      <a:moveTo>
                        <a:pt x="3848" y="14531"/>
                      </a:moveTo>
                      <a:cubicBezTo>
                        <a:pt x="3312" y="13050"/>
                        <a:pt x="0" y="4157"/>
                        <a:pt x="1474" y="3464"/>
                      </a:cubicBezTo>
                      <a:cubicBezTo>
                        <a:pt x="2780" y="2848"/>
                        <a:pt x="11800" y="110"/>
                        <a:pt x="12359" y="1305"/>
                      </a:cubicBezTo>
                      <a:cubicBezTo>
                        <a:pt x="12898" y="2458"/>
                        <a:pt x="15435" y="11292"/>
                        <a:pt x="14823" y="11885"/>
                      </a:cubicBezTo>
                      <a:cubicBezTo>
                        <a:pt x="13985" y="12698"/>
                        <a:pt x="5297" y="14875"/>
                        <a:pt x="3974" y="14793"/>
                      </a:cubicBezTo>
                      <a:close/>
                      <a:moveTo>
                        <a:pt x="2564" y="5491"/>
                      </a:moveTo>
                      <a:cubicBezTo>
                        <a:pt x="3294" y="8161"/>
                        <a:pt x="4028" y="10828"/>
                        <a:pt x="4761" y="13496"/>
                      </a:cubicBezTo>
                      <a:cubicBezTo>
                        <a:pt x="7736" y="12688"/>
                        <a:pt x="10713" y="11878"/>
                        <a:pt x="13688" y="11070"/>
                      </a:cubicBezTo>
                      <a:cubicBezTo>
                        <a:pt x="10867" y="1"/>
                        <a:pt x="12840" y="2216"/>
                        <a:pt x="3747" y="4214"/>
                      </a:cubicBezTo>
                      <a:lnTo>
                        <a:pt x="2484" y="4721"/>
                      </a:lnTo>
                      <a:lnTo>
                        <a:pt x="2564" y="549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2"/>
                <p:cNvSpPr/>
                <p:nvPr/>
              </p:nvSpPr>
              <p:spPr>
                <a:xfrm>
                  <a:off x="3609750" y="2688875"/>
                  <a:ext cx="426725" cy="436050"/>
                </a:xfrm>
                <a:custGeom>
                  <a:avLst/>
                  <a:gdLst/>
                  <a:ahLst/>
                  <a:cxnLst/>
                  <a:rect l="l" t="t" r="r" b="b"/>
                  <a:pathLst>
                    <a:path w="17069" h="17442" extrusionOk="0">
                      <a:moveTo>
                        <a:pt x="3410" y="17112"/>
                      </a:moveTo>
                      <a:cubicBezTo>
                        <a:pt x="2687" y="14679"/>
                        <a:pt x="50" y="6026"/>
                        <a:pt x="0" y="4103"/>
                      </a:cubicBezTo>
                      <a:cubicBezTo>
                        <a:pt x="719" y="3648"/>
                        <a:pt x="13197" y="1"/>
                        <a:pt x="13562" y="809"/>
                      </a:cubicBezTo>
                      <a:cubicBezTo>
                        <a:pt x="14140" y="2086"/>
                        <a:pt x="16504" y="11603"/>
                        <a:pt x="17068" y="13695"/>
                      </a:cubicBezTo>
                      <a:cubicBezTo>
                        <a:pt x="15502" y="14550"/>
                        <a:pt x="5100" y="17442"/>
                        <a:pt x="3510" y="17377"/>
                      </a:cubicBezTo>
                      <a:lnTo>
                        <a:pt x="3410" y="17112"/>
                      </a:lnTo>
                      <a:close/>
                      <a:moveTo>
                        <a:pt x="805" y="5676"/>
                      </a:moveTo>
                      <a:cubicBezTo>
                        <a:pt x="1836" y="9439"/>
                        <a:pt x="2868" y="13201"/>
                        <a:pt x="3905" y="16961"/>
                      </a:cubicBezTo>
                      <a:cubicBezTo>
                        <a:pt x="8100" y="15821"/>
                        <a:pt x="12296" y="14681"/>
                        <a:pt x="16491" y="13541"/>
                      </a:cubicBezTo>
                      <a:cubicBezTo>
                        <a:pt x="15518" y="9774"/>
                        <a:pt x="14637" y="4735"/>
                        <a:pt x="12824" y="1393"/>
                      </a:cubicBezTo>
                      <a:cubicBezTo>
                        <a:pt x="10698" y="1524"/>
                        <a:pt x="1988" y="3615"/>
                        <a:pt x="706" y="458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2"/>
                <p:cNvSpPr/>
                <p:nvPr/>
              </p:nvSpPr>
              <p:spPr>
                <a:xfrm>
                  <a:off x="4563775" y="2717250"/>
                  <a:ext cx="387775" cy="372125"/>
                </a:xfrm>
                <a:custGeom>
                  <a:avLst/>
                  <a:gdLst/>
                  <a:ahLst/>
                  <a:cxnLst/>
                  <a:rect l="l" t="t" r="r" b="b"/>
                  <a:pathLst>
                    <a:path w="15511" h="14885" extrusionOk="0">
                      <a:moveTo>
                        <a:pt x="3869" y="14541"/>
                      </a:moveTo>
                      <a:cubicBezTo>
                        <a:pt x="3329" y="13060"/>
                        <a:pt x="1" y="4167"/>
                        <a:pt x="1481" y="3472"/>
                      </a:cubicBezTo>
                      <a:cubicBezTo>
                        <a:pt x="2793" y="2858"/>
                        <a:pt x="11860" y="120"/>
                        <a:pt x="12422" y="1315"/>
                      </a:cubicBezTo>
                      <a:cubicBezTo>
                        <a:pt x="12963" y="2468"/>
                        <a:pt x="15510" y="11302"/>
                        <a:pt x="14895" y="11895"/>
                      </a:cubicBezTo>
                      <a:cubicBezTo>
                        <a:pt x="14054" y="12708"/>
                        <a:pt x="5324" y="14885"/>
                        <a:pt x="3995" y="14803"/>
                      </a:cubicBezTo>
                      <a:lnTo>
                        <a:pt x="3869" y="14541"/>
                      </a:lnTo>
                      <a:lnTo>
                        <a:pt x="3869" y="14541"/>
                      </a:lnTo>
                      <a:close/>
                      <a:moveTo>
                        <a:pt x="2578" y="5501"/>
                      </a:moveTo>
                      <a:cubicBezTo>
                        <a:pt x="3313" y="8171"/>
                        <a:pt x="4049" y="10838"/>
                        <a:pt x="4786" y="13506"/>
                      </a:cubicBezTo>
                      <a:cubicBezTo>
                        <a:pt x="7776" y="12698"/>
                        <a:pt x="10766" y="11888"/>
                        <a:pt x="13758" y="11080"/>
                      </a:cubicBezTo>
                      <a:cubicBezTo>
                        <a:pt x="10926" y="1"/>
                        <a:pt x="12892" y="2229"/>
                        <a:pt x="3769" y="4224"/>
                      </a:cubicBezTo>
                      <a:lnTo>
                        <a:pt x="2500" y="473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40;p2"/>
                <p:cNvSpPr/>
                <p:nvPr/>
              </p:nvSpPr>
              <p:spPr>
                <a:xfrm>
                  <a:off x="4552000" y="2688925"/>
                  <a:ext cx="428750" cy="435975"/>
                </a:xfrm>
                <a:custGeom>
                  <a:avLst/>
                  <a:gdLst/>
                  <a:ahLst/>
                  <a:cxnLst/>
                  <a:rect l="l" t="t" r="r" b="b"/>
                  <a:pathLst>
                    <a:path w="17150" h="17439" extrusionOk="0">
                      <a:moveTo>
                        <a:pt x="3425" y="17110"/>
                      </a:moveTo>
                      <a:cubicBezTo>
                        <a:pt x="2700" y="14682"/>
                        <a:pt x="50" y="6015"/>
                        <a:pt x="0" y="4101"/>
                      </a:cubicBezTo>
                      <a:cubicBezTo>
                        <a:pt x="722" y="3644"/>
                        <a:pt x="13265" y="0"/>
                        <a:pt x="13632" y="807"/>
                      </a:cubicBezTo>
                      <a:cubicBezTo>
                        <a:pt x="14206" y="2074"/>
                        <a:pt x="16589" y="11612"/>
                        <a:pt x="17150" y="13693"/>
                      </a:cubicBezTo>
                      <a:cubicBezTo>
                        <a:pt x="15605" y="14531"/>
                        <a:pt x="5083" y="17438"/>
                        <a:pt x="3527" y="17375"/>
                      </a:cubicBezTo>
                      <a:lnTo>
                        <a:pt x="3425" y="17110"/>
                      </a:lnTo>
                      <a:lnTo>
                        <a:pt x="3425" y="17110"/>
                      </a:lnTo>
                      <a:close/>
                      <a:moveTo>
                        <a:pt x="810" y="5674"/>
                      </a:moveTo>
                      <a:cubicBezTo>
                        <a:pt x="1846" y="9437"/>
                        <a:pt x="2883" y="13199"/>
                        <a:pt x="3923" y="16959"/>
                      </a:cubicBezTo>
                      <a:cubicBezTo>
                        <a:pt x="8139" y="15819"/>
                        <a:pt x="12356" y="14679"/>
                        <a:pt x="16572" y="13539"/>
                      </a:cubicBezTo>
                      <a:cubicBezTo>
                        <a:pt x="15597" y="9772"/>
                        <a:pt x="14712" y="4731"/>
                        <a:pt x="12890" y="1391"/>
                      </a:cubicBezTo>
                      <a:cubicBezTo>
                        <a:pt x="10753" y="1524"/>
                        <a:pt x="2002" y="3609"/>
                        <a:pt x="709" y="4585"/>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2"/>
                <p:cNvSpPr/>
                <p:nvPr/>
              </p:nvSpPr>
              <p:spPr>
                <a:xfrm>
                  <a:off x="5509175" y="2717200"/>
                  <a:ext cx="387275" cy="372175"/>
                </a:xfrm>
                <a:custGeom>
                  <a:avLst/>
                  <a:gdLst/>
                  <a:ahLst/>
                  <a:cxnLst/>
                  <a:rect l="l" t="t" r="r" b="b"/>
                  <a:pathLst>
                    <a:path w="15491" h="14887" extrusionOk="0">
                      <a:moveTo>
                        <a:pt x="3862" y="14543"/>
                      </a:moveTo>
                      <a:cubicBezTo>
                        <a:pt x="3324" y="13062"/>
                        <a:pt x="1" y="4168"/>
                        <a:pt x="1478" y="3476"/>
                      </a:cubicBezTo>
                      <a:cubicBezTo>
                        <a:pt x="2790" y="2860"/>
                        <a:pt x="11847" y="122"/>
                        <a:pt x="12408" y="1317"/>
                      </a:cubicBezTo>
                      <a:cubicBezTo>
                        <a:pt x="12949" y="2472"/>
                        <a:pt x="15491" y="11303"/>
                        <a:pt x="14875" y="11897"/>
                      </a:cubicBezTo>
                      <a:cubicBezTo>
                        <a:pt x="14032" y="12711"/>
                        <a:pt x="5316" y="14887"/>
                        <a:pt x="3988" y="14805"/>
                      </a:cubicBezTo>
                      <a:lnTo>
                        <a:pt x="3862" y="14543"/>
                      </a:lnTo>
                      <a:lnTo>
                        <a:pt x="3862" y="14543"/>
                      </a:lnTo>
                      <a:close/>
                      <a:moveTo>
                        <a:pt x="2574" y="5503"/>
                      </a:moveTo>
                      <a:cubicBezTo>
                        <a:pt x="3310" y="8172"/>
                        <a:pt x="4045" y="10840"/>
                        <a:pt x="4780" y="13508"/>
                      </a:cubicBezTo>
                      <a:cubicBezTo>
                        <a:pt x="7767" y="12700"/>
                        <a:pt x="10753" y="11892"/>
                        <a:pt x="13740" y="11082"/>
                      </a:cubicBezTo>
                      <a:cubicBezTo>
                        <a:pt x="10918" y="1"/>
                        <a:pt x="12877" y="2233"/>
                        <a:pt x="3766" y="4226"/>
                      </a:cubicBezTo>
                      <a:lnTo>
                        <a:pt x="2496" y="4733"/>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2"/>
                <p:cNvSpPr/>
                <p:nvPr/>
              </p:nvSpPr>
              <p:spPr>
                <a:xfrm>
                  <a:off x="5497275" y="2688925"/>
                  <a:ext cx="428250" cy="436000"/>
                </a:xfrm>
                <a:custGeom>
                  <a:avLst/>
                  <a:gdLst/>
                  <a:ahLst/>
                  <a:cxnLst/>
                  <a:rect l="l" t="t" r="r" b="b"/>
                  <a:pathLst>
                    <a:path w="17130" h="17440" extrusionOk="0">
                      <a:moveTo>
                        <a:pt x="3422" y="17110"/>
                      </a:moveTo>
                      <a:cubicBezTo>
                        <a:pt x="2700" y="14682"/>
                        <a:pt x="54" y="6012"/>
                        <a:pt x="1" y="4101"/>
                      </a:cubicBezTo>
                      <a:cubicBezTo>
                        <a:pt x="724" y="3646"/>
                        <a:pt x="13255" y="0"/>
                        <a:pt x="13619" y="807"/>
                      </a:cubicBezTo>
                      <a:cubicBezTo>
                        <a:pt x="14195" y="2078"/>
                        <a:pt x="16571" y="11612"/>
                        <a:pt x="17130" y="13693"/>
                      </a:cubicBezTo>
                      <a:cubicBezTo>
                        <a:pt x="15554" y="14551"/>
                        <a:pt x="5125" y="17440"/>
                        <a:pt x="3523" y="17375"/>
                      </a:cubicBezTo>
                      <a:lnTo>
                        <a:pt x="3422" y="17110"/>
                      </a:lnTo>
                      <a:lnTo>
                        <a:pt x="3422" y="17110"/>
                      </a:lnTo>
                      <a:close/>
                      <a:moveTo>
                        <a:pt x="812" y="5674"/>
                      </a:moveTo>
                      <a:cubicBezTo>
                        <a:pt x="1847" y="9435"/>
                        <a:pt x="2885" y="13197"/>
                        <a:pt x="3920" y="16959"/>
                      </a:cubicBezTo>
                      <a:cubicBezTo>
                        <a:pt x="8131" y="15820"/>
                        <a:pt x="12343" y="14680"/>
                        <a:pt x="16552" y="13539"/>
                      </a:cubicBezTo>
                      <a:cubicBezTo>
                        <a:pt x="15582" y="9770"/>
                        <a:pt x="14701" y="4733"/>
                        <a:pt x="12880" y="1391"/>
                      </a:cubicBezTo>
                      <a:cubicBezTo>
                        <a:pt x="10746" y="1524"/>
                        <a:pt x="2002" y="3613"/>
                        <a:pt x="712" y="4585"/>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43;p2"/>
                <p:cNvSpPr/>
                <p:nvPr/>
              </p:nvSpPr>
              <p:spPr>
                <a:xfrm>
                  <a:off x="6451725" y="2717375"/>
                  <a:ext cx="384625" cy="372000"/>
                </a:xfrm>
                <a:custGeom>
                  <a:avLst/>
                  <a:gdLst/>
                  <a:ahLst/>
                  <a:cxnLst/>
                  <a:rect l="l" t="t" r="r" b="b"/>
                  <a:pathLst>
                    <a:path w="15385" h="14880" extrusionOk="0">
                      <a:moveTo>
                        <a:pt x="3834" y="14536"/>
                      </a:moveTo>
                      <a:cubicBezTo>
                        <a:pt x="3299" y="13053"/>
                        <a:pt x="0" y="4161"/>
                        <a:pt x="1469" y="3469"/>
                      </a:cubicBezTo>
                      <a:cubicBezTo>
                        <a:pt x="2772" y="2853"/>
                        <a:pt x="11763" y="117"/>
                        <a:pt x="12321" y="1310"/>
                      </a:cubicBezTo>
                      <a:cubicBezTo>
                        <a:pt x="12860" y="2465"/>
                        <a:pt x="15384" y="11292"/>
                        <a:pt x="14770" y="11890"/>
                      </a:cubicBezTo>
                      <a:cubicBezTo>
                        <a:pt x="13931" y="12704"/>
                        <a:pt x="5279" y="14880"/>
                        <a:pt x="3960" y="14798"/>
                      </a:cubicBezTo>
                      <a:lnTo>
                        <a:pt x="3834" y="14536"/>
                      </a:lnTo>
                      <a:close/>
                      <a:moveTo>
                        <a:pt x="2559" y="5496"/>
                      </a:moveTo>
                      <a:cubicBezTo>
                        <a:pt x="3289" y="8165"/>
                        <a:pt x="4018" y="10833"/>
                        <a:pt x="4746" y="13501"/>
                      </a:cubicBezTo>
                      <a:cubicBezTo>
                        <a:pt x="7711" y="12693"/>
                        <a:pt x="10677" y="11885"/>
                        <a:pt x="13644" y="11075"/>
                      </a:cubicBezTo>
                      <a:cubicBezTo>
                        <a:pt x="10848" y="1"/>
                        <a:pt x="12799" y="2224"/>
                        <a:pt x="3742" y="4219"/>
                      </a:cubicBezTo>
                      <a:lnTo>
                        <a:pt x="2480" y="4726"/>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2"/>
                <p:cNvSpPr/>
                <p:nvPr/>
              </p:nvSpPr>
              <p:spPr>
                <a:xfrm>
                  <a:off x="6439900" y="2701075"/>
                  <a:ext cx="425225" cy="423225"/>
                </a:xfrm>
                <a:custGeom>
                  <a:avLst/>
                  <a:gdLst/>
                  <a:ahLst/>
                  <a:cxnLst/>
                  <a:rect l="l" t="t" r="r" b="b"/>
                  <a:pathLst>
                    <a:path w="17009" h="16929" extrusionOk="0">
                      <a:moveTo>
                        <a:pt x="17009" y="13207"/>
                      </a:moveTo>
                      <a:cubicBezTo>
                        <a:pt x="15348" y="14116"/>
                        <a:pt x="5559" y="16748"/>
                        <a:pt x="3566" y="16929"/>
                      </a:cubicBezTo>
                      <a:cubicBezTo>
                        <a:pt x="2986" y="16003"/>
                        <a:pt x="35" y="4907"/>
                        <a:pt x="1" y="3615"/>
                      </a:cubicBezTo>
                      <a:cubicBezTo>
                        <a:pt x="981" y="2992"/>
                        <a:pt x="11918" y="142"/>
                        <a:pt x="13410" y="54"/>
                      </a:cubicBezTo>
                      <a:cubicBezTo>
                        <a:pt x="13401" y="1"/>
                        <a:pt x="15894" y="8972"/>
                        <a:pt x="17009" y="13207"/>
                      </a:cubicBezTo>
                      <a:close/>
                      <a:moveTo>
                        <a:pt x="807" y="5188"/>
                      </a:moveTo>
                      <a:cubicBezTo>
                        <a:pt x="1836" y="8949"/>
                        <a:pt x="2863" y="12711"/>
                        <a:pt x="3892" y="16473"/>
                      </a:cubicBezTo>
                      <a:cubicBezTo>
                        <a:pt x="8073" y="15334"/>
                        <a:pt x="12253" y="14194"/>
                        <a:pt x="16435" y="13053"/>
                      </a:cubicBezTo>
                      <a:cubicBezTo>
                        <a:pt x="15472" y="9284"/>
                        <a:pt x="14601" y="4252"/>
                        <a:pt x="12791" y="905"/>
                      </a:cubicBezTo>
                      <a:cubicBezTo>
                        <a:pt x="10675" y="1036"/>
                        <a:pt x="1980" y="3132"/>
                        <a:pt x="706" y="4099"/>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2"/>
                <p:cNvSpPr/>
                <p:nvPr/>
              </p:nvSpPr>
              <p:spPr>
                <a:xfrm>
                  <a:off x="6998400" y="2795400"/>
                  <a:ext cx="179350" cy="168575"/>
                </a:xfrm>
                <a:custGeom>
                  <a:avLst/>
                  <a:gdLst/>
                  <a:ahLst/>
                  <a:cxnLst/>
                  <a:rect l="l" t="t" r="r" b="b"/>
                  <a:pathLst>
                    <a:path w="7174" h="6743" extrusionOk="0">
                      <a:moveTo>
                        <a:pt x="4706" y="6650"/>
                      </a:moveTo>
                      <a:cubicBezTo>
                        <a:pt x="0" y="5420"/>
                        <a:pt x="6236" y="1"/>
                        <a:pt x="6951" y="4403"/>
                      </a:cubicBezTo>
                      <a:cubicBezTo>
                        <a:pt x="7173" y="5789"/>
                        <a:pt x="6093" y="6743"/>
                        <a:pt x="4706" y="665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2"/>
                <p:cNvSpPr/>
                <p:nvPr/>
              </p:nvSpPr>
              <p:spPr>
                <a:xfrm>
                  <a:off x="6057000" y="2850425"/>
                  <a:ext cx="171950" cy="168075"/>
                </a:xfrm>
                <a:custGeom>
                  <a:avLst/>
                  <a:gdLst/>
                  <a:ahLst/>
                  <a:cxnLst/>
                  <a:rect l="l" t="t" r="r" b="b"/>
                  <a:pathLst>
                    <a:path w="6878" h="6723" extrusionOk="0">
                      <a:moveTo>
                        <a:pt x="6877" y="2604"/>
                      </a:moveTo>
                      <a:cubicBezTo>
                        <a:pt x="6325" y="6722"/>
                        <a:pt x="1" y="2836"/>
                        <a:pt x="4378" y="765"/>
                      </a:cubicBezTo>
                      <a:cubicBezTo>
                        <a:pt x="5994" y="0"/>
                        <a:pt x="6701" y="1143"/>
                        <a:pt x="6877" y="2604"/>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7;p2"/>
                <p:cNvSpPr/>
                <p:nvPr/>
              </p:nvSpPr>
              <p:spPr>
                <a:xfrm>
                  <a:off x="5106300" y="2850450"/>
                  <a:ext cx="172625" cy="168050"/>
                </a:xfrm>
                <a:custGeom>
                  <a:avLst/>
                  <a:gdLst/>
                  <a:ahLst/>
                  <a:cxnLst/>
                  <a:rect l="l" t="t" r="r" b="b"/>
                  <a:pathLst>
                    <a:path w="6905" h="6722" extrusionOk="0">
                      <a:moveTo>
                        <a:pt x="6905" y="2604"/>
                      </a:moveTo>
                      <a:cubicBezTo>
                        <a:pt x="6349" y="6721"/>
                        <a:pt x="0" y="2833"/>
                        <a:pt x="4394" y="764"/>
                      </a:cubicBezTo>
                      <a:cubicBezTo>
                        <a:pt x="6014" y="1"/>
                        <a:pt x="6727" y="1136"/>
                        <a:pt x="6905" y="2604"/>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2"/>
                <p:cNvSpPr/>
                <p:nvPr/>
              </p:nvSpPr>
              <p:spPr>
                <a:xfrm>
                  <a:off x="4155200" y="2850450"/>
                  <a:ext cx="172275" cy="168050"/>
                </a:xfrm>
                <a:custGeom>
                  <a:avLst/>
                  <a:gdLst/>
                  <a:ahLst/>
                  <a:cxnLst/>
                  <a:rect l="l" t="t" r="r" b="b"/>
                  <a:pathLst>
                    <a:path w="6891" h="6722" extrusionOk="0">
                      <a:moveTo>
                        <a:pt x="6890" y="2604"/>
                      </a:moveTo>
                      <a:cubicBezTo>
                        <a:pt x="6338" y="6721"/>
                        <a:pt x="1" y="2835"/>
                        <a:pt x="4385" y="764"/>
                      </a:cubicBezTo>
                      <a:cubicBezTo>
                        <a:pt x="6004" y="1"/>
                        <a:pt x="6713" y="1139"/>
                        <a:pt x="6890" y="2604"/>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2"/>
                <p:cNvSpPr/>
                <p:nvPr/>
              </p:nvSpPr>
              <p:spPr>
                <a:xfrm>
                  <a:off x="3280875" y="2802200"/>
                  <a:ext cx="162925" cy="170525"/>
                </a:xfrm>
                <a:custGeom>
                  <a:avLst/>
                  <a:gdLst/>
                  <a:ahLst/>
                  <a:cxnLst/>
                  <a:rect l="l" t="t" r="r" b="b"/>
                  <a:pathLst>
                    <a:path w="6517" h="6821" extrusionOk="0">
                      <a:moveTo>
                        <a:pt x="105" y="4131"/>
                      </a:moveTo>
                      <a:cubicBezTo>
                        <a:pt x="1178" y="1"/>
                        <a:pt x="6516" y="4758"/>
                        <a:pt x="2740" y="6240"/>
                      </a:cubicBezTo>
                      <a:cubicBezTo>
                        <a:pt x="1261" y="6821"/>
                        <a:pt x="0" y="5719"/>
                        <a:pt x="105" y="413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2"/>
                <p:cNvSpPr/>
                <p:nvPr/>
              </p:nvSpPr>
              <p:spPr>
                <a:xfrm>
                  <a:off x="2267600" y="2795450"/>
                  <a:ext cx="178400" cy="168525"/>
                </a:xfrm>
                <a:custGeom>
                  <a:avLst/>
                  <a:gdLst/>
                  <a:ahLst/>
                  <a:cxnLst/>
                  <a:rect l="l" t="t" r="r" b="b"/>
                  <a:pathLst>
                    <a:path w="7136" h="6741" extrusionOk="0">
                      <a:moveTo>
                        <a:pt x="4683" y="6648"/>
                      </a:moveTo>
                      <a:cubicBezTo>
                        <a:pt x="0" y="5417"/>
                        <a:pt x="6203" y="0"/>
                        <a:pt x="6913" y="4401"/>
                      </a:cubicBezTo>
                      <a:cubicBezTo>
                        <a:pt x="7136" y="5778"/>
                        <a:pt x="6070" y="6741"/>
                        <a:pt x="4683" y="6648"/>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2"/>
                <p:cNvSpPr/>
                <p:nvPr/>
              </p:nvSpPr>
              <p:spPr>
                <a:xfrm>
                  <a:off x="1331475" y="2795500"/>
                  <a:ext cx="178325" cy="168475"/>
                </a:xfrm>
                <a:custGeom>
                  <a:avLst/>
                  <a:gdLst/>
                  <a:ahLst/>
                  <a:cxnLst/>
                  <a:rect l="l" t="t" r="r" b="b"/>
                  <a:pathLst>
                    <a:path w="7133" h="6739" extrusionOk="0">
                      <a:moveTo>
                        <a:pt x="4680" y="6646"/>
                      </a:moveTo>
                      <a:cubicBezTo>
                        <a:pt x="1" y="5415"/>
                        <a:pt x="6202" y="0"/>
                        <a:pt x="6910" y="4399"/>
                      </a:cubicBezTo>
                      <a:cubicBezTo>
                        <a:pt x="7133" y="5776"/>
                        <a:pt x="6067" y="6739"/>
                        <a:pt x="4680" y="6646"/>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2;p2"/>
                <p:cNvSpPr/>
                <p:nvPr/>
              </p:nvSpPr>
              <p:spPr>
                <a:xfrm>
                  <a:off x="393000" y="2795400"/>
                  <a:ext cx="179075" cy="168575"/>
                </a:xfrm>
                <a:custGeom>
                  <a:avLst/>
                  <a:gdLst/>
                  <a:ahLst/>
                  <a:cxnLst/>
                  <a:rect l="l" t="t" r="r" b="b"/>
                  <a:pathLst>
                    <a:path w="7163" h="6743" extrusionOk="0">
                      <a:moveTo>
                        <a:pt x="4700" y="6650"/>
                      </a:moveTo>
                      <a:cubicBezTo>
                        <a:pt x="1" y="5420"/>
                        <a:pt x="6227" y="1"/>
                        <a:pt x="6939" y="4403"/>
                      </a:cubicBezTo>
                      <a:cubicBezTo>
                        <a:pt x="7163" y="5785"/>
                        <a:pt x="6087" y="6743"/>
                        <a:pt x="4700" y="665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3" name="Google Shape;53;p2"/>
              <p:cNvGrpSpPr/>
              <p:nvPr/>
            </p:nvGrpSpPr>
            <p:grpSpPr>
              <a:xfrm>
                <a:off x="4290144" y="4820146"/>
                <a:ext cx="4141998" cy="264357"/>
                <a:chOff x="380575" y="2688875"/>
                <a:chExt cx="6919475" cy="441625"/>
              </a:xfrm>
            </p:grpSpPr>
            <p:sp>
              <p:nvSpPr>
                <p:cNvPr id="54" name="Google Shape;54;p2"/>
                <p:cNvSpPr/>
                <p:nvPr/>
              </p:nvSpPr>
              <p:spPr>
                <a:xfrm>
                  <a:off x="399825" y="2754250"/>
                  <a:ext cx="311975" cy="326300"/>
                </a:xfrm>
                <a:custGeom>
                  <a:avLst/>
                  <a:gdLst/>
                  <a:ahLst/>
                  <a:cxnLst/>
                  <a:rect l="l" t="t" r="r" b="b"/>
                  <a:pathLst>
                    <a:path w="12479" h="13052" extrusionOk="0">
                      <a:moveTo>
                        <a:pt x="12359" y="11726"/>
                      </a:moveTo>
                      <a:cubicBezTo>
                        <a:pt x="12014" y="13051"/>
                        <a:pt x="831" y="12114"/>
                        <a:pt x="793" y="12076"/>
                      </a:cubicBezTo>
                      <a:cubicBezTo>
                        <a:pt x="672" y="11955"/>
                        <a:pt x="0" y="943"/>
                        <a:pt x="1044" y="500"/>
                      </a:cubicBezTo>
                      <a:cubicBezTo>
                        <a:pt x="934" y="439"/>
                        <a:pt x="11874" y="1"/>
                        <a:pt x="12294" y="816"/>
                      </a:cubicBezTo>
                      <a:cubicBezTo>
                        <a:pt x="12478" y="1176"/>
                        <a:pt x="12382" y="10416"/>
                        <a:pt x="12359" y="11724"/>
                      </a:cubicBezTo>
                      <a:lnTo>
                        <a:pt x="12359" y="11724"/>
                      </a:lnTo>
                      <a:close/>
                      <a:moveTo>
                        <a:pt x="9244" y="1758"/>
                      </a:moveTo>
                      <a:lnTo>
                        <a:pt x="1892" y="1758"/>
                      </a:lnTo>
                      <a:cubicBezTo>
                        <a:pt x="1892" y="4831"/>
                        <a:pt x="1892" y="7902"/>
                        <a:pt x="1892" y="10976"/>
                      </a:cubicBezTo>
                      <a:lnTo>
                        <a:pt x="11081" y="10976"/>
                      </a:lnTo>
                      <a:cubicBezTo>
                        <a:pt x="11081" y="8346"/>
                        <a:pt x="11579" y="4431"/>
                        <a:pt x="10766" y="2073"/>
                      </a:cubicBezTo>
                      <a:lnTo>
                        <a:pt x="9244" y="1758"/>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2"/>
                <p:cNvSpPr/>
                <p:nvPr/>
              </p:nvSpPr>
              <p:spPr>
                <a:xfrm>
                  <a:off x="380575" y="2731575"/>
                  <a:ext cx="357025" cy="363275"/>
                </a:xfrm>
                <a:custGeom>
                  <a:avLst/>
                  <a:gdLst/>
                  <a:ahLst/>
                  <a:cxnLst/>
                  <a:rect l="l" t="t" r="r" b="b"/>
                  <a:pathLst>
                    <a:path w="14281" h="14531" extrusionOk="0">
                      <a:moveTo>
                        <a:pt x="14245" y="14071"/>
                      </a:moveTo>
                      <a:cubicBezTo>
                        <a:pt x="14126" y="14531"/>
                        <a:pt x="390" y="14383"/>
                        <a:pt x="274" y="14113"/>
                      </a:cubicBezTo>
                      <a:cubicBezTo>
                        <a:pt x="252" y="14353"/>
                        <a:pt x="0" y="456"/>
                        <a:pt x="437" y="272"/>
                      </a:cubicBezTo>
                      <a:cubicBezTo>
                        <a:pt x="199" y="251"/>
                        <a:pt x="14050" y="0"/>
                        <a:pt x="14234" y="435"/>
                      </a:cubicBezTo>
                      <a:cubicBezTo>
                        <a:pt x="14239" y="382"/>
                        <a:pt x="14280" y="9686"/>
                        <a:pt x="14245" y="14071"/>
                      </a:cubicBezTo>
                      <a:close/>
                      <a:moveTo>
                        <a:pt x="11884" y="775"/>
                      </a:moveTo>
                      <a:lnTo>
                        <a:pt x="775" y="775"/>
                      </a:lnTo>
                      <a:cubicBezTo>
                        <a:pt x="775" y="5108"/>
                        <a:pt x="775" y="9440"/>
                        <a:pt x="777" y="13773"/>
                      </a:cubicBezTo>
                      <a:lnTo>
                        <a:pt x="13734" y="13773"/>
                      </a:lnTo>
                      <a:cubicBezTo>
                        <a:pt x="13733" y="10726"/>
                        <a:pt x="14267" y="3559"/>
                        <a:pt x="13416" y="1094"/>
                      </a:cubicBezTo>
                      <a:lnTo>
                        <a:pt x="11884" y="775"/>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2"/>
                <p:cNvSpPr/>
                <p:nvPr/>
              </p:nvSpPr>
              <p:spPr>
                <a:xfrm>
                  <a:off x="832350" y="2724350"/>
                  <a:ext cx="368200" cy="365025"/>
                </a:xfrm>
                <a:custGeom>
                  <a:avLst/>
                  <a:gdLst/>
                  <a:ahLst/>
                  <a:cxnLst/>
                  <a:rect l="l" t="t" r="r" b="b"/>
                  <a:pathLst>
                    <a:path w="14728" h="14601" extrusionOk="0">
                      <a:moveTo>
                        <a:pt x="14711" y="11183"/>
                      </a:moveTo>
                      <a:cubicBezTo>
                        <a:pt x="14727" y="12553"/>
                        <a:pt x="3728" y="14601"/>
                        <a:pt x="3680" y="14574"/>
                      </a:cubicBezTo>
                      <a:cubicBezTo>
                        <a:pt x="3530" y="14488"/>
                        <a:pt x="1" y="4041"/>
                        <a:pt x="890" y="3339"/>
                      </a:cubicBezTo>
                      <a:cubicBezTo>
                        <a:pt x="771" y="3309"/>
                        <a:pt x="11180" y="0"/>
                        <a:pt x="11797" y="676"/>
                      </a:cubicBezTo>
                      <a:cubicBezTo>
                        <a:pt x="12069" y="973"/>
                        <a:pt x="14391" y="9915"/>
                        <a:pt x="14711" y="11183"/>
                      </a:cubicBezTo>
                      <a:close/>
                      <a:moveTo>
                        <a:pt x="9109" y="2388"/>
                      </a:moveTo>
                      <a:cubicBezTo>
                        <a:pt x="6749" y="3035"/>
                        <a:pt x="4392" y="3682"/>
                        <a:pt x="2032" y="4328"/>
                      </a:cubicBezTo>
                      <a:cubicBezTo>
                        <a:pt x="2837" y="7293"/>
                        <a:pt x="3643" y="10258"/>
                        <a:pt x="4448" y="13222"/>
                      </a:cubicBezTo>
                      <a:cubicBezTo>
                        <a:pt x="7395" y="12414"/>
                        <a:pt x="10342" y="11606"/>
                        <a:pt x="13289" y="10796"/>
                      </a:cubicBezTo>
                      <a:cubicBezTo>
                        <a:pt x="12599" y="8259"/>
                        <a:pt x="12056" y="4353"/>
                        <a:pt x="10655" y="2292"/>
                      </a:cubicBezTo>
                      <a:lnTo>
                        <a:pt x="9109" y="2388"/>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2"/>
                <p:cNvSpPr/>
                <p:nvPr/>
              </p:nvSpPr>
              <p:spPr>
                <a:xfrm>
                  <a:off x="804700" y="2693200"/>
                  <a:ext cx="431900" cy="437250"/>
                </a:xfrm>
                <a:custGeom>
                  <a:avLst/>
                  <a:gdLst/>
                  <a:ahLst/>
                  <a:cxnLst/>
                  <a:rect l="l" t="t" r="r" b="b"/>
                  <a:pathLst>
                    <a:path w="17276" h="17490" extrusionOk="0">
                      <a:moveTo>
                        <a:pt x="17269" y="13522"/>
                      </a:moveTo>
                      <a:cubicBezTo>
                        <a:pt x="17275" y="13997"/>
                        <a:pt x="4026" y="17480"/>
                        <a:pt x="3843" y="17247"/>
                      </a:cubicBezTo>
                      <a:cubicBezTo>
                        <a:pt x="3885" y="17490"/>
                        <a:pt x="0" y="4149"/>
                        <a:pt x="372" y="3853"/>
                      </a:cubicBezTo>
                      <a:cubicBezTo>
                        <a:pt x="141" y="3895"/>
                        <a:pt x="13404" y="0"/>
                        <a:pt x="13693" y="370"/>
                      </a:cubicBezTo>
                      <a:cubicBezTo>
                        <a:pt x="13685" y="316"/>
                        <a:pt x="16157" y="9281"/>
                        <a:pt x="17269" y="13522"/>
                      </a:cubicBezTo>
                      <a:lnTo>
                        <a:pt x="17269" y="13522"/>
                      </a:lnTo>
                      <a:close/>
                      <a:moveTo>
                        <a:pt x="11521" y="1318"/>
                      </a:moveTo>
                      <a:cubicBezTo>
                        <a:pt x="7957" y="2295"/>
                        <a:pt x="4392" y="3272"/>
                        <a:pt x="830" y="4248"/>
                      </a:cubicBezTo>
                      <a:cubicBezTo>
                        <a:pt x="1965" y="8430"/>
                        <a:pt x="3100" y="12608"/>
                        <a:pt x="4236" y="16788"/>
                      </a:cubicBezTo>
                      <a:cubicBezTo>
                        <a:pt x="8391" y="15649"/>
                        <a:pt x="12545" y="14509"/>
                        <a:pt x="16698" y="13368"/>
                      </a:cubicBezTo>
                      <a:cubicBezTo>
                        <a:pt x="15902" y="10431"/>
                        <a:pt x="14543" y="3375"/>
                        <a:pt x="13077" y="122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2"/>
                <p:cNvSpPr/>
                <p:nvPr/>
              </p:nvSpPr>
              <p:spPr>
                <a:xfrm>
                  <a:off x="1332100" y="2754250"/>
                  <a:ext cx="310700" cy="326300"/>
                </a:xfrm>
                <a:custGeom>
                  <a:avLst/>
                  <a:gdLst/>
                  <a:ahLst/>
                  <a:cxnLst/>
                  <a:rect l="l" t="t" r="r" b="b"/>
                  <a:pathLst>
                    <a:path w="12428" h="13052" extrusionOk="0">
                      <a:moveTo>
                        <a:pt x="12308" y="11726"/>
                      </a:moveTo>
                      <a:cubicBezTo>
                        <a:pt x="11966" y="13051"/>
                        <a:pt x="831" y="12114"/>
                        <a:pt x="794" y="12076"/>
                      </a:cubicBezTo>
                      <a:cubicBezTo>
                        <a:pt x="671" y="11953"/>
                        <a:pt x="1" y="943"/>
                        <a:pt x="1040" y="500"/>
                      </a:cubicBezTo>
                      <a:cubicBezTo>
                        <a:pt x="935" y="440"/>
                        <a:pt x="11825" y="1"/>
                        <a:pt x="12243" y="816"/>
                      </a:cubicBezTo>
                      <a:cubicBezTo>
                        <a:pt x="12428" y="1176"/>
                        <a:pt x="12333" y="10415"/>
                        <a:pt x="12308" y="11724"/>
                      </a:cubicBezTo>
                      <a:lnTo>
                        <a:pt x="12308" y="11724"/>
                      </a:lnTo>
                      <a:close/>
                      <a:moveTo>
                        <a:pt x="9204" y="1758"/>
                      </a:moveTo>
                      <a:lnTo>
                        <a:pt x="1883" y="1758"/>
                      </a:lnTo>
                      <a:cubicBezTo>
                        <a:pt x="1883" y="4831"/>
                        <a:pt x="1884" y="7902"/>
                        <a:pt x="1886" y="10976"/>
                      </a:cubicBezTo>
                      <a:lnTo>
                        <a:pt x="11037" y="10976"/>
                      </a:lnTo>
                      <a:cubicBezTo>
                        <a:pt x="11035" y="8344"/>
                        <a:pt x="11532" y="4434"/>
                        <a:pt x="10720" y="2073"/>
                      </a:cubicBezTo>
                      <a:lnTo>
                        <a:pt x="9205" y="1758"/>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2"/>
                <p:cNvSpPr/>
                <p:nvPr/>
              </p:nvSpPr>
              <p:spPr>
                <a:xfrm>
                  <a:off x="1312850" y="2731575"/>
                  <a:ext cx="355675" cy="363275"/>
                </a:xfrm>
                <a:custGeom>
                  <a:avLst/>
                  <a:gdLst/>
                  <a:ahLst/>
                  <a:cxnLst/>
                  <a:rect l="l" t="t" r="r" b="b"/>
                  <a:pathLst>
                    <a:path w="14227" h="14531" extrusionOk="0">
                      <a:moveTo>
                        <a:pt x="14193" y="14071"/>
                      </a:moveTo>
                      <a:cubicBezTo>
                        <a:pt x="14075" y="14531"/>
                        <a:pt x="396" y="14383"/>
                        <a:pt x="281" y="14113"/>
                      </a:cubicBezTo>
                      <a:cubicBezTo>
                        <a:pt x="260" y="14355"/>
                        <a:pt x="1" y="458"/>
                        <a:pt x="441" y="272"/>
                      </a:cubicBezTo>
                      <a:cubicBezTo>
                        <a:pt x="205" y="251"/>
                        <a:pt x="13997" y="0"/>
                        <a:pt x="14178" y="435"/>
                      </a:cubicBezTo>
                      <a:cubicBezTo>
                        <a:pt x="14183" y="382"/>
                        <a:pt x="14226" y="9679"/>
                        <a:pt x="14193" y="14071"/>
                      </a:cubicBezTo>
                      <a:close/>
                      <a:moveTo>
                        <a:pt x="11837" y="775"/>
                      </a:moveTo>
                      <a:lnTo>
                        <a:pt x="778" y="775"/>
                      </a:lnTo>
                      <a:cubicBezTo>
                        <a:pt x="776" y="5108"/>
                        <a:pt x="778" y="9440"/>
                        <a:pt x="781" y="13773"/>
                      </a:cubicBezTo>
                      <a:lnTo>
                        <a:pt x="13684" y="13773"/>
                      </a:lnTo>
                      <a:cubicBezTo>
                        <a:pt x="13682" y="10723"/>
                        <a:pt x="14213" y="3564"/>
                        <a:pt x="13364" y="1094"/>
                      </a:cubicBezTo>
                      <a:lnTo>
                        <a:pt x="11837" y="775"/>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2"/>
                <p:cNvSpPr/>
                <p:nvPr/>
              </p:nvSpPr>
              <p:spPr>
                <a:xfrm>
                  <a:off x="2262000" y="2754250"/>
                  <a:ext cx="310900" cy="326300"/>
                </a:xfrm>
                <a:custGeom>
                  <a:avLst/>
                  <a:gdLst/>
                  <a:ahLst/>
                  <a:cxnLst/>
                  <a:rect l="l" t="t" r="r" b="b"/>
                  <a:pathLst>
                    <a:path w="12436" h="13052" extrusionOk="0">
                      <a:moveTo>
                        <a:pt x="12323" y="11726"/>
                      </a:moveTo>
                      <a:cubicBezTo>
                        <a:pt x="11979" y="13051"/>
                        <a:pt x="833" y="12114"/>
                        <a:pt x="797" y="12076"/>
                      </a:cubicBezTo>
                      <a:cubicBezTo>
                        <a:pt x="672" y="11951"/>
                        <a:pt x="0" y="943"/>
                        <a:pt x="1041" y="500"/>
                      </a:cubicBezTo>
                      <a:cubicBezTo>
                        <a:pt x="935" y="439"/>
                        <a:pt x="11835" y="1"/>
                        <a:pt x="12253" y="816"/>
                      </a:cubicBezTo>
                      <a:cubicBezTo>
                        <a:pt x="12435" y="1172"/>
                        <a:pt x="12343" y="10416"/>
                        <a:pt x="12323" y="11724"/>
                      </a:cubicBezTo>
                      <a:lnTo>
                        <a:pt x="12323" y="11724"/>
                      </a:lnTo>
                      <a:close/>
                      <a:moveTo>
                        <a:pt x="9210" y="1758"/>
                      </a:moveTo>
                      <a:lnTo>
                        <a:pt x="1884" y="1758"/>
                      </a:lnTo>
                      <a:cubicBezTo>
                        <a:pt x="1884" y="4831"/>
                        <a:pt x="1885" y="7902"/>
                        <a:pt x="1889" y="10976"/>
                      </a:cubicBezTo>
                      <a:lnTo>
                        <a:pt x="11048" y="10976"/>
                      </a:lnTo>
                      <a:cubicBezTo>
                        <a:pt x="11045" y="8344"/>
                        <a:pt x="11539" y="4433"/>
                        <a:pt x="10728" y="2073"/>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2"/>
                <p:cNvSpPr/>
                <p:nvPr/>
              </p:nvSpPr>
              <p:spPr>
                <a:xfrm>
                  <a:off x="2242750" y="2731575"/>
                  <a:ext cx="356000" cy="363275"/>
                </a:xfrm>
                <a:custGeom>
                  <a:avLst/>
                  <a:gdLst/>
                  <a:ahLst/>
                  <a:cxnLst/>
                  <a:rect l="l" t="t" r="r" b="b"/>
                  <a:pathLst>
                    <a:path w="14240" h="14531" extrusionOk="0">
                      <a:moveTo>
                        <a:pt x="14209" y="14071"/>
                      </a:moveTo>
                      <a:cubicBezTo>
                        <a:pt x="14090" y="14531"/>
                        <a:pt x="400" y="14383"/>
                        <a:pt x="284" y="14113"/>
                      </a:cubicBezTo>
                      <a:cubicBezTo>
                        <a:pt x="264" y="14355"/>
                        <a:pt x="0" y="460"/>
                        <a:pt x="440" y="272"/>
                      </a:cubicBezTo>
                      <a:cubicBezTo>
                        <a:pt x="206" y="251"/>
                        <a:pt x="14009" y="0"/>
                        <a:pt x="14191" y="435"/>
                      </a:cubicBezTo>
                      <a:cubicBezTo>
                        <a:pt x="14196" y="382"/>
                        <a:pt x="14239" y="9681"/>
                        <a:pt x="14209" y="14071"/>
                      </a:cubicBezTo>
                      <a:lnTo>
                        <a:pt x="14209" y="14071"/>
                      </a:lnTo>
                      <a:close/>
                      <a:moveTo>
                        <a:pt x="11846" y="775"/>
                      </a:moveTo>
                      <a:lnTo>
                        <a:pt x="779" y="775"/>
                      </a:lnTo>
                      <a:cubicBezTo>
                        <a:pt x="777" y="5108"/>
                        <a:pt x="779" y="9440"/>
                        <a:pt x="785" y="13773"/>
                      </a:cubicBezTo>
                      <a:lnTo>
                        <a:pt x="13698" y="13773"/>
                      </a:lnTo>
                      <a:cubicBezTo>
                        <a:pt x="13695" y="10723"/>
                        <a:pt x="14224" y="3561"/>
                        <a:pt x="13375" y="1094"/>
                      </a:cubicBezTo>
                      <a:lnTo>
                        <a:pt x="11846" y="775"/>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2"/>
                <p:cNvSpPr/>
                <p:nvPr/>
              </p:nvSpPr>
              <p:spPr>
                <a:xfrm>
                  <a:off x="3194925" y="2749825"/>
                  <a:ext cx="322800" cy="321050"/>
                </a:xfrm>
                <a:custGeom>
                  <a:avLst/>
                  <a:gdLst/>
                  <a:ahLst/>
                  <a:cxnLst/>
                  <a:rect l="l" t="t" r="r" b="b"/>
                  <a:pathLst>
                    <a:path w="12912" h="12842" extrusionOk="0">
                      <a:moveTo>
                        <a:pt x="583" y="10046"/>
                      </a:moveTo>
                      <a:cubicBezTo>
                        <a:pt x="579" y="8428"/>
                        <a:pt x="0" y="913"/>
                        <a:pt x="1069" y="656"/>
                      </a:cubicBezTo>
                      <a:cubicBezTo>
                        <a:pt x="1922" y="450"/>
                        <a:pt x="12175" y="0"/>
                        <a:pt x="12389" y="1434"/>
                      </a:cubicBezTo>
                      <a:cubicBezTo>
                        <a:pt x="12593" y="2796"/>
                        <a:pt x="12911" y="12249"/>
                        <a:pt x="11678" y="12458"/>
                      </a:cubicBezTo>
                      <a:cubicBezTo>
                        <a:pt x="11070" y="12561"/>
                        <a:pt x="974" y="12842"/>
                        <a:pt x="619" y="12002"/>
                      </a:cubicBezTo>
                      <a:cubicBezTo>
                        <a:pt x="524" y="12165"/>
                        <a:pt x="583" y="10101"/>
                        <a:pt x="583" y="10046"/>
                      </a:cubicBezTo>
                      <a:close/>
                      <a:moveTo>
                        <a:pt x="2791" y="11153"/>
                      </a:moveTo>
                      <a:lnTo>
                        <a:pt x="11083" y="11153"/>
                      </a:lnTo>
                      <a:cubicBezTo>
                        <a:pt x="11079" y="8079"/>
                        <a:pt x="11076" y="5008"/>
                        <a:pt x="11076" y="1935"/>
                      </a:cubicBezTo>
                      <a:lnTo>
                        <a:pt x="1865" y="1935"/>
                      </a:lnTo>
                      <a:cubicBezTo>
                        <a:pt x="1864" y="4529"/>
                        <a:pt x="1611" y="8438"/>
                        <a:pt x="2028" y="10837"/>
                      </a:cubicBezTo>
                      <a:lnTo>
                        <a:pt x="2791" y="11153"/>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2"/>
                <p:cNvSpPr/>
                <p:nvPr/>
              </p:nvSpPr>
              <p:spPr>
                <a:xfrm>
                  <a:off x="3174875" y="2722600"/>
                  <a:ext cx="371625" cy="375400"/>
                </a:xfrm>
                <a:custGeom>
                  <a:avLst/>
                  <a:gdLst/>
                  <a:ahLst/>
                  <a:cxnLst/>
                  <a:rect l="l" t="t" r="r" b="b"/>
                  <a:pathLst>
                    <a:path w="14865" h="15016" extrusionOk="0">
                      <a:moveTo>
                        <a:pt x="274" y="12700"/>
                      </a:moveTo>
                      <a:cubicBezTo>
                        <a:pt x="271" y="11218"/>
                        <a:pt x="1" y="819"/>
                        <a:pt x="444" y="631"/>
                      </a:cubicBezTo>
                      <a:cubicBezTo>
                        <a:pt x="394" y="611"/>
                        <a:pt x="9884" y="1"/>
                        <a:pt x="13889" y="684"/>
                      </a:cubicBezTo>
                      <a:cubicBezTo>
                        <a:pt x="14865" y="852"/>
                        <a:pt x="14219" y="14470"/>
                        <a:pt x="14145" y="14560"/>
                      </a:cubicBezTo>
                      <a:cubicBezTo>
                        <a:pt x="14107" y="14603"/>
                        <a:pt x="482" y="14921"/>
                        <a:pt x="289" y="14472"/>
                      </a:cubicBezTo>
                      <a:cubicBezTo>
                        <a:pt x="240" y="15016"/>
                        <a:pt x="274" y="13171"/>
                        <a:pt x="274" y="12700"/>
                      </a:cubicBezTo>
                      <a:lnTo>
                        <a:pt x="274" y="12700"/>
                      </a:lnTo>
                      <a:close/>
                      <a:moveTo>
                        <a:pt x="2088" y="14132"/>
                      </a:moveTo>
                      <a:lnTo>
                        <a:pt x="13780" y="14132"/>
                      </a:lnTo>
                      <a:cubicBezTo>
                        <a:pt x="13773" y="9799"/>
                        <a:pt x="13770" y="5467"/>
                        <a:pt x="13771" y="1134"/>
                      </a:cubicBezTo>
                      <a:lnTo>
                        <a:pt x="782" y="1134"/>
                      </a:lnTo>
                      <a:cubicBezTo>
                        <a:pt x="781" y="4187"/>
                        <a:pt x="394" y="11271"/>
                        <a:pt x="1013" y="13813"/>
                      </a:cubicBezTo>
                      <a:lnTo>
                        <a:pt x="2088" y="14132"/>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2"/>
                <p:cNvSpPr/>
                <p:nvPr/>
              </p:nvSpPr>
              <p:spPr>
                <a:xfrm>
                  <a:off x="4127750" y="2742925"/>
                  <a:ext cx="326300" cy="326925"/>
                </a:xfrm>
                <a:custGeom>
                  <a:avLst/>
                  <a:gdLst/>
                  <a:ahLst/>
                  <a:cxnLst/>
                  <a:rect l="l" t="t" r="r" b="b"/>
                  <a:pathLst>
                    <a:path w="13052" h="13077" extrusionOk="0">
                      <a:moveTo>
                        <a:pt x="976" y="12187"/>
                      </a:moveTo>
                      <a:cubicBezTo>
                        <a:pt x="850" y="10614"/>
                        <a:pt x="0" y="1172"/>
                        <a:pt x="1610" y="889"/>
                      </a:cubicBezTo>
                      <a:cubicBezTo>
                        <a:pt x="3035" y="638"/>
                        <a:pt x="12497" y="361"/>
                        <a:pt x="12721" y="1660"/>
                      </a:cubicBezTo>
                      <a:cubicBezTo>
                        <a:pt x="12938" y="2916"/>
                        <a:pt x="13051" y="12101"/>
                        <a:pt x="12303" y="12512"/>
                      </a:cubicBezTo>
                      <a:cubicBezTo>
                        <a:pt x="11274" y="13076"/>
                        <a:pt x="2289" y="12899"/>
                        <a:pt x="1029" y="12474"/>
                      </a:cubicBezTo>
                      <a:lnTo>
                        <a:pt x="976" y="12187"/>
                      </a:lnTo>
                      <a:lnTo>
                        <a:pt x="976" y="12187"/>
                      </a:lnTo>
                      <a:close/>
                      <a:moveTo>
                        <a:pt x="2129" y="3132"/>
                      </a:moveTo>
                      <a:cubicBezTo>
                        <a:pt x="2129" y="5898"/>
                        <a:pt x="2131" y="8664"/>
                        <a:pt x="2136" y="11429"/>
                      </a:cubicBezTo>
                      <a:lnTo>
                        <a:pt x="11420" y="11429"/>
                      </a:lnTo>
                      <a:cubicBezTo>
                        <a:pt x="11624" y="1"/>
                        <a:pt x="12933" y="2666"/>
                        <a:pt x="3615" y="2211"/>
                      </a:cubicBezTo>
                      <a:lnTo>
                        <a:pt x="2257" y="2369"/>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2"/>
                <p:cNvSpPr/>
                <p:nvPr/>
              </p:nvSpPr>
              <p:spPr>
                <a:xfrm>
                  <a:off x="4112900" y="2727800"/>
                  <a:ext cx="366975" cy="367225"/>
                </a:xfrm>
                <a:custGeom>
                  <a:avLst/>
                  <a:gdLst/>
                  <a:ahLst/>
                  <a:cxnLst/>
                  <a:rect l="l" t="t" r="r" b="b"/>
                  <a:pathLst>
                    <a:path w="14679" h="14689" extrusionOk="0">
                      <a:moveTo>
                        <a:pt x="311" y="13938"/>
                      </a:moveTo>
                      <a:cubicBezTo>
                        <a:pt x="256" y="11405"/>
                        <a:pt x="0" y="2360"/>
                        <a:pt x="460" y="496"/>
                      </a:cubicBezTo>
                      <a:cubicBezTo>
                        <a:pt x="1276" y="246"/>
                        <a:pt x="14324" y="0"/>
                        <a:pt x="14462" y="873"/>
                      </a:cubicBezTo>
                      <a:cubicBezTo>
                        <a:pt x="14679" y="2242"/>
                        <a:pt x="14448" y="12068"/>
                        <a:pt x="14438" y="14222"/>
                      </a:cubicBezTo>
                      <a:cubicBezTo>
                        <a:pt x="12729" y="14629"/>
                        <a:pt x="1822" y="14688"/>
                        <a:pt x="337" y="14221"/>
                      </a:cubicBezTo>
                      <a:lnTo>
                        <a:pt x="311" y="13938"/>
                      </a:lnTo>
                      <a:close/>
                      <a:moveTo>
                        <a:pt x="822" y="2225"/>
                      </a:moveTo>
                      <a:cubicBezTo>
                        <a:pt x="822" y="6125"/>
                        <a:pt x="825" y="10024"/>
                        <a:pt x="830" y="13924"/>
                      </a:cubicBezTo>
                      <a:lnTo>
                        <a:pt x="13922" y="13924"/>
                      </a:lnTo>
                      <a:cubicBezTo>
                        <a:pt x="13979" y="10037"/>
                        <a:pt x="14462" y="4942"/>
                        <a:pt x="13594" y="1245"/>
                      </a:cubicBezTo>
                      <a:cubicBezTo>
                        <a:pt x="11496" y="815"/>
                        <a:pt x="2516" y="546"/>
                        <a:pt x="1014" y="1148"/>
                      </a:cubicBezTo>
                      <a:lnTo>
                        <a:pt x="822" y="2225"/>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2"/>
                <p:cNvSpPr/>
                <p:nvPr/>
              </p:nvSpPr>
              <p:spPr>
                <a:xfrm>
                  <a:off x="5072450" y="2742850"/>
                  <a:ext cx="326825" cy="327000"/>
                </a:xfrm>
                <a:custGeom>
                  <a:avLst/>
                  <a:gdLst/>
                  <a:ahLst/>
                  <a:cxnLst/>
                  <a:rect l="l" t="t" r="r" b="b"/>
                  <a:pathLst>
                    <a:path w="13073" h="13080" extrusionOk="0">
                      <a:moveTo>
                        <a:pt x="976" y="12190"/>
                      </a:moveTo>
                      <a:cubicBezTo>
                        <a:pt x="848" y="10615"/>
                        <a:pt x="0" y="1174"/>
                        <a:pt x="1613" y="892"/>
                      </a:cubicBezTo>
                      <a:cubicBezTo>
                        <a:pt x="3040" y="641"/>
                        <a:pt x="12518" y="364"/>
                        <a:pt x="12742" y="1663"/>
                      </a:cubicBezTo>
                      <a:cubicBezTo>
                        <a:pt x="12960" y="2919"/>
                        <a:pt x="13073" y="12102"/>
                        <a:pt x="12321" y="12515"/>
                      </a:cubicBezTo>
                      <a:cubicBezTo>
                        <a:pt x="11292" y="13079"/>
                        <a:pt x="2290" y="12902"/>
                        <a:pt x="1028" y="12477"/>
                      </a:cubicBezTo>
                      <a:lnTo>
                        <a:pt x="976" y="12190"/>
                      </a:lnTo>
                      <a:lnTo>
                        <a:pt x="976" y="12190"/>
                      </a:lnTo>
                      <a:close/>
                      <a:moveTo>
                        <a:pt x="2133" y="3135"/>
                      </a:moveTo>
                      <a:cubicBezTo>
                        <a:pt x="2134" y="5901"/>
                        <a:pt x="2136" y="8667"/>
                        <a:pt x="2136" y="11432"/>
                      </a:cubicBezTo>
                      <a:lnTo>
                        <a:pt x="11440" y="11432"/>
                      </a:lnTo>
                      <a:cubicBezTo>
                        <a:pt x="11651" y="0"/>
                        <a:pt x="12948" y="2669"/>
                        <a:pt x="3621" y="2214"/>
                      </a:cubicBezTo>
                      <a:lnTo>
                        <a:pt x="2262" y="2372"/>
                      </a:lnTo>
                      <a:lnTo>
                        <a:pt x="2133" y="3135"/>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2"/>
                <p:cNvSpPr/>
                <p:nvPr/>
              </p:nvSpPr>
              <p:spPr>
                <a:xfrm>
                  <a:off x="5057525" y="2727825"/>
                  <a:ext cx="367650" cy="367200"/>
                </a:xfrm>
                <a:custGeom>
                  <a:avLst/>
                  <a:gdLst/>
                  <a:ahLst/>
                  <a:cxnLst/>
                  <a:rect l="l" t="t" r="r" b="b"/>
                  <a:pathLst>
                    <a:path w="14706" h="14688" extrusionOk="0">
                      <a:moveTo>
                        <a:pt x="309" y="13937"/>
                      </a:moveTo>
                      <a:cubicBezTo>
                        <a:pt x="254" y="11407"/>
                        <a:pt x="0" y="2352"/>
                        <a:pt x="458" y="495"/>
                      </a:cubicBezTo>
                      <a:cubicBezTo>
                        <a:pt x="1279" y="243"/>
                        <a:pt x="14348" y="1"/>
                        <a:pt x="14488" y="872"/>
                      </a:cubicBezTo>
                      <a:cubicBezTo>
                        <a:pt x="14705" y="2238"/>
                        <a:pt x="14473" y="12076"/>
                        <a:pt x="14461" y="14221"/>
                      </a:cubicBezTo>
                      <a:cubicBezTo>
                        <a:pt x="12747" y="14628"/>
                        <a:pt x="1824" y="14687"/>
                        <a:pt x="335" y="14220"/>
                      </a:cubicBezTo>
                      <a:lnTo>
                        <a:pt x="309" y="13937"/>
                      </a:lnTo>
                      <a:close/>
                      <a:moveTo>
                        <a:pt x="823" y="2224"/>
                      </a:moveTo>
                      <a:cubicBezTo>
                        <a:pt x="823" y="6124"/>
                        <a:pt x="825" y="10023"/>
                        <a:pt x="828" y="13923"/>
                      </a:cubicBezTo>
                      <a:lnTo>
                        <a:pt x="13945" y="13923"/>
                      </a:lnTo>
                      <a:cubicBezTo>
                        <a:pt x="14005" y="10036"/>
                        <a:pt x="14488" y="4941"/>
                        <a:pt x="13620" y="1244"/>
                      </a:cubicBezTo>
                      <a:cubicBezTo>
                        <a:pt x="11517" y="812"/>
                        <a:pt x="2524" y="545"/>
                        <a:pt x="1016" y="1147"/>
                      </a:cubicBezTo>
                      <a:lnTo>
                        <a:pt x="823" y="2224"/>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2"/>
                <p:cNvSpPr/>
                <p:nvPr/>
              </p:nvSpPr>
              <p:spPr>
                <a:xfrm>
                  <a:off x="6017025" y="2743050"/>
                  <a:ext cx="325450" cy="326800"/>
                </a:xfrm>
                <a:custGeom>
                  <a:avLst/>
                  <a:gdLst/>
                  <a:ahLst/>
                  <a:cxnLst/>
                  <a:rect l="l" t="t" r="r" b="b"/>
                  <a:pathLst>
                    <a:path w="13018" h="13072" extrusionOk="0">
                      <a:moveTo>
                        <a:pt x="969" y="12184"/>
                      </a:moveTo>
                      <a:cubicBezTo>
                        <a:pt x="845" y="10609"/>
                        <a:pt x="0" y="1166"/>
                        <a:pt x="1607" y="884"/>
                      </a:cubicBezTo>
                      <a:cubicBezTo>
                        <a:pt x="3029" y="635"/>
                        <a:pt x="12465" y="356"/>
                        <a:pt x="12689" y="1655"/>
                      </a:cubicBezTo>
                      <a:cubicBezTo>
                        <a:pt x="12907" y="2911"/>
                        <a:pt x="13018" y="12092"/>
                        <a:pt x="12266" y="12507"/>
                      </a:cubicBezTo>
                      <a:cubicBezTo>
                        <a:pt x="11241" y="13071"/>
                        <a:pt x="2279" y="12894"/>
                        <a:pt x="1023" y="12469"/>
                      </a:cubicBezTo>
                      <a:lnTo>
                        <a:pt x="969" y="12184"/>
                      </a:lnTo>
                      <a:lnTo>
                        <a:pt x="969" y="12184"/>
                      </a:lnTo>
                      <a:close/>
                      <a:moveTo>
                        <a:pt x="2124" y="3127"/>
                      </a:moveTo>
                      <a:cubicBezTo>
                        <a:pt x="2126" y="5893"/>
                        <a:pt x="2126" y="8657"/>
                        <a:pt x="2128" y="11424"/>
                      </a:cubicBezTo>
                      <a:lnTo>
                        <a:pt x="11390" y="11424"/>
                      </a:lnTo>
                      <a:cubicBezTo>
                        <a:pt x="11606" y="1"/>
                        <a:pt x="12902" y="2661"/>
                        <a:pt x="3608" y="2204"/>
                      </a:cubicBezTo>
                      <a:lnTo>
                        <a:pt x="2252" y="2364"/>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2"/>
                <p:cNvSpPr/>
                <p:nvPr/>
              </p:nvSpPr>
              <p:spPr>
                <a:xfrm>
                  <a:off x="6002125" y="2727800"/>
                  <a:ext cx="366125" cy="367550"/>
                </a:xfrm>
                <a:custGeom>
                  <a:avLst/>
                  <a:gdLst/>
                  <a:ahLst/>
                  <a:cxnLst/>
                  <a:rect l="l" t="t" r="r" b="b"/>
                  <a:pathLst>
                    <a:path w="14645" h="14702" extrusionOk="0">
                      <a:moveTo>
                        <a:pt x="304" y="13938"/>
                      </a:moveTo>
                      <a:cubicBezTo>
                        <a:pt x="251" y="11405"/>
                        <a:pt x="1" y="2355"/>
                        <a:pt x="457" y="496"/>
                      </a:cubicBezTo>
                      <a:cubicBezTo>
                        <a:pt x="1270" y="246"/>
                        <a:pt x="14286" y="0"/>
                        <a:pt x="14425" y="873"/>
                      </a:cubicBezTo>
                      <a:cubicBezTo>
                        <a:pt x="14644" y="2255"/>
                        <a:pt x="14409" y="12067"/>
                        <a:pt x="14397" y="14222"/>
                      </a:cubicBezTo>
                      <a:cubicBezTo>
                        <a:pt x="12656" y="14639"/>
                        <a:pt x="1852" y="14702"/>
                        <a:pt x="331" y="14221"/>
                      </a:cubicBezTo>
                      <a:lnTo>
                        <a:pt x="304" y="13938"/>
                      </a:lnTo>
                      <a:close/>
                      <a:moveTo>
                        <a:pt x="820" y="2225"/>
                      </a:moveTo>
                      <a:cubicBezTo>
                        <a:pt x="820" y="6125"/>
                        <a:pt x="822" y="10024"/>
                        <a:pt x="824" y="13924"/>
                      </a:cubicBezTo>
                      <a:lnTo>
                        <a:pt x="13883" y="13924"/>
                      </a:lnTo>
                      <a:cubicBezTo>
                        <a:pt x="13944" y="10036"/>
                        <a:pt x="14429" y="4947"/>
                        <a:pt x="13561" y="1245"/>
                      </a:cubicBezTo>
                      <a:cubicBezTo>
                        <a:pt x="11472" y="815"/>
                        <a:pt x="2508" y="548"/>
                        <a:pt x="1013" y="1148"/>
                      </a:cubicBezTo>
                      <a:lnTo>
                        <a:pt x="820" y="2225"/>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2"/>
                <p:cNvSpPr/>
                <p:nvPr/>
              </p:nvSpPr>
              <p:spPr>
                <a:xfrm>
                  <a:off x="6961475" y="2754250"/>
                  <a:ext cx="312675" cy="326300"/>
                </a:xfrm>
                <a:custGeom>
                  <a:avLst/>
                  <a:gdLst/>
                  <a:ahLst/>
                  <a:cxnLst/>
                  <a:rect l="l" t="t" r="r" b="b"/>
                  <a:pathLst>
                    <a:path w="12507" h="13052" extrusionOk="0">
                      <a:moveTo>
                        <a:pt x="12384" y="11726"/>
                      </a:moveTo>
                      <a:cubicBezTo>
                        <a:pt x="12037" y="13051"/>
                        <a:pt x="832" y="12114"/>
                        <a:pt x="794" y="12076"/>
                      </a:cubicBezTo>
                      <a:cubicBezTo>
                        <a:pt x="672" y="11955"/>
                        <a:pt x="0" y="943"/>
                        <a:pt x="1046" y="500"/>
                      </a:cubicBezTo>
                      <a:cubicBezTo>
                        <a:pt x="933" y="437"/>
                        <a:pt x="11898" y="1"/>
                        <a:pt x="12321" y="816"/>
                      </a:cubicBezTo>
                      <a:cubicBezTo>
                        <a:pt x="12507" y="1176"/>
                        <a:pt x="12409" y="10416"/>
                        <a:pt x="12384" y="11724"/>
                      </a:cubicBezTo>
                      <a:lnTo>
                        <a:pt x="12384" y="11724"/>
                      </a:lnTo>
                      <a:close/>
                      <a:moveTo>
                        <a:pt x="9261" y="1758"/>
                      </a:moveTo>
                      <a:lnTo>
                        <a:pt x="1894" y="1758"/>
                      </a:lnTo>
                      <a:cubicBezTo>
                        <a:pt x="1894" y="4831"/>
                        <a:pt x="1894" y="7902"/>
                        <a:pt x="1894" y="10976"/>
                      </a:cubicBezTo>
                      <a:lnTo>
                        <a:pt x="11105" y="10976"/>
                      </a:lnTo>
                      <a:cubicBezTo>
                        <a:pt x="11105" y="8346"/>
                        <a:pt x="11604" y="4430"/>
                        <a:pt x="10788" y="2073"/>
                      </a:cubicBezTo>
                      <a:lnTo>
                        <a:pt x="9261" y="1758"/>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2"/>
                <p:cNvSpPr/>
                <p:nvPr/>
              </p:nvSpPr>
              <p:spPr>
                <a:xfrm>
                  <a:off x="6942225" y="2731525"/>
                  <a:ext cx="357825" cy="363325"/>
                </a:xfrm>
                <a:custGeom>
                  <a:avLst/>
                  <a:gdLst/>
                  <a:ahLst/>
                  <a:cxnLst/>
                  <a:rect l="l" t="t" r="r" b="b"/>
                  <a:pathLst>
                    <a:path w="14313" h="14533" extrusionOk="0">
                      <a:moveTo>
                        <a:pt x="14274" y="14073"/>
                      </a:moveTo>
                      <a:cubicBezTo>
                        <a:pt x="14153" y="14533"/>
                        <a:pt x="389" y="14385"/>
                        <a:pt x="273" y="14115"/>
                      </a:cubicBezTo>
                      <a:cubicBezTo>
                        <a:pt x="251" y="14354"/>
                        <a:pt x="0" y="458"/>
                        <a:pt x="435" y="274"/>
                      </a:cubicBezTo>
                      <a:cubicBezTo>
                        <a:pt x="195" y="251"/>
                        <a:pt x="14078" y="0"/>
                        <a:pt x="14262" y="437"/>
                      </a:cubicBezTo>
                      <a:cubicBezTo>
                        <a:pt x="14267" y="384"/>
                        <a:pt x="14312" y="9694"/>
                        <a:pt x="14274" y="14073"/>
                      </a:cubicBezTo>
                      <a:close/>
                      <a:moveTo>
                        <a:pt x="11906" y="777"/>
                      </a:moveTo>
                      <a:lnTo>
                        <a:pt x="774" y="777"/>
                      </a:lnTo>
                      <a:cubicBezTo>
                        <a:pt x="775" y="5110"/>
                        <a:pt x="775" y="9442"/>
                        <a:pt x="775" y="13775"/>
                      </a:cubicBezTo>
                      <a:lnTo>
                        <a:pt x="13761" y="13775"/>
                      </a:lnTo>
                      <a:cubicBezTo>
                        <a:pt x="13761" y="10731"/>
                        <a:pt x="14296" y="3558"/>
                        <a:pt x="13443" y="1096"/>
                      </a:cubicBezTo>
                      <a:lnTo>
                        <a:pt x="11906" y="777"/>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2"/>
                <p:cNvSpPr/>
                <p:nvPr/>
              </p:nvSpPr>
              <p:spPr>
                <a:xfrm>
                  <a:off x="1762950" y="2724350"/>
                  <a:ext cx="367600" cy="365025"/>
                </a:xfrm>
                <a:custGeom>
                  <a:avLst/>
                  <a:gdLst/>
                  <a:ahLst/>
                  <a:cxnLst/>
                  <a:rect l="l" t="t" r="r" b="b"/>
                  <a:pathLst>
                    <a:path w="14704" h="14601" extrusionOk="0">
                      <a:moveTo>
                        <a:pt x="14687" y="11183"/>
                      </a:moveTo>
                      <a:cubicBezTo>
                        <a:pt x="14704" y="12552"/>
                        <a:pt x="3721" y="14601"/>
                        <a:pt x="3674" y="14574"/>
                      </a:cubicBezTo>
                      <a:cubicBezTo>
                        <a:pt x="3523" y="14486"/>
                        <a:pt x="1" y="4043"/>
                        <a:pt x="888" y="3339"/>
                      </a:cubicBezTo>
                      <a:cubicBezTo>
                        <a:pt x="771" y="3309"/>
                        <a:pt x="11160" y="0"/>
                        <a:pt x="11775" y="676"/>
                      </a:cubicBezTo>
                      <a:cubicBezTo>
                        <a:pt x="12046" y="971"/>
                        <a:pt x="14369" y="9915"/>
                        <a:pt x="14687" y="11183"/>
                      </a:cubicBezTo>
                      <a:lnTo>
                        <a:pt x="14687" y="11183"/>
                      </a:lnTo>
                      <a:close/>
                      <a:moveTo>
                        <a:pt x="9089" y="2388"/>
                      </a:moveTo>
                      <a:cubicBezTo>
                        <a:pt x="6736" y="3035"/>
                        <a:pt x="4383" y="3682"/>
                        <a:pt x="2028" y="4328"/>
                      </a:cubicBezTo>
                      <a:cubicBezTo>
                        <a:pt x="2831" y="7293"/>
                        <a:pt x="3635" y="10258"/>
                        <a:pt x="4441" y="13222"/>
                      </a:cubicBezTo>
                      <a:cubicBezTo>
                        <a:pt x="7381" y="12414"/>
                        <a:pt x="10323" y="11604"/>
                        <a:pt x="13265" y="10796"/>
                      </a:cubicBezTo>
                      <a:cubicBezTo>
                        <a:pt x="12577" y="8259"/>
                        <a:pt x="12034" y="4353"/>
                        <a:pt x="10635" y="2292"/>
                      </a:cubicBezTo>
                      <a:lnTo>
                        <a:pt x="9089" y="2388"/>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2"/>
                <p:cNvSpPr/>
                <p:nvPr/>
              </p:nvSpPr>
              <p:spPr>
                <a:xfrm>
                  <a:off x="1735275" y="2693150"/>
                  <a:ext cx="431300" cy="437350"/>
                </a:xfrm>
                <a:custGeom>
                  <a:avLst/>
                  <a:gdLst/>
                  <a:ahLst/>
                  <a:cxnLst/>
                  <a:rect l="l" t="t" r="r" b="b"/>
                  <a:pathLst>
                    <a:path w="17252" h="17494" extrusionOk="0">
                      <a:moveTo>
                        <a:pt x="17245" y="13524"/>
                      </a:moveTo>
                      <a:cubicBezTo>
                        <a:pt x="17251" y="13999"/>
                        <a:pt x="4023" y="17482"/>
                        <a:pt x="3842" y="17249"/>
                      </a:cubicBezTo>
                      <a:cubicBezTo>
                        <a:pt x="3885" y="17493"/>
                        <a:pt x="1" y="4152"/>
                        <a:pt x="376" y="3855"/>
                      </a:cubicBezTo>
                      <a:cubicBezTo>
                        <a:pt x="147" y="3895"/>
                        <a:pt x="13383" y="1"/>
                        <a:pt x="13672" y="372"/>
                      </a:cubicBezTo>
                      <a:cubicBezTo>
                        <a:pt x="13664" y="318"/>
                        <a:pt x="16131" y="9278"/>
                        <a:pt x="17245" y="13524"/>
                      </a:cubicBezTo>
                      <a:lnTo>
                        <a:pt x="17245" y="13524"/>
                      </a:lnTo>
                      <a:close/>
                      <a:moveTo>
                        <a:pt x="11500" y="1320"/>
                      </a:moveTo>
                      <a:cubicBezTo>
                        <a:pt x="7946" y="2297"/>
                        <a:pt x="4388" y="3274"/>
                        <a:pt x="832" y="4250"/>
                      </a:cubicBezTo>
                      <a:cubicBezTo>
                        <a:pt x="1964" y="8432"/>
                        <a:pt x="3097" y="12611"/>
                        <a:pt x="4234" y="16790"/>
                      </a:cubicBezTo>
                      <a:cubicBezTo>
                        <a:pt x="8382" y="15650"/>
                        <a:pt x="12529" y="14510"/>
                        <a:pt x="16676" y="13370"/>
                      </a:cubicBezTo>
                      <a:cubicBezTo>
                        <a:pt x="15877" y="10433"/>
                        <a:pt x="14518" y="3377"/>
                        <a:pt x="13057" y="1222"/>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2"/>
                <p:cNvSpPr/>
                <p:nvPr/>
              </p:nvSpPr>
              <p:spPr>
                <a:xfrm>
                  <a:off x="2693300" y="2724300"/>
                  <a:ext cx="368925" cy="365050"/>
                </a:xfrm>
                <a:custGeom>
                  <a:avLst/>
                  <a:gdLst/>
                  <a:ahLst/>
                  <a:cxnLst/>
                  <a:rect l="l" t="t" r="r" b="b"/>
                  <a:pathLst>
                    <a:path w="14757" h="14602" extrusionOk="0">
                      <a:moveTo>
                        <a:pt x="14740" y="11185"/>
                      </a:moveTo>
                      <a:cubicBezTo>
                        <a:pt x="14757" y="12554"/>
                        <a:pt x="3736" y="14601"/>
                        <a:pt x="3689" y="14576"/>
                      </a:cubicBezTo>
                      <a:cubicBezTo>
                        <a:pt x="3537" y="14488"/>
                        <a:pt x="0" y="4045"/>
                        <a:pt x="892" y="3341"/>
                      </a:cubicBezTo>
                      <a:cubicBezTo>
                        <a:pt x="770" y="3311"/>
                        <a:pt x="11196" y="1"/>
                        <a:pt x="11813" y="678"/>
                      </a:cubicBezTo>
                      <a:cubicBezTo>
                        <a:pt x="12082" y="970"/>
                        <a:pt x="14418" y="9919"/>
                        <a:pt x="14740" y="11185"/>
                      </a:cubicBezTo>
                      <a:close/>
                      <a:moveTo>
                        <a:pt x="9117" y="2390"/>
                      </a:moveTo>
                      <a:cubicBezTo>
                        <a:pt x="6756" y="3037"/>
                        <a:pt x="4396" y="3684"/>
                        <a:pt x="2035" y="4330"/>
                      </a:cubicBezTo>
                      <a:cubicBezTo>
                        <a:pt x="2840" y="7295"/>
                        <a:pt x="3646" y="10260"/>
                        <a:pt x="4456" y="13224"/>
                      </a:cubicBezTo>
                      <a:cubicBezTo>
                        <a:pt x="7408" y="12416"/>
                        <a:pt x="10358" y="11606"/>
                        <a:pt x="13310" y="10798"/>
                      </a:cubicBezTo>
                      <a:cubicBezTo>
                        <a:pt x="12618" y="8263"/>
                        <a:pt x="12070" y="4353"/>
                        <a:pt x="10668" y="2294"/>
                      </a:cubicBezTo>
                      <a:lnTo>
                        <a:pt x="9119" y="239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2"/>
                <p:cNvSpPr/>
                <p:nvPr/>
              </p:nvSpPr>
              <p:spPr>
                <a:xfrm>
                  <a:off x="2665600" y="2693100"/>
                  <a:ext cx="432775" cy="437350"/>
                </a:xfrm>
                <a:custGeom>
                  <a:avLst/>
                  <a:gdLst/>
                  <a:ahLst/>
                  <a:cxnLst/>
                  <a:rect l="l" t="t" r="r" b="b"/>
                  <a:pathLst>
                    <a:path w="17311" h="17494" extrusionOk="0">
                      <a:moveTo>
                        <a:pt x="17305" y="13526"/>
                      </a:moveTo>
                      <a:cubicBezTo>
                        <a:pt x="17310" y="14001"/>
                        <a:pt x="4037" y="17484"/>
                        <a:pt x="3856" y="17251"/>
                      </a:cubicBezTo>
                      <a:cubicBezTo>
                        <a:pt x="3898" y="17494"/>
                        <a:pt x="0" y="4156"/>
                        <a:pt x="378" y="3857"/>
                      </a:cubicBezTo>
                      <a:cubicBezTo>
                        <a:pt x="144" y="3899"/>
                        <a:pt x="13424" y="1"/>
                        <a:pt x="13714" y="374"/>
                      </a:cubicBezTo>
                      <a:cubicBezTo>
                        <a:pt x="13706" y="320"/>
                        <a:pt x="16184" y="9282"/>
                        <a:pt x="17305" y="13526"/>
                      </a:cubicBezTo>
                      <a:close/>
                      <a:moveTo>
                        <a:pt x="11536" y="1322"/>
                      </a:moveTo>
                      <a:cubicBezTo>
                        <a:pt x="7968" y="2297"/>
                        <a:pt x="4402" y="3275"/>
                        <a:pt x="835" y="4252"/>
                      </a:cubicBezTo>
                      <a:cubicBezTo>
                        <a:pt x="1970" y="8434"/>
                        <a:pt x="3106" y="12613"/>
                        <a:pt x="4250" y="16792"/>
                      </a:cubicBezTo>
                      <a:cubicBezTo>
                        <a:pt x="8410" y="15650"/>
                        <a:pt x="12571" y="14512"/>
                        <a:pt x="16733" y="13372"/>
                      </a:cubicBezTo>
                      <a:cubicBezTo>
                        <a:pt x="15931" y="10436"/>
                        <a:pt x="14561" y="3374"/>
                        <a:pt x="13097" y="1224"/>
                      </a:cubicBezTo>
                      <a:lnTo>
                        <a:pt x="11536" y="1322"/>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2"/>
                <p:cNvSpPr/>
                <p:nvPr/>
              </p:nvSpPr>
              <p:spPr>
                <a:xfrm>
                  <a:off x="3621450" y="2717500"/>
                  <a:ext cx="385900" cy="371875"/>
                </a:xfrm>
                <a:custGeom>
                  <a:avLst/>
                  <a:gdLst/>
                  <a:ahLst/>
                  <a:cxnLst/>
                  <a:rect l="l" t="t" r="r" b="b"/>
                  <a:pathLst>
                    <a:path w="15436" h="14875" extrusionOk="0">
                      <a:moveTo>
                        <a:pt x="3848" y="14531"/>
                      </a:moveTo>
                      <a:cubicBezTo>
                        <a:pt x="3312" y="13050"/>
                        <a:pt x="0" y="4157"/>
                        <a:pt x="1474" y="3464"/>
                      </a:cubicBezTo>
                      <a:cubicBezTo>
                        <a:pt x="2780" y="2848"/>
                        <a:pt x="11800" y="110"/>
                        <a:pt x="12359" y="1305"/>
                      </a:cubicBezTo>
                      <a:cubicBezTo>
                        <a:pt x="12898" y="2458"/>
                        <a:pt x="15435" y="11292"/>
                        <a:pt x="14823" y="11885"/>
                      </a:cubicBezTo>
                      <a:cubicBezTo>
                        <a:pt x="13985" y="12698"/>
                        <a:pt x="5297" y="14875"/>
                        <a:pt x="3974" y="14793"/>
                      </a:cubicBezTo>
                      <a:close/>
                      <a:moveTo>
                        <a:pt x="2564" y="5491"/>
                      </a:moveTo>
                      <a:cubicBezTo>
                        <a:pt x="3294" y="8161"/>
                        <a:pt x="4028" y="10828"/>
                        <a:pt x="4761" y="13496"/>
                      </a:cubicBezTo>
                      <a:cubicBezTo>
                        <a:pt x="7736" y="12688"/>
                        <a:pt x="10713" y="11878"/>
                        <a:pt x="13688" y="11070"/>
                      </a:cubicBezTo>
                      <a:cubicBezTo>
                        <a:pt x="10867" y="1"/>
                        <a:pt x="12840" y="2216"/>
                        <a:pt x="3747" y="4214"/>
                      </a:cubicBezTo>
                      <a:lnTo>
                        <a:pt x="2484" y="4721"/>
                      </a:lnTo>
                      <a:lnTo>
                        <a:pt x="2564" y="549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2"/>
                <p:cNvSpPr/>
                <p:nvPr/>
              </p:nvSpPr>
              <p:spPr>
                <a:xfrm>
                  <a:off x="3609750" y="2688875"/>
                  <a:ext cx="426725" cy="436050"/>
                </a:xfrm>
                <a:custGeom>
                  <a:avLst/>
                  <a:gdLst/>
                  <a:ahLst/>
                  <a:cxnLst/>
                  <a:rect l="l" t="t" r="r" b="b"/>
                  <a:pathLst>
                    <a:path w="17069" h="17442" extrusionOk="0">
                      <a:moveTo>
                        <a:pt x="3410" y="17112"/>
                      </a:moveTo>
                      <a:cubicBezTo>
                        <a:pt x="2687" y="14679"/>
                        <a:pt x="50" y="6026"/>
                        <a:pt x="0" y="4103"/>
                      </a:cubicBezTo>
                      <a:cubicBezTo>
                        <a:pt x="719" y="3648"/>
                        <a:pt x="13197" y="1"/>
                        <a:pt x="13562" y="809"/>
                      </a:cubicBezTo>
                      <a:cubicBezTo>
                        <a:pt x="14140" y="2086"/>
                        <a:pt x="16504" y="11603"/>
                        <a:pt x="17068" y="13695"/>
                      </a:cubicBezTo>
                      <a:cubicBezTo>
                        <a:pt x="15502" y="14550"/>
                        <a:pt x="5100" y="17442"/>
                        <a:pt x="3510" y="17377"/>
                      </a:cubicBezTo>
                      <a:lnTo>
                        <a:pt x="3410" y="17112"/>
                      </a:lnTo>
                      <a:close/>
                      <a:moveTo>
                        <a:pt x="805" y="5676"/>
                      </a:moveTo>
                      <a:cubicBezTo>
                        <a:pt x="1836" y="9439"/>
                        <a:pt x="2868" y="13201"/>
                        <a:pt x="3905" y="16961"/>
                      </a:cubicBezTo>
                      <a:cubicBezTo>
                        <a:pt x="8100" y="15821"/>
                        <a:pt x="12296" y="14681"/>
                        <a:pt x="16491" y="13541"/>
                      </a:cubicBezTo>
                      <a:cubicBezTo>
                        <a:pt x="15518" y="9774"/>
                        <a:pt x="14637" y="4735"/>
                        <a:pt x="12824" y="1393"/>
                      </a:cubicBezTo>
                      <a:cubicBezTo>
                        <a:pt x="10698" y="1524"/>
                        <a:pt x="1988" y="3615"/>
                        <a:pt x="706" y="458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2"/>
                <p:cNvSpPr/>
                <p:nvPr/>
              </p:nvSpPr>
              <p:spPr>
                <a:xfrm>
                  <a:off x="4563775" y="2717250"/>
                  <a:ext cx="387775" cy="372125"/>
                </a:xfrm>
                <a:custGeom>
                  <a:avLst/>
                  <a:gdLst/>
                  <a:ahLst/>
                  <a:cxnLst/>
                  <a:rect l="l" t="t" r="r" b="b"/>
                  <a:pathLst>
                    <a:path w="15511" h="14885" extrusionOk="0">
                      <a:moveTo>
                        <a:pt x="3869" y="14541"/>
                      </a:moveTo>
                      <a:cubicBezTo>
                        <a:pt x="3329" y="13060"/>
                        <a:pt x="1" y="4167"/>
                        <a:pt x="1481" y="3472"/>
                      </a:cubicBezTo>
                      <a:cubicBezTo>
                        <a:pt x="2793" y="2858"/>
                        <a:pt x="11860" y="120"/>
                        <a:pt x="12422" y="1315"/>
                      </a:cubicBezTo>
                      <a:cubicBezTo>
                        <a:pt x="12963" y="2468"/>
                        <a:pt x="15510" y="11302"/>
                        <a:pt x="14895" y="11895"/>
                      </a:cubicBezTo>
                      <a:cubicBezTo>
                        <a:pt x="14054" y="12708"/>
                        <a:pt x="5324" y="14885"/>
                        <a:pt x="3995" y="14803"/>
                      </a:cubicBezTo>
                      <a:lnTo>
                        <a:pt x="3869" y="14541"/>
                      </a:lnTo>
                      <a:lnTo>
                        <a:pt x="3869" y="14541"/>
                      </a:lnTo>
                      <a:close/>
                      <a:moveTo>
                        <a:pt x="2578" y="5501"/>
                      </a:moveTo>
                      <a:cubicBezTo>
                        <a:pt x="3313" y="8171"/>
                        <a:pt x="4049" y="10838"/>
                        <a:pt x="4786" y="13506"/>
                      </a:cubicBezTo>
                      <a:cubicBezTo>
                        <a:pt x="7776" y="12698"/>
                        <a:pt x="10766" y="11888"/>
                        <a:pt x="13758" y="11080"/>
                      </a:cubicBezTo>
                      <a:cubicBezTo>
                        <a:pt x="10926" y="1"/>
                        <a:pt x="12892" y="2229"/>
                        <a:pt x="3769" y="4224"/>
                      </a:cubicBezTo>
                      <a:lnTo>
                        <a:pt x="2500" y="473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2"/>
                <p:cNvSpPr/>
                <p:nvPr/>
              </p:nvSpPr>
              <p:spPr>
                <a:xfrm>
                  <a:off x="4552000" y="2688925"/>
                  <a:ext cx="428750" cy="435975"/>
                </a:xfrm>
                <a:custGeom>
                  <a:avLst/>
                  <a:gdLst/>
                  <a:ahLst/>
                  <a:cxnLst/>
                  <a:rect l="l" t="t" r="r" b="b"/>
                  <a:pathLst>
                    <a:path w="17150" h="17439" extrusionOk="0">
                      <a:moveTo>
                        <a:pt x="3425" y="17110"/>
                      </a:moveTo>
                      <a:cubicBezTo>
                        <a:pt x="2700" y="14682"/>
                        <a:pt x="50" y="6015"/>
                        <a:pt x="0" y="4101"/>
                      </a:cubicBezTo>
                      <a:cubicBezTo>
                        <a:pt x="722" y="3644"/>
                        <a:pt x="13265" y="0"/>
                        <a:pt x="13632" y="807"/>
                      </a:cubicBezTo>
                      <a:cubicBezTo>
                        <a:pt x="14206" y="2074"/>
                        <a:pt x="16589" y="11612"/>
                        <a:pt x="17150" y="13693"/>
                      </a:cubicBezTo>
                      <a:cubicBezTo>
                        <a:pt x="15605" y="14531"/>
                        <a:pt x="5083" y="17438"/>
                        <a:pt x="3527" y="17375"/>
                      </a:cubicBezTo>
                      <a:lnTo>
                        <a:pt x="3425" y="17110"/>
                      </a:lnTo>
                      <a:lnTo>
                        <a:pt x="3425" y="17110"/>
                      </a:lnTo>
                      <a:close/>
                      <a:moveTo>
                        <a:pt x="810" y="5674"/>
                      </a:moveTo>
                      <a:cubicBezTo>
                        <a:pt x="1846" y="9437"/>
                        <a:pt x="2883" y="13199"/>
                        <a:pt x="3923" y="16959"/>
                      </a:cubicBezTo>
                      <a:cubicBezTo>
                        <a:pt x="8139" y="15819"/>
                        <a:pt x="12356" y="14679"/>
                        <a:pt x="16572" y="13539"/>
                      </a:cubicBezTo>
                      <a:cubicBezTo>
                        <a:pt x="15597" y="9772"/>
                        <a:pt x="14712" y="4731"/>
                        <a:pt x="12890" y="1391"/>
                      </a:cubicBezTo>
                      <a:cubicBezTo>
                        <a:pt x="10753" y="1524"/>
                        <a:pt x="2002" y="3609"/>
                        <a:pt x="709" y="4585"/>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2"/>
                <p:cNvSpPr/>
                <p:nvPr/>
              </p:nvSpPr>
              <p:spPr>
                <a:xfrm>
                  <a:off x="5509175" y="2717200"/>
                  <a:ext cx="387275" cy="372175"/>
                </a:xfrm>
                <a:custGeom>
                  <a:avLst/>
                  <a:gdLst/>
                  <a:ahLst/>
                  <a:cxnLst/>
                  <a:rect l="l" t="t" r="r" b="b"/>
                  <a:pathLst>
                    <a:path w="15491" h="14887" extrusionOk="0">
                      <a:moveTo>
                        <a:pt x="3862" y="14543"/>
                      </a:moveTo>
                      <a:cubicBezTo>
                        <a:pt x="3324" y="13062"/>
                        <a:pt x="1" y="4168"/>
                        <a:pt x="1478" y="3476"/>
                      </a:cubicBezTo>
                      <a:cubicBezTo>
                        <a:pt x="2790" y="2860"/>
                        <a:pt x="11847" y="122"/>
                        <a:pt x="12408" y="1317"/>
                      </a:cubicBezTo>
                      <a:cubicBezTo>
                        <a:pt x="12949" y="2472"/>
                        <a:pt x="15491" y="11303"/>
                        <a:pt x="14875" y="11897"/>
                      </a:cubicBezTo>
                      <a:cubicBezTo>
                        <a:pt x="14032" y="12711"/>
                        <a:pt x="5316" y="14887"/>
                        <a:pt x="3988" y="14805"/>
                      </a:cubicBezTo>
                      <a:lnTo>
                        <a:pt x="3862" y="14543"/>
                      </a:lnTo>
                      <a:lnTo>
                        <a:pt x="3862" y="14543"/>
                      </a:lnTo>
                      <a:close/>
                      <a:moveTo>
                        <a:pt x="2574" y="5503"/>
                      </a:moveTo>
                      <a:cubicBezTo>
                        <a:pt x="3310" y="8172"/>
                        <a:pt x="4045" y="10840"/>
                        <a:pt x="4780" y="13508"/>
                      </a:cubicBezTo>
                      <a:cubicBezTo>
                        <a:pt x="7767" y="12700"/>
                        <a:pt x="10753" y="11892"/>
                        <a:pt x="13740" y="11082"/>
                      </a:cubicBezTo>
                      <a:cubicBezTo>
                        <a:pt x="10918" y="1"/>
                        <a:pt x="12877" y="2233"/>
                        <a:pt x="3766" y="4226"/>
                      </a:cubicBezTo>
                      <a:lnTo>
                        <a:pt x="2496" y="4733"/>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2"/>
                <p:cNvSpPr/>
                <p:nvPr/>
              </p:nvSpPr>
              <p:spPr>
                <a:xfrm>
                  <a:off x="5497275" y="2688925"/>
                  <a:ext cx="428250" cy="436000"/>
                </a:xfrm>
                <a:custGeom>
                  <a:avLst/>
                  <a:gdLst/>
                  <a:ahLst/>
                  <a:cxnLst/>
                  <a:rect l="l" t="t" r="r" b="b"/>
                  <a:pathLst>
                    <a:path w="17130" h="17440" extrusionOk="0">
                      <a:moveTo>
                        <a:pt x="3422" y="17110"/>
                      </a:moveTo>
                      <a:cubicBezTo>
                        <a:pt x="2700" y="14682"/>
                        <a:pt x="54" y="6012"/>
                        <a:pt x="1" y="4101"/>
                      </a:cubicBezTo>
                      <a:cubicBezTo>
                        <a:pt x="724" y="3646"/>
                        <a:pt x="13255" y="0"/>
                        <a:pt x="13619" y="807"/>
                      </a:cubicBezTo>
                      <a:cubicBezTo>
                        <a:pt x="14195" y="2078"/>
                        <a:pt x="16571" y="11612"/>
                        <a:pt x="17130" y="13693"/>
                      </a:cubicBezTo>
                      <a:cubicBezTo>
                        <a:pt x="15554" y="14551"/>
                        <a:pt x="5125" y="17440"/>
                        <a:pt x="3523" y="17375"/>
                      </a:cubicBezTo>
                      <a:lnTo>
                        <a:pt x="3422" y="17110"/>
                      </a:lnTo>
                      <a:lnTo>
                        <a:pt x="3422" y="17110"/>
                      </a:lnTo>
                      <a:close/>
                      <a:moveTo>
                        <a:pt x="812" y="5674"/>
                      </a:moveTo>
                      <a:cubicBezTo>
                        <a:pt x="1847" y="9435"/>
                        <a:pt x="2885" y="13197"/>
                        <a:pt x="3920" y="16959"/>
                      </a:cubicBezTo>
                      <a:cubicBezTo>
                        <a:pt x="8131" y="15820"/>
                        <a:pt x="12343" y="14680"/>
                        <a:pt x="16552" y="13539"/>
                      </a:cubicBezTo>
                      <a:cubicBezTo>
                        <a:pt x="15582" y="9770"/>
                        <a:pt x="14701" y="4733"/>
                        <a:pt x="12880" y="1391"/>
                      </a:cubicBezTo>
                      <a:cubicBezTo>
                        <a:pt x="10746" y="1524"/>
                        <a:pt x="2002" y="3613"/>
                        <a:pt x="712" y="4585"/>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2"/>
                <p:cNvSpPr/>
                <p:nvPr/>
              </p:nvSpPr>
              <p:spPr>
                <a:xfrm>
                  <a:off x="6451725" y="2717375"/>
                  <a:ext cx="384625" cy="372000"/>
                </a:xfrm>
                <a:custGeom>
                  <a:avLst/>
                  <a:gdLst/>
                  <a:ahLst/>
                  <a:cxnLst/>
                  <a:rect l="l" t="t" r="r" b="b"/>
                  <a:pathLst>
                    <a:path w="15385" h="14880" extrusionOk="0">
                      <a:moveTo>
                        <a:pt x="3834" y="14536"/>
                      </a:moveTo>
                      <a:cubicBezTo>
                        <a:pt x="3299" y="13053"/>
                        <a:pt x="0" y="4161"/>
                        <a:pt x="1469" y="3469"/>
                      </a:cubicBezTo>
                      <a:cubicBezTo>
                        <a:pt x="2772" y="2853"/>
                        <a:pt x="11763" y="117"/>
                        <a:pt x="12321" y="1310"/>
                      </a:cubicBezTo>
                      <a:cubicBezTo>
                        <a:pt x="12860" y="2465"/>
                        <a:pt x="15384" y="11292"/>
                        <a:pt x="14770" y="11890"/>
                      </a:cubicBezTo>
                      <a:cubicBezTo>
                        <a:pt x="13931" y="12704"/>
                        <a:pt x="5279" y="14880"/>
                        <a:pt x="3960" y="14798"/>
                      </a:cubicBezTo>
                      <a:lnTo>
                        <a:pt x="3834" y="14536"/>
                      </a:lnTo>
                      <a:close/>
                      <a:moveTo>
                        <a:pt x="2559" y="5496"/>
                      </a:moveTo>
                      <a:cubicBezTo>
                        <a:pt x="3289" y="8165"/>
                        <a:pt x="4018" y="10833"/>
                        <a:pt x="4746" y="13501"/>
                      </a:cubicBezTo>
                      <a:cubicBezTo>
                        <a:pt x="7711" y="12693"/>
                        <a:pt x="10677" y="11885"/>
                        <a:pt x="13644" y="11075"/>
                      </a:cubicBezTo>
                      <a:cubicBezTo>
                        <a:pt x="10848" y="1"/>
                        <a:pt x="12799" y="2224"/>
                        <a:pt x="3742" y="4219"/>
                      </a:cubicBezTo>
                      <a:lnTo>
                        <a:pt x="2480" y="4726"/>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2"/>
                <p:cNvSpPr/>
                <p:nvPr/>
              </p:nvSpPr>
              <p:spPr>
                <a:xfrm>
                  <a:off x="6439900" y="2701075"/>
                  <a:ext cx="425225" cy="423225"/>
                </a:xfrm>
                <a:custGeom>
                  <a:avLst/>
                  <a:gdLst/>
                  <a:ahLst/>
                  <a:cxnLst/>
                  <a:rect l="l" t="t" r="r" b="b"/>
                  <a:pathLst>
                    <a:path w="17009" h="16929" extrusionOk="0">
                      <a:moveTo>
                        <a:pt x="17009" y="13207"/>
                      </a:moveTo>
                      <a:cubicBezTo>
                        <a:pt x="15348" y="14116"/>
                        <a:pt x="5559" y="16748"/>
                        <a:pt x="3566" y="16929"/>
                      </a:cubicBezTo>
                      <a:cubicBezTo>
                        <a:pt x="2986" y="16003"/>
                        <a:pt x="35" y="4907"/>
                        <a:pt x="1" y="3615"/>
                      </a:cubicBezTo>
                      <a:cubicBezTo>
                        <a:pt x="981" y="2992"/>
                        <a:pt x="11918" y="142"/>
                        <a:pt x="13410" y="54"/>
                      </a:cubicBezTo>
                      <a:cubicBezTo>
                        <a:pt x="13401" y="1"/>
                        <a:pt x="15894" y="8972"/>
                        <a:pt x="17009" y="13207"/>
                      </a:cubicBezTo>
                      <a:close/>
                      <a:moveTo>
                        <a:pt x="807" y="5188"/>
                      </a:moveTo>
                      <a:cubicBezTo>
                        <a:pt x="1836" y="8949"/>
                        <a:pt x="2863" y="12711"/>
                        <a:pt x="3892" y="16473"/>
                      </a:cubicBezTo>
                      <a:cubicBezTo>
                        <a:pt x="8073" y="15334"/>
                        <a:pt x="12253" y="14194"/>
                        <a:pt x="16435" y="13053"/>
                      </a:cubicBezTo>
                      <a:cubicBezTo>
                        <a:pt x="15472" y="9284"/>
                        <a:pt x="14601" y="4252"/>
                        <a:pt x="12791" y="905"/>
                      </a:cubicBezTo>
                      <a:cubicBezTo>
                        <a:pt x="10675" y="1036"/>
                        <a:pt x="1980" y="3132"/>
                        <a:pt x="706" y="4099"/>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2"/>
                <p:cNvSpPr/>
                <p:nvPr/>
              </p:nvSpPr>
              <p:spPr>
                <a:xfrm>
                  <a:off x="6998400" y="2795400"/>
                  <a:ext cx="179350" cy="168575"/>
                </a:xfrm>
                <a:custGeom>
                  <a:avLst/>
                  <a:gdLst/>
                  <a:ahLst/>
                  <a:cxnLst/>
                  <a:rect l="l" t="t" r="r" b="b"/>
                  <a:pathLst>
                    <a:path w="7174" h="6743" extrusionOk="0">
                      <a:moveTo>
                        <a:pt x="4706" y="6650"/>
                      </a:moveTo>
                      <a:cubicBezTo>
                        <a:pt x="0" y="5420"/>
                        <a:pt x="6236" y="1"/>
                        <a:pt x="6951" y="4403"/>
                      </a:cubicBezTo>
                      <a:cubicBezTo>
                        <a:pt x="7173" y="5789"/>
                        <a:pt x="6093" y="6743"/>
                        <a:pt x="4706" y="665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2"/>
                <p:cNvSpPr/>
                <p:nvPr/>
              </p:nvSpPr>
              <p:spPr>
                <a:xfrm>
                  <a:off x="6057000" y="2850425"/>
                  <a:ext cx="171950" cy="168075"/>
                </a:xfrm>
                <a:custGeom>
                  <a:avLst/>
                  <a:gdLst/>
                  <a:ahLst/>
                  <a:cxnLst/>
                  <a:rect l="l" t="t" r="r" b="b"/>
                  <a:pathLst>
                    <a:path w="6878" h="6723" extrusionOk="0">
                      <a:moveTo>
                        <a:pt x="6877" y="2604"/>
                      </a:moveTo>
                      <a:cubicBezTo>
                        <a:pt x="6325" y="6722"/>
                        <a:pt x="1" y="2836"/>
                        <a:pt x="4378" y="765"/>
                      </a:cubicBezTo>
                      <a:cubicBezTo>
                        <a:pt x="5994" y="0"/>
                        <a:pt x="6701" y="1143"/>
                        <a:pt x="6877" y="2604"/>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2"/>
                <p:cNvSpPr/>
                <p:nvPr/>
              </p:nvSpPr>
              <p:spPr>
                <a:xfrm>
                  <a:off x="5106300" y="2850450"/>
                  <a:ext cx="172625" cy="168050"/>
                </a:xfrm>
                <a:custGeom>
                  <a:avLst/>
                  <a:gdLst/>
                  <a:ahLst/>
                  <a:cxnLst/>
                  <a:rect l="l" t="t" r="r" b="b"/>
                  <a:pathLst>
                    <a:path w="6905" h="6722" extrusionOk="0">
                      <a:moveTo>
                        <a:pt x="6905" y="2604"/>
                      </a:moveTo>
                      <a:cubicBezTo>
                        <a:pt x="6349" y="6721"/>
                        <a:pt x="0" y="2833"/>
                        <a:pt x="4394" y="764"/>
                      </a:cubicBezTo>
                      <a:cubicBezTo>
                        <a:pt x="6014" y="1"/>
                        <a:pt x="6727" y="1136"/>
                        <a:pt x="6905" y="2604"/>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2"/>
                <p:cNvSpPr/>
                <p:nvPr/>
              </p:nvSpPr>
              <p:spPr>
                <a:xfrm>
                  <a:off x="4155200" y="2850450"/>
                  <a:ext cx="172275" cy="168050"/>
                </a:xfrm>
                <a:custGeom>
                  <a:avLst/>
                  <a:gdLst/>
                  <a:ahLst/>
                  <a:cxnLst/>
                  <a:rect l="l" t="t" r="r" b="b"/>
                  <a:pathLst>
                    <a:path w="6891" h="6722" extrusionOk="0">
                      <a:moveTo>
                        <a:pt x="6890" y="2604"/>
                      </a:moveTo>
                      <a:cubicBezTo>
                        <a:pt x="6338" y="6721"/>
                        <a:pt x="1" y="2835"/>
                        <a:pt x="4385" y="764"/>
                      </a:cubicBezTo>
                      <a:cubicBezTo>
                        <a:pt x="6004" y="1"/>
                        <a:pt x="6713" y="1139"/>
                        <a:pt x="6890" y="2604"/>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2"/>
                <p:cNvSpPr/>
                <p:nvPr/>
              </p:nvSpPr>
              <p:spPr>
                <a:xfrm>
                  <a:off x="3280875" y="2802200"/>
                  <a:ext cx="162925" cy="170525"/>
                </a:xfrm>
                <a:custGeom>
                  <a:avLst/>
                  <a:gdLst/>
                  <a:ahLst/>
                  <a:cxnLst/>
                  <a:rect l="l" t="t" r="r" b="b"/>
                  <a:pathLst>
                    <a:path w="6517" h="6821" extrusionOk="0">
                      <a:moveTo>
                        <a:pt x="105" y="4131"/>
                      </a:moveTo>
                      <a:cubicBezTo>
                        <a:pt x="1178" y="1"/>
                        <a:pt x="6516" y="4758"/>
                        <a:pt x="2740" y="6240"/>
                      </a:cubicBezTo>
                      <a:cubicBezTo>
                        <a:pt x="1261" y="6821"/>
                        <a:pt x="0" y="5719"/>
                        <a:pt x="105" y="413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2"/>
                <p:cNvSpPr/>
                <p:nvPr/>
              </p:nvSpPr>
              <p:spPr>
                <a:xfrm>
                  <a:off x="2267600" y="2795450"/>
                  <a:ext cx="178400" cy="168525"/>
                </a:xfrm>
                <a:custGeom>
                  <a:avLst/>
                  <a:gdLst/>
                  <a:ahLst/>
                  <a:cxnLst/>
                  <a:rect l="l" t="t" r="r" b="b"/>
                  <a:pathLst>
                    <a:path w="7136" h="6741" extrusionOk="0">
                      <a:moveTo>
                        <a:pt x="4683" y="6648"/>
                      </a:moveTo>
                      <a:cubicBezTo>
                        <a:pt x="0" y="5417"/>
                        <a:pt x="6203" y="0"/>
                        <a:pt x="6913" y="4401"/>
                      </a:cubicBezTo>
                      <a:cubicBezTo>
                        <a:pt x="7136" y="5778"/>
                        <a:pt x="6070" y="6741"/>
                        <a:pt x="4683" y="6648"/>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2"/>
                <p:cNvSpPr/>
                <p:nvPr/>
              </p:nvSpPr>
              <p:spPr>
                <a:xfrm>
                  <a:off x="1331475" y="2795500"/>
                  <a:ext cx="178325" cy="168475"/>
                </a:xfrm>
                <a:custGeom>
                  <a:avLst/>
                  <a:gdLst/>
                  <a:ahLst/>
                  <a:cxnLst/>
                  <a:rect l="l" t="t" r="r" b="b"/>
                  <a:pathLst>
                    <a:path w="7133" h="6739" extrusionOk="0">
                      <a:moveTo>
                        <a:pt x="4680" y="6646"/>
                      </a:moveTo>
                      <a:cubicBezTo>
                        <a:pt x="1" y="5415"/>
                        <a:pt x="6202" y="0"/>
                        <a:pt x="6910" y="4399"/>
                      </a:cubicBezTo>
                      <a:cubicBezTo>
                        <a:pt x="7133" y="5776"/>
                        <a:pt x="6067" y="6739"/>
                        <a:pt x="4680" y="6646"/>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2"/>
                <p:cNvSpPr/>
                <p:nvPr/>
              </p:nvSpPr>
              <p:spPr>
                <a:xfrm>
                  <a:off x="393000" y="2795400"/>
                  <a:ext cx="179075" cy="168575"/>
                </a:xfrm>
                <a:custGeom>
                  <a:avLst/>
                  <a:gdLst/>
                  <a:ahLst/>
                  <a:cxnLst/>
                  <a:rect l="l" t="t" r="r" b="b"/>
                  <a:pathLst>
                    <a:path w="7163" h="6743" extrusionOk="0">
                      <a:moveTo>
                        <a:pt x="4700" y="6650"/>
                      </a:moveTo>
                      <a:cubicBezTo>
                        <a:pt x="1" y="5420"/>
                        <a:pt x="6227" y="1"/>
                        <a:pt x="6939" y="4403"/>
                      </a:cubicBezTo>
                      <a:cubicBezTo>
                        <a:pt x="7163" y="5785"/>
                        <a:pt x="6087" y="6743"/>
                        <a:pt x="4700" y="665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2" name="Google Shape;92;p2"/>
              <p:cNvSpPr/>
              <p:nvPr/>
            </p:nvSpPr>
            <p:spPr>
              <a:xfrm>
                <a:off x="8519892" y="4859280"/>
                <a:ext cx="186748" cy="195323"/>
              </a:xfrm>
              <a:custGeom>
                <a:avLst/>
                <a:gdLst/>
                <a:ahLst/>
                <a:cxnLst/>
                <a:rect l="l" t="t" r="r" b="b"/>
                <a:pathLst>
                  <a:path w="12479" h="13052" extrusionOk="0">
                    <a:moveTo>
                      <a:pt x="12359" y="11726"/>
                    </a:moveTo>
                    <a:cubicBezTo>
                      <a:pt x="12014" y="13051"/>
                      <a:pt x="831" y="12114"/>
                      <a:pt x="793" y="12076"/>
                    </a:cubicBezTo>
                    <a:cubicBezTo>
                      <a:pt x="672" y="11955"/>
                      <a:pt x="0" y="943"/>
                      <a:pt x="1044" y="500"/>
                    </a:cubicBezTo>
                    <a:cubicBezTo>
                      <a:pt x="934" y="439"/>
                      <a:pt x="11874" y="1"/>
                      <a:pt x="12294" y="816"/>
                    </a:cubicBezTo>
                    <a:cubicBezTo>
                      <a:pt x="12478" y="1176"/>
                      <a:pt x="12382" y="10416"/>
                      <a:pt x="12359" y="11724"/>
                    </a:cubicBezTo>
                    <a:lnTo>
                      <a:pt x="12359" y="11724"/>
                    </a:lnTo>
                    <a:close/>
                    <a:moveTo>
                      <a:pt x="9244" y="1758"/>
                    </a:moveTo>
                    <a:lnTo>
                      <a:pt x="1892" y="1758"/>
                    </a:lnTo>
                    <a:cubicBezTo>
                      <a:pt x="1892" y="4831"/>
                      <a:pt x="1892" y="7902"/>
                      <a:pt x="1892" y="10976"/>
                    </a:cubicBezTo>
                    <a:lnTo>
                      <a:pt x="11081" y="10976"/>
                    </a:lnTo>
                    <a:cubicBezTo>
                      <a:pt x="11081" y="8346"/>
                      <a:pt x="11579" y="4431"/>
                      <a:pt x="10766" y="2073"/>
                    </a:cubicBezTo>
                    <a:lnTo>
                      <a:pt x="9244" y="1758"/>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2"/>
              <p:cNvSpPr/>
              <p:nvPr/>
            </p:nvSpPr>
            <p:spPr>
              <a:xfrm>
                <a:off x="8508369" y="4845707"/>
                <a:ext cx="213715" cy="217456"/>
              </a:xfrm>
              <a:custGeom>
                <a:avLst/>
                <a:gdLst/>
                <a:ahLst/>
                <a:cxnLst/>
                <a:rect l="l" t="t" r="r" b="b"/>
                <a:pathLst>
                  <a:path w="14281" h="14531" extrusionOk="0">
                    <a:moveTo>
                      <a:pt x="14245" y="14071"/>
                    </a:moveTo>
                    <a:cubicBezTo>
                      <a:pt x="14126" y="14531"/>
                      <a:pt x="390" y="14383"/>
                      <a:pt x="274" y="14113"/>
                    </a:cubicBezTo>
                    <a:cubicBezTo>
                      <a:pt x="252" y="14353"/>
                      <a:pt x="0" y="456"/>
                      <a:pt x="437" y="272"/>
                    </a:cubicBezTo>
                    <a:cubicBezTo>
                      <a:pt x="199" y="251"/>
                      <a:pt x="14050" y="0"/>
                      <a:pt x="14234" y="435"/>
                    </a:cubicBezTo>
                    <a:cubicBezTo>
                      <a:pt x="14239" y="382"/>
                      <a:pt x="14280" y="9686"/>
                      <a:pt x="14245" y="14071"/>
                    </a:cubicBezTo>
                    <a:close/>
                    <a:moveTo>
                      <a:pt x="11884" y="775"/>
                    </a:moveTo>
                    <a:lnTo>
                      <a:pt x="775" y="775"/>
                    </a:lnTo>
                    <a:cubicBezTo>
                      <a:pt x="775" y="5108"/>
                      <a:pt x="775" y="9440"/>
                      <a:pt x="777" y="13773"/>
                    </a:cubicBezTo>
                    <a:lnTo>
                      <a:pt x="13734" y="13773"/>
                    </a:lnTo>
                    <a:cubicBezTo>
                      <a:pt x="13733" y="10726"/>
                      <a:pt x="14267" y="3559"/>
                      <a:pt x="13416" y="1094"/>
                    </a:cubicBezTo>
                    <a:lnTo>
                      <a:pt x="11884" y="775"/>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2"/>
              <p:cNvSpPr/>
              <p:nvPr/>
            </p:nvSpPr>
            <p:spPr>
              <a:xfrm>
                <a:off x="8778801" y="4841382"/>
                <a:ext cx="220405" cy="218504"/>
              </a:xfrm>
              <a:custGeom>
                <a:avLst/>
                <a:gdLst/>
                <a:ahLst/>
                <a:cxnLst/>
                <a:rect l="l" t="t" r="r" b="b"/>
                <a:pathLst>
                  <a:path w="14728" h="14601" extrusionOk="0">
                    <a:moveTo>
                      <a:pt x="14711" y="11183"/>
                    </a:moveTo>
                    <a:cubicBezTo>
                      <a:pt x="14727" y="12553"/>
                      <a:pt x="3728" y="14601"/>
                      <a:pt x="3680" y="14574"/>
                    </a:cubicBezTo>
                    <a:cubicBezTo>
                      <a:pt x="3530" y="14488"/>
                      <a:pt x="1" y="4041"/>
                      <a:pt x="890" y="3339"/>
                    </a:cubicBezTo>
                    <a:cubicBezTo>
                      <a:pt x="771" y="3309"/>
                      <a:pt x="11180" y="0"/>
                      <a:pt x="11797" y="676"/>
                    </a:cubicBezTo>
                    <a:cubicBezTo>
                      <a:pt x="12069" y="973"/>
                      <a:pt x="14391" y="9915"/>
                      <a:pt x="14711" y="11183"/>
                    </a:cubicBezTo>
                    <a:close/>
                    <a:moveTo>
                      <a:pt x="9109" y="2388"/>
                    </a:moveTo>
                    <a:cubicBezTo>
                      <a:pt x="6749" y="3035"/>
                      <a:pt x="4392" y="3682"/>
                      <a:pt x="2032" y="4328"/>
                    </a:cubicBezTo>
                    <a:cubicBezTo>
                      <a:pt x="2837" y="7293"/>
                      <a:pt x="3643" y="10258"/>
                      <a:pt x="4448" y="13222"/>
                    </a:cubicBezTo>
                    <a:cubicBezTo>
                      <a:pt x="7395" y="12414"/>
                      <a:pt x="10342" y="11606"/>
                      <a:pt x="13289" y="10796"/>
                    </a:cubicBezTo>
                    <a:cubicBezTo>
                      <a:pt x="12599" y="8259"/>
                      <a:pt x="12056" y="4353"/>
                      <a:pt x="10655" y="2292"/>
                    </a:cubicBezTo>
                    <a:lnTo>
                      <a:pt x="9109" y="2388"/>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2"/>
              <p:cNvSpPr/>
              <p:nvPr/>
            </p:nvSpPr>
            <p:spPr>
              <a:xfrm>
                <a:off x="8762250" y="4822735"/>
                <a:ext cx="258535" cy="261738"/>
              </a:xfrm>
              <a:custGeom>
                <a:avLst/>
                <a:gdLst/>
                <a:ahLst/>
                <a:cxnLst/>
                <a:rect l="l" t="t" r="r" b="b"/>
                <a:pathLst>
                  <a:path w="17276" h="17490" extrusionOk="0">
                    <a:moveTo>
                      <a:pt x="17269" y="13522"/>
                    </a:moveTo>
                    <a:cubicBezTo>
                      <a:pt x="17275" y="13997"/>
                      <a:pt x="4026" y="17480"/>
                      <a:pt x="3843" y="17247"/>
                    </a:cubicBezTo>
                    <a:cubicBezTo>
                      <a:pt x="3885" y="17490"/>
                      <a:pt x="0" y="4149"/>
                      <a:pt x="372" y="3853"/>
                    </a:cubicBezTo>
                    <a:cubicBezTo>
                      <a:pt x="141" y="3895"/>
                      <a:pt x="13404" y="0"/>
                      <a:pt x="13693" y="370"/>
                    </a:cubicBezTo>
                    <a:cubicBezTo>
                      <a:pt x="13685" y="316"/>
                      <a:pt x="16157" y="9281"/>
                      <a:pt x="17269" y="13522"/>
                    </a:cubicBezTo>
                    <a:lnTo>
                      <a:pt x="17269" y="13522"/>
                    </a:lnTo>
                    <a:close/>
                    <a:moveTo>
                      <a:pt x="11521" y="1318"/>
                    </a:moveTo>
                    <a:cubicBezTo>
                      <a:pt x="7957" y="2295"/>
                      <a:pt x="4392" y="3272"/>
                      <a:pt x="830" y="4248"/>
                    </a:cubicBezTo>
                    <a:cubicBezTo>
                      <a:pt x="1965" y="8430"/>
                      <a:pt x="3100" y="12608"/>
                      <a:pt x="4236" y="16788"/>
                    </a:cubicBezTo>
                    <a:cubicBezTo>
                      <a:pt x="8391" y="15649"/>
                      <a:pt x="12545" y="14509"/>
                      <a:pt x="16698" y="13368"/>
                    </a:cubicBezTo>
                    <a:cubicBezTo>
                      <a:pt x="15902" y="10431"/>
                      <a:pt x="14543" y="3375"/>
                      <a:pt x="13077" y="122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2"/>
              <p:cNvSpPr/>
              <p:nvPr/>
            </p:nvSpPr>
            <p:spPr>
              <a:xfrm>
                <a:off x="8515806" y="4883912"/>
                <a:ext cx="107194" cy="100909"/>
              </a:xfrm>
              <a:custGeom>
                <a:avLst/>
                <a:gdLst/>
                <a:ahLst/>
                <a:cxnLst/>
                <a:rect l="l" t="t" r="r" b="b"/>
                <a:pathLst>
                  <a:path w="7163" h="6743" extrusionOk="0">
                    <a:moveTo>
                      <a:pt x="4700" y="6650"/>
                    </a:moveTo>
                    <a:cubicBezTo>
                      <a:pt x="1" y="5420"/>
                      <a:pt x="6227" y="1"/>
                      <a:pt x="6939" y="4403"/>
                    </a:cubicBezTo>
                    <a:cubicBezTo>
                      <a:pt x="7163" y="5785"/>
                      <a:pt x="6087" y="6743"/>
                      <a:pt x="4700" y="665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97" name="Google Shape;97;p2"/>
          <p:cNvGrpSpPr/>
          <p:nvPr/>
        </p:nvGrpSpPr>
        <p:grpSpPr>
          <a:xfrm>
            <a:off x="0" y="0"/>
            <a:ext cx="9143937" cy="465709"/>
            <a:chOff x="0" y="0"/>
            <a:chExt cx="9143937" cy="465709"/>
          </a:xfrm>
        </p:grpSpPr>
        <p:sp>
          <p:nvSpPr>
            <p:cNvPr id="98" name="Google Shape;98;p2"/>
            <p:cNvSpPr/>
            <p:nvPr/>
          </p:nvSpPr>
          <p:spPr>
            <a:xfrm>
              <a:off x="7341170" y="30089"/>
              <a:ext cx="70655" cy="70662"/>
            </a:xfrm>
            <a:custGeom>
              <a:avLst/>
              <a:gdLst/>
              <a:ahLst/>
              <a:cxnLst/>
              <a:rect l="l" t="t" r="r" b="b"/>
              <a:pathLst>
                <a:path w="2757" h="2757" extrusionOk="0">
                  <a:moveTo>
                    <a:pt x="1378" y="2757"/>
                  </a:moveTo>
                  <a:cubicBezTo>
                    <a:pt x="2138" y="2757"/>
                    <a:pt x="2757" y="2138"/>
                    <a:pt x="2757" y="1380"/>
                  </a:cubicBezTo>
                  <a:cubicBezTo>
                    <a:pt x="2757" y="620"/>
                    <a:pt x="2138" y="1"/>
                    <a:pt x="1378" y="1"/>
                  </a:cubicBezTo>
                  <a:cubicBezTo>
                    <a:pt x="620" y="1"/>
                    <a:pt x="1" y="620"/>
                    <a:pt x="1" y="1380"/>
                  </a:cubicBezTo>
                  <a:cubicBezTo>
                    <a:pt x="1" y="2138"/>
                    <a:pt x="620" y="2757"/>
                    <a:pt x="1378"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9" name="Google Shape;99;p2"/>
            <p:cNvGrpSpPr/>
            <p:nvPr/>
          </p:nvGrpSpPr>
          <p:grpSpPr>
            <a:xfrm>
              <a:off x="0" y="16583"/>
              <a:ext cx="9143937" cy="449127"/>
              <a:chOff x="0" y="16583"/>
              <a:chExt cx="9143937" cy="449127"/>
            </a:xfrm>
          </p:grpSpPr>
          <p:sp>
            <p:nvSpPr>
              <p:cNvPr id="100" name="Google Shape;100;p2"/>
              <p:cNvSpPr/>
              <p:nvPr/>
            </p:nvSpPr>
            <p:spPr>
              <a:xfrm>
                <a:off x="19939" y="128521"/>
                <a:ext cx="876102" cy="337188"/>
              </a:xfrm>
              <a:custGeom>
                <a:avLst/>
                <a:gdLst/>
                <a:ahLst/>
                <a:cxnLst/>
                <a:rect l="l" t="t" r="r" b="b"/>
                <a:pathLst>
                  <a:path w="34186" h="13156" extrusionOk="0">
                    <a:moveTo>
                      <a:pt x="648" y="6823"/>
                    </a:moveTo>
                    <a:cubicBezTo>
                      <a:pt x="515" y="6964"/>
                      <a:pt x="291" y="6971"/>
                      <a:pt x="150" y="6840"/>
                    </a:cubicBezTo>
                    <a:cubicBezTo>
                      <a:pt x="9" y="6707"/>
                      <a:pt x="0" y="6488"/>
                      <a:pt x="135" y="6349"/>
                    </a:cubicBezTo>
                    <a:cubicBezTo>
                      <a:pt x="151" y="6330"/>
                      <a:pt x="5989" y="0"/>
                      <a:pt x="16426" y="6291"/>
                    </a:cubicBezTo>
                    <a:cubicBezTo>
                      <a:pt x="26400" y="12302"/>
                      <a:pt x="33549" y="6335"/>
                      <a:pt x="33569" y="6319"/>
                    </a:cubicBezTo>
                    <a:cubicBezTo>
                      <a:pt x="33718" y="6198"/>
                      <a:pt x="33940" y="6219"/>
                      <a:pt x="34063" y="6367"/>
                    </a:cubicBezTo>
                    <a:cubicBezTo>
                      <a:pt x="34186" y="6515"/>
                      <a:pt x="34164" y="6734"/>
                      <a:pt x="34015" y="6855"/>
                    </a:cubicBezTo>
                    <a:cubicBezTo>
                      <a:pt x="33992" y="6873"/>
                      <a:pt x="26463" y="13155"/>
                      <a:pt x="16058" y="6883"/>
                    </a:cubicBezTo>
                    <a:cubicBezTo>
                      <a:pt x="6115" y="890"/>
                      <a:pt x="662" y="6808"/>
                      <a:pt x="648" y="6825"/>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2"/>
              <p:cNvSpPr/>
              <p:nvPr/>
            </p:nvSpPr>
            <p:spPr>
              <a:xfrm>
                <a:off x="0" y="20359"/>
                <a:ext cx="916286" cy="381887"/>
              </a:xfrm>
              <a:custGeom>
                <a:avLst/>
                <a:gdLst/>
                <a:ahLst/>
                <a:cxnLst/>
                <a:rect l="l" t="t" r="r" b="b"/>
                <a:pathLst>
                  <a:path w="35754" h="14900" extrusionOk="0">
                    <a:moveTo>
                      <a:pt x="1938" y="8193"/>
                    </a:moveTo>
                    <a:cubicBezTo>
                      <a:pt x="1538" y="8611"/>
                      <a:pt x="870" y="8631"/>
                      <a:pt x="445" y="8236"/>
                    </a:cubicBezTo>
                    <a:cubicBezTo>
                      <a:pt x="20" y="7842"/>
                      <a:pt x="0" y="7184"/>
                      <a:pt x="400" y="6766"/>
                    </a:cubicBezTo>
                    <a:cubicBezTo>
                      <a:pt x="418" y="6746"/>
                      <a:pt x="6639" y="1"/>
                      <a:pt x="17569" y="6590"/>
                    </a:cubicBezTo>
                    <a:cubicBezTo>
                      <a:pt x="27112" y="12341"/>
                      <a:pt x="33880" y="6691"/>
                      <a:pt x="33900" y="6674"/>
                    </a:cubicBezTo>
                    <a:cubicBezTo>
                      <a:pt x="34350" y="6311"/>
                      <a:pt x="35014" y="6374"/>
                      <a:pt x="35384" y="6817"/>
                    </a:cubicBezTo>
                    <a:cubicBezTo>
                      <a:pt x="35754" y="7260"/>
                      <a:pt x="35689" y="7917"/>
                      <a:pt x="35239" y="8282"/>
                    </a:cubicBezTo>
                    <a:cubicBezTo>
                      <a:pt x="35216" y="8300"/>
                      <a:pt x="27306" y="14900"/>
                      <a:pt x="16471" y="8367"/>
                    </a:cubicBezTo>
                    <a:cubicBezTo>
                      <a:pt x="7021" y="2672"/>
                      <a:pt x="1953" y="8176"/>
                      <a:pt x="1937" y="819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2"/>
              <p:cNvSpPr/>
              <p:nvPr/>
            </p:nvSpPr>
            <p:spPr>
              <a:xfrm>
                <a:off x="933856" y="16668"/>
                <a:ext cx="876102" cy="337137"/>
              </a:xfrm>
              <a:custGeom>
                <a:avLst/>
                <a:gdLst/>
                <a:ahLst/>
                <a:cxnLst/>
                <a:rect l="l" t="t" r="r" b="b"/>
                <a:pathLst>
                  <a:path w="34186" h="13154" extrusionOk="0">
                    <a:moveTo>
                      <a:pt x="33538" y="6329"/>
                    </a:moveTo>
                    <a:cubicBezTo>
                      <a:pt x="33673" y="6189"/>
                      <a:pt x="33895" y="6183"/>
                      <a:pt x="34036" y="6314"/>
                    </a:cubicBezTo>
                    <a:cubicBezTo>
                      <a:pt x="34179" y="6445"/>
                      <a:pt x="34186" y="6666"/>
                      <a:pt x="34051" y="6805"/>
                    </a:cubicBezTo>
                    <a:cubicBezTo>
                      <a:pt x="34035" y="6823"/>
                      <a:pt x="28199" y="13154"/>
                      <a:pt x="17762" y="6863"/>
                    </a:cubicBezTo>
                    <a:cubicBezTo>
                      <a:pt x="7786" y="851"/>
                      <a:pt x="639" y="6818"/>
                      <a:pt x="617" y="6835"/>
                    </a:cubicBezTo>
                    <a:cubicBezTo>
                      <a:pt x="468" y="6956"/>
                      <a:pt x="247" y="6934"/>
                      <a:pt x="123" y="6788"/>
                    </a:cubicBezTo>
                    <a:cubicBezTo>
                      <a:pt x="0" y="6639"/>
                      <a:pt x="22" y="6420"/>
                      <a:pt x="173" y="6301"/>
                    </a:cubicBezTo>
                    <a:cubicBezTo>
                      <a:pt x="193" y="6282"/>
                      <a:pt x="7723" y="0"/>
                      <a:pt x="18128" y="6271"/>
                    </a:cubicBezTo>
                    <a:cubicBezTo>
                      <a:pt x="28071" y="12264"/>
                      <a:pt x="33524" y="6347"/>
                      <a:pt x="33538" y="632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2"/>
              <p:cNvSpPr/>
              <p:nvPr/>
            </p:nvSpPr>
            <p:spPr>
              <a:xfrm>
                <a:off x="913610" y="80104"/>
                <a:ext cx="916286" cy="381810"/>
              </a:xfrm>
              <a:custGeom>
                <a:avLst/>
                <a:gdLst/>
                <a:ahLst/>
                <a:cxnLst/>
                <a:rect l="l" t="t" r="r" b="b"/>
                <a:pathLst>
                  <a:path w="35754" h="14897" extrusionOk="0">
                    <a:moveTo>
                      <a:pt x="33816" y="6706"/>
                    </a:moveTo>
                    <a:cubicBezTo>
                      <a:pt x="34216" y="6288"/>
                      <a:pt x="34884" y="6268"/>
                      <a:pt x="35309" y="6661"/>
                    </a:cubicBezTo>
                    <a:cubicBezTo>
                      <a:pt x="35734" y="7056"/>
                      <a:pt x="35754" y="7715"/>
                      <a:pt x="35354" y="8135"/>
                    </a:cubicBezTo>
                    <a:cubicBezTo>
                      <a:pt x="35336" y="8153"/>
                      <a:pt x="29115" y="14897"/>
                      <a:pt x="18185" y="8309"/>
                    </a:cubicBezTo>
                    <a:cubicBezTo>
                      <a:pt x="8642" y="2558"/>
                      <a:pt x="1875" y="8208"/>
                      <a:pt x="1855" y="8223"/>
                    </a:cubicBezTo>
                    <a:cubicBezTo>
                      <a:pt x="1406" y="8590"/>
                      <a:pt x="740" y="8525"/>
                      <a:pt x="370" y="8080"/>
                    </a:cubicBezTo>
                    <a:cubicBezTo>
                      <a:pt x="0" y="7637"/>
                      <a:pt x="65" y="6982"/>
                      <a:pt x="516" y="6618"/>
                    </a:cubicBezTo>
                    <a:cubicBezTo>
                      <a:pt x="538" y="6598"/>
                      <a:pt x="8448" y="1"/>
                      <a:pt x="19285" y="6532"/>
                    </a:cubicBezTo>
                    <a:cubicBezTo>
                      <a:pt x="28733" y="12227"/>
                      <a:pt x="33802" y="6723"/>
                      <a:pt x="33817" y="670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2"/>
              <p:cNvSpPr/>
              <p:nvPr/>
            </p:nvSpPr>
            <p:spPr>
              <a:xfrm>
                <a:off x="1848003" y="128521"/>
                <a:ext cx="876076" cy="337188"/>
              </a:xfrm>
              <a:custGeom>
                <a:avLst/>
                <a:gdLst/>
                <a:ahLst/>
                <a:cxnLst/>
                <a:rect l="l" t="t" r="r" b="b"/>
                <a:pathLst>
                  <a:path w="34185" h="13156" extrusionOk="0">
                    <a:moveTo>
                      <a:pt x="646" y="6823"/>
                    </a:moveTo>
                    <a:cubicBezTo>
                      <a:pt x="513" y="6964"/>
                      <a:pt x="291" y="6971"/>
                      <a:pt x="148" y="6840"/>
                    </a:cubicBezTo>
                    <a:cubicBezTo>
                      <a:pt x="7" y="6707"/>
                      <a:pt x="1" y="6488"/>
                      <a:pt x="133" y="6349"/>
                    </a:cubicBezTo>
                    <a:cubicBezTo>
                      <a:pt x="150" y="6330"/>
                      <a:pt x="5988" y="0"/>
                      <a:pt x="16425" y="6291"/>
                    </a:cubicBezTo>
                    <a:cubicBezTo>
                      <a:pt x="26399" y="12302"/>
                      <a:pt x="33546" y="6335"/>
                      <a:pt x="33567" y="6319"/>
                    </a:cubicBezTo>
                    <a:cubicBezTo>
                      <a:pt x="33717" y="6198"/>
                      <a:pt x="33939" y="6219"/>
                      <a:pt x="34062" y="6367"/>
                    </a:cubicBezTo>
                    <a:cubicBezTo>
                      <a:pt x="34185" y="6515"/>
                      <a:pt x="34163" y="6734"/>
                      <a:pt x="34014" y="6855"/>
                    </a:cubicBezTo>
                    <a:cubicBezTo>
                      <a:pt x="33992" y="6873"/>
                      <a:pt x="26464" y="13155"/>
                      <a:pt x="16058" y="6883"/>
                    </a:cubicBezTo>
                    <a:cubicBezTo>
                      <a:pt x="6115" y="890"/>
                      <a:pt x="663" y="6808"/>
                      <a:pt x="646" y="6825"/>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2"/>
              <p:cNvSpPr/>
              <p:nvPr/>
            </p:nvSpPr>
            <p:spPr>
              <a:xfrm>
                <a:off x="3676043" y="128521"/>
                <a:ext cx="876102" cy="337188"/>
              </a:xfrm>
              <a:custGeom>
                <a:avLst/>
                <a:gdLst/>
                <a:ahLst/>
                <a:cxnLst/>
                <a:rect l="l" t="t" r="r" b="b"/>
                <a:pathLst>
                  <a:path w="34186" h="13156" extrusionOk="0">
                    <a:moveTo>
                      <a:pt x="646" y="6823"/>
                    </a:moveTo>
                    <a:cubicBezTo>
                      <a:pt x="513" y="6964"/>
                      <a:pt x="291" y="6971"/>
                      <a:pt x="148" y="6840"/>
                    </a:cubicBezTo>
                    <a:cubicBezTo>
                      <a:pt x="7" y="6707"/>
                      <a:pt x="0" y="6488"/>
                      <a:pt x="133" y="6349"/>
                    </a:cubicBezTo>
                    <a:cubicBezTo>
                      <a:pt x="151" y="6330"/>
                      <a:pt x="5987" y="0"/>
                      <a:pt x="16424" y="6291"/>
                    </a:cubicBezTo>
                    <a:cubicBezTo>
                      <a:pt x="26399" y="12302"/>
                      <a:pt x="33547" y="6335"/>
                      <a:pt x="33567" y="6319"/>
                    </a:cubicBezTo>
                    <a:cubicBezTo>
                      <a:pt x="33716" y="6198"/>
                      <a:pt x="33939" y="6219"/>
                      <a:pt x="34061" y="6367"/>
                    </a:cubicBezTo>
                    <a:cubicBezTo>
                      <a:pt x="34186" y="6515"/>
                      <a:pt x="34164" y="6734"/>
                      <a:pt x="34013" y="6855"/>
                    </a:cubicBezTo>
                    <a:cubicBezTo>
                      <a:pt x="33992" y="6873"/>
                      <a:pt x="26463" y="13155"/>
                      <a:pt x="16058" y="6883"/>
                    </a:cubicBezTo>
                    <a:cubicBezTo>
                      <a:pt x="6115" y="890"/>
                      <a:pt x="662" y="6808"/>
                      <a:pt x="646" y="6825"/>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2"/>
              <p:cNvSpPr/>
              <p:nvPr/>
            </p:nvSpPr>
            <p:spPr>
              <a:xfrm>
                <a:off x="5504057" y="128521"/>
                <a:ext cx="876127" cy="337188"/>
              </a:xfrm>
              <a:custGeom>
                <a:avLst/>
                <a:gdLst/>
                <a:ahLst/>
                <a:cxnLst/>
                <a:rect l="l" t="t" r="r" b="b"/>
                <a:pathLst>
                  <a:path w="34187" h="13156" extrusionOk="0">
                    <a:moveTo>
                      <a:pt x="648" y="6823"/>
                    </a:moveTo>
                    <a:cubicBezTo>
                      <a:pt x="514" y="6964"/>
                      <a:pt x="291" y="6971"/>
                      <a:pt x="150" y="6840"/>
                    </a:cubicBezTo>
                    <a:cubicBezTo>
                      <a:pt x="8" y="6707"/>
                      <a:pt x="1" y="6488"/>
                      <a:pt x="135" y="6349"/>
                    </a:cubicBezTo>
                    <a:cubicBezTo>
                      <a:pt x="152" y="6330"/>
                      <a:pt x="5990" y="0"/>
                      <a:pt x="16425" y="6291"/>
                    </a:cubicBezTo>
                    <a:cubicBezTo>
                      <a:pt x="26399" y="12302"/>
                      <a:pt x="33548" y="6335"/>
                      <a:pt x="33568" y="6319"/>
                    </a:cubicBezTo>
                    <a:cubicBezTo>
                      <a:pt x="33719" y="6198"/>
                      <a:pt x="33939" y="6219"/>
                      <a:pt x="34064" y="6367"/>
                    </a:cubicBezTo>
                    <a:cubicBezTo>
                      <a:pt x="34187" y="6515"/>
                      <a:pt x="34165" y="6734"/>
                      <a:pt x="34016" y="6855"/>
                    </a:cubicBezTo>
                    <a:cubicBezTo>
                      <a:pt x="33992" y="6873"/>
                      <a:pt x="26464" y="13155"/>
                      <a:pt x="16058" y="6883"/>
                    </a:cubicBezTo>
                    <a:cubicBezTo>
                      <a:pt x="6116" y="890"/>
                      <a:pt x="663" y="6808"/>
                      <a:pt x="648" y="6825"/>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2"/>
              <p:cNvSpPr/>
              <p:nvPr/>
            </p:nvSpPr>
            <p:spPr>
              <a:xfrm>
                <a:off x="1828014" y="20359"/>
                <a:ext cx="916311" cy="381887"/>
              </a:xfrm>
              <a:custGeom>
                <a:avLst/>
                <a:gdLst/>
                <a:ahLst/>
                <a:cxnLst/>
                <a:rect l="l" t="t" r="r" b="b"/>
                <a:pathLst>
                  <a:path w="35755" h="14900" extrusionOk="0">
                    <a:moveTo>
                      <a:pt x="1939" y="8193"/>
                    </a:moveTo>
                    <a:cubicBezTo>
                      <a:pt x="1539" y="8611"/>
                      <a:pt x="872" y="8631"/>
                      <a:pt x="447" y="8236"/>
                    </a:cubicBezTo>
                    <a:cubicBezTo>
                      <a:pt x="22" y="7842"/>
                      <a:pt x="1" y="7184"/>
                      <a:pt x="401" y="6766"/>
                    </a:cubicBezTo>
                    <a:cubicBezTo>
                      <a:pt x="419" y="6746"/>
                      <a:pt x="6641" y="1"/>
                      <a:pt x="17571" y="6590"/>
                    </a:cubicBezTo>
                    <a:cubicBezTo>
                      <a:pt x="27114" y="12341"/>
                      <a:pt x="33881" y="6691"/>
                      <a:pt x="33901" y="6674"/>
                    </a:cubicBezTo>
                    <a:cubicBezTo>
                      <a:pt x="34351" y="6311"/>
                      <a:pt x="35014" y="6374"/>
                      <a:pt x="35386" y="6817"/>
                    </a:cubicBezTo>
                    <a:cubicBezTo>
                      <a:pt x="35754" y="7260"/>
                      <a:pt x="35690" y="7917"/>
                      <a:pt x="35240" y="8282"/>
                    </a:cubicBezTo>
                    <a:cubicBezTo>
                      <a:pt x="35217" y="8300"/>
                      <a:pt x="27308" y="14900"/>
                      <a:pt x="16471" y="8367"/>
                    </a:cubicBezTo>
                    <a:cubicBezTo>
                      <a:pt x="7021" y="2672"/>
                      <a:pt x="1954" y="8176"/>
                      <a:pt x="1939" y="819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2"/>
              <p:cNvSpPr/>
              <p:nvPr/>
            </p:nvSpPr>
            <p:spPr>
              <a:xfrm>
                <a:off x="3656104" y="20359"/>
                <a:ext cx="916260" cy="381887"/>
              </a:xfrm>
              <a:custGeom>
                <a:avLst/>
                <a:gdLst/>
                <a:ahLst/>
                <a:cxnLst/>
                <a:rect l="l" t="t" r="r" b="b"/>
                <a:pathLst>
                  <a:path w="35753" h="14900" extrusionOk="0">
                    <a:moveTo>
                      <a:pt x="1937" y="8193"/>
                    </a:moveTo>
                    <a:cubicBezTo>
                      <a:pt x="1537" y="8611"/>
                      <a:pt x="870" y="8631"/>
                      <a:pt x="445" y="8236"/>
                    </a:cubicBezTo>
                    <a:cubicBezTo>
                      <a:pt x="20" y="7842"/>
                      <a:pt x="0" y="7184"/>
                      <a:pt x="400" y="6766"/>
                    </a:cubicBezTo>
                    <a:cubicBezTo>
                      <a:pt x="417" y="6746"/>
                      <a:pt x="6639" y="1"/>
                      <a:pt x="17569" y="6590"/>
                    </a:cubicBezTo>
                    <a:cubicBezTo>
                      <a:pt x="27112" y="12341"/>
                      <a:pt x="33879" y="6691"/>
                      <a:pt x="33899" y="6674"/>
                    </a:cubicBezTo>
                    <a:cubicBezTo>
                      <a:pt x="34348" y="6311"/>
                      <a:pt x="35014" y="6374"/>
                      <a:pt x="35384" y="6817"/>
                    </a:cubicBezTo>
                    <a:cubicBezTo>
                      <a:pt x="35752" y="7260"/>
                      <a:pt x="35687" y="7917"/>
                      <a:pt x="35238" y="8282"/>
                    </a:cubicBezTo>
                    <a:cubicBezTo>
                      <a:pt x="35214" y="8300"/>
                      <a:pt x="27306" y="14900"/>
                      <a:pt x="16469" y="8367"/>
                    </a:cubicBezTo>
                    <a:cubicBezTo>
                      <a:pt x="7019" y="2672"/>
                      <a:pt x="1951" y="8176"/>
                      <a:pt x="1937" y="819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2"/>
              <p:cNvSpPr/>
              <p:nvPr/>
            </p:nvSpPr>
            <p:spPr>
              <a:xfrm>
                <a:off x="5484118" y="20359"/>
                <a:ext cx="916311" cy="381887"/>
              </a:xfrm>
              <a:custGeom>
                <a:avLst/>
                <a:gdLst/>
                <a:ahLst/>
                <a:cxnLst/>
                <a:rect l="l" t="t" r="r" b="b"/>
                <a:pathLst>
                  <a:path w="35755" h="14900" extrusionOk="0">
                    <a:moveTo>
                      <a:pt x="1939" y="8193"/>
                    </a:moveTo>
                    <a:cubicBezTo>
                      <a:pt x="1539" y="8611"/>
                      <a:pt x="870" y="8631"/>
                      <a:pt x="445" y="8236"/>
                    </a:cubicBezTo>
                    <a:cubicBezTo>
                      <a:pt x="21" y="7842"/>
                      <a:pt x="1" y="7184"/>
                      <a:pt x="401" y="6766"/>
                    </a:cubicBezTo>
                    <a:cubicBezTo>
                      <a:pt x="419" y="6746"/>
                      <a:pt x="6640" y="1"/>
                      <a:pt x="17570" y="6590"/>
                    </a:cubicBezTo>
                    <a:cubicBezTo>
                      <a:pt x="27113" y="12341"/>
                      <a:pt x="33879" y="6691"/>
                      <a:pt x="33899" y="6674"/>
                    </a:cubicBezTo>
                    <a:cubicBezTo>
                      <a:pt x="34349" y="6311"/>
                      <a:pt x="35014" y="6374"/>
                      <a:pt x="35384" y="6817"/>
                    </a:cubicBezTo>
                    <a:cubicBezTo>
                      <a:pt x="35754" y="7260"/>
                      <a:pt x="35690" y="7917"/>
                      <a:pt x="35240" y="8282"/>
                    </a:cubicBezTo>
                    <a:cubicBezTo>
                      <a:pt x="35217" y="8300"/>
                      <a:pt x="27307" y="14900"/>
                      <a:pt x="16470" y="8367"/>
                    </a:cubicBezTo>
                    <a:cubicBezTo>
                      <a:pt x="7021" y="2672"/>
                      <a:pt x="1952" y="8176"/>
                      <a:pt x="1939" y="819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2"/>
              <p:cNvSpPr/>
              <p:nvPr/>
            </p:nvSpPr>
            <p:spPr>
              <a:xfrm>
                <a:off x="2761869" y="16668"/>
                <a:ext cx="876127" cy="337137"/>
              </a:xfrm>
              <a:custGeom>
                <a:avLst/>
                <a:gdLst/>
                <a:ahLst/>
                <a:cxnLst/>
                <a:rect l="l" t="t" r="r" b="b"/>
                <a:pathLst>
                  <a:path w="34187" h="13154" extrusionOk="0">
                    <a:moveTo>
                      <a:pt x="33541" y="6329"/>
                    </a:moveTo>
                    <a:cubicBezTo>
                      <a:pt x="33674" y="6189"/>
                      <a:pt x="33896" y="6183"/>
                      <a:pt x="34039" y="6314"/>
                    </a:cubicBezTo>
                    <a:cubicBezTo>
                      <a:pt x="34180" y="6445"/>
                      <a:pt x="34186" y="6666"/>
                      <a:pt x="34053" y="6805"/>
                    </a:cubicBezTo>
                    <a:cubicBezTo>
                      <a:pt x="34037" y="6823"/>
                      <a:pt x="28199" y="13154"/>
                      <a:pt x="17762" y="6863"/>
                    </a:cubicBezTo>
                    <a:cubicBezTo>
                      <a:pt x="7788" y="851"/>
                      <a:pt x="640" y="6818"/>
                      <a:pt x="620" y="6835"/>
                    </a:cubicBezTo>
                    <a:cubicBezTo>
                      <a:pt x="470" y="6956"/>
                      <a:pt x="248" y="6934"/>
                      <a:pt x="125" y="6788"/>
                    </a:cubicBezTo>
                    <a:cubicBezTo>
                      <a:pt x="1" y="6639"/>
                      <a:pt x="22" y="6420"/>
                      <a:pt x="173" y="6301"/>
                    </a:cubicBezTo>
                    <a:cubicBezTo>
                      <a:pt x="195" y="6282"/>
                      <a:pt x="7723" y="0"/>
                      <a:pt x="18129" y="6271"/>
                    </a:cubicBezTo>
                    <a:cubicBezTo>
                      <a:pt x="28072" y="12264"/>
                      <a:pt x="33524" y="6347"/>
                      <a:pt x="33541" y="632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2"/>
              <p:cNvSpPr/>
              <p:nvPr/>
            </p:nvSpPr>
            <p:spPr>
              <a:xfrm>
                <a:off x="4589909" y="16668"/>
                <a:ext cx="876102" cy="337137"/>
              </a:xfrm>
              <a:custGeom>
                <a:avLst/>
                <a:gdLst/>
                <a:ahLst/>
                <a:cxnLst/>
                <a:rect l="l" t="t" r="r" b="b"/>
                <a:pathLst>
                  <a:path w="34186" h="13154" extrusionOk="0">
                    <a:moveTo>
                      <a:pt x="33540" y="6329"/>
                    </a:moveTo>
                    <a:cubicBezTo>
                      <a:pt x="33673" y="6189"/>
                      <a:pt x="33896" y="6183"/>
                      <a:pt x="34038" y="6314"/>
                    </a:cubicBezTo>
                    <a:cubicBezTo>
                      <a:pt x="34179" y="6445"/>
                      <a:pt x="34186" y="6666"/>
                      <a:pt x="34053" y="6805"/>
                    </a:cubicBezTo>
                    <a:cubicBezTo>
                      <a:pt x="34035" y="6823"/>
                      <a:pt x="28199" y="13154"/>
                      <a:pt x="17762" y="6863"/>
                    </a:cubicBezTo>
                    <a:cubicBezTo>
                      <a:pt x="7788" y="851"/>
                      <a:pt x="639" y="6818"/>
                      <a:pt x="619" y="6835"/>
                    </a:cubicBezTo>
                    <a:cubicBezTo>
                      <a:pt x="468" y="6956"/>
                      <a:pt x="248" y="6934"/>
                      <a:pt x="123" y="6788"/>
                    </a:cubicBezTo>
                    <a:cubicBezTo>
                      <a:pt x="0" y="6639"/>
                      <a:pt x="22" y="6420"/>
                      <a:pt x="173" y="6301"/>
                    </a:cubicBezTo>
                    <a:cubicBezTo>
                      <a:pt x="195" y="6282"/>
                      <a:pt x="7723" y="0"/>
                      <a:pt x="18129" y="6271"/>
                    </a:cubicBezTo>
                    <a:cubicBezTo>
                      <a:pt x="28071" y="12264"/>
                      <a:pt x="33524" y="6347"/>
                      <a:pt x="33540" y="632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2"/>
              <p:cNvSpPr/>
              <p:nvPr/>
            </p:nvSpPr>
            <p:spPr>
              <a:xfrm>
                <a:off x="6417974" y="16668"/>
                <a:ext cx="876076" cy="337137"/>
              </a:xfrm>
              <a:custGeom>
                <a:avLst/>
                <a:gdLst/>
                <a:ahLst/>
                <a:cxnLst/>
                <a:rect l="l" t="t" r="r" b="b"/>
                <a:pathLst>
                  <a:path w="34185" h="13154" extrusionOk="0">
                    <a:moveTo>
                      <a:pt x="33539" y="6329"/>
                    </a:moveTo>
                    <a:cubicBezTo>
                      <a:pt x="33672" y="6189"/>
                      <a:pt x="33896" y="6183"/>
                      <a:pt x="34037" y="6314"/>
                    </a:cubicBezTo>
                    <a:cubicBezTo>
                      <a:pt x="34178" y="6445"/>
                      <a:pt x="34185" y="6666"/>
                      <a:pt x="34052" y="6805"/>
                    </a:cubicBezTo>
                    <a:cubicBezTo>
                      <a:pt x="34035" y="6823"/>
                      <a:pt x="28198" y="13154"/>
                      <a:pt x="17760" y="6863"/>
                    </a:cubicBezTo>
                    <a:cubicBezTo>
                      <a:pt x="7786" y="851"/>
                      <a:pt x="640" y="6818"/>
                      <a:pt x="618" y="6835"/>
                    </a:cubicBezTo>
                    <a:cubicBezTo>
                      <a:pt x="469" y="6956"/>
                      <a:pt x="246" y="6934"/>
                      <a:pt x="123" y="6788"/>
                    </a:cubicBezTo>
                    <a:cubicBezTo>
                      <a:pt x="1" y="6639"/>
                      <a:pt x="22" y="6420"/>
                      <a:pt x="172" y="6301"/>
                    </a:cubicBezTo>
                    <a:cubicBezTo>
                      <a:pt x="193" y="6282"/>
                      <a:pt x="7722" y="0"/>
                      <a:pt x="18127" y="6271"/>
                    </a:cubicBezTo>
                    <a:cubicBezTo>
                      <a:pt x="28070" y="12264"/>
                      <a:pt x="33522" y="6347"/>
                      <a:pt x="33539" y="632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2"/>
              <p:cNvSpPr/>
              <p:nvPr/>
            </p:nvSpPr>
            <p:spPr>
              <a:xfrm>
                <a:off x="2741623" y="80104"/>
                <a:ext cx="916311" cy="381810"/>
              </a:xfrm>
              <a:custGeom>
                <a:avLst/>
                <a:gdLst/>
                <a:ahLst/>
                <a:cxnLst/>
                <a:rect l="l" t="t" r="r" b="b"/>
                <a:pathLst>
                  <a:path w="35755" h="14897" extrusionOk="0">
                    <a:moveTo>
                      <a:pt x="33818" y="6706"/>
                    </a:moveTo>
                    <a:cubicBezTo>
                      <a:pt x="34218" y="6288"/>
                      <a:pt x="34885" y="6268"/>
                      <a:pt x="35310" y="6661"/>
                    </a:cubicBezTo>
                    <a:cubicBezTo>
                      <a:pt x="35735" y="7056"/>
                      <a:pt x="35754" y="7715"/>
                      <a:pt x="35355" y="8135"/>
                    </a:cubicBezTo>
                    <a:cubicBezTo>
                      <a:pt x="35338" y="8153"/>
                      <a:pt x="29115" y="14897"/>
                      <a:pt x="18185" y="8309"/>
                    </a:cubicBezTo>
                    <a:cubicBezTo>
                      <a:pt x="8643" y="2558"/>
                      <a:pt x="1876" y="8208"/>
                      <a:pt x="1856" y="8223"/>
                    </a:cubicBezTo>
                    <a:cubicBezTo>
                      <a:pt x="1406" y="8590"/>
                      <a:pt x="741" y="8525"/>
                      <a:pt x="371" y="8080"/>
                    </a:cubicBezTo>
                    <a:cubicBezTo>
                      <a:pt x="1" y="7637"/>
                      <a:pt x="66" y="6982"/>
                      <a:pt x="517" y="6618"/>
                    </a:cubicBezTo>
                    <a:cubicBezTo>
                      <a:pt x="540" y="6598"/>
                      <a:pt x="8449" y="1"/>
                      <a:pt x="19286" y="6532"/>
                    </a:cubicBezTo>
                    <a:cubicBezTo>
                      <a:pt x="28736" y="12227"/>
                      <a:pt x="33803" y="6723"/>
                      <a:pt x="33818" y="670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2"/>
              <p:cNvSpPr/>
              <p:nvPr/>
            </p:nvSpPr>
            <p:spPr>
              <a:xfrm>
                <a:off x="4569663" y="80104"/>
                <a:ext cx="916337" cy="381810"/>
              </a:xfrm>
              <a:custGeom>
                <a:avLst/>
                <a:gdLst/>
                <a:ahLst/>
                <a:cxnLst/>
                <a:rect l="l" t="t" r="r" b="b"/>
                <a:pathLst>
                  <a:path w="35756" h="14897" extrusionOk="0">
                    <a:moveTo>
                      <a:pt x="33818" y="6706"/>
                    </a:moveTo>
                    <a:cubicBezTo>
                      <a:pt x="34218" y="6288"/>
                      <a:pt x="34885" y="6268"/>
                      <a:pt x="35309" y="6661"/>
                    </a:cubicBezTo>
                    <a:cubicBezTo>
                      <a:pt x="35734" y="7056"/>
                      <a:pt x="35756" y="7715"/>
                      <a:pt x="35356" y="8135"/>
                    </a:cubicBezTo>
                    <a:cubicBezTo>
                      <a:pt x="35338" y="8153"/>
                      <a:pt x="29115" y="14897"/>
                      <a:pt x="18185" y="8309"/>
                    </a:cubicBezTo>
                    <a:cubicBezTo>
                      <a:pt x="8642" y="2558"/>
                      <a:pt x="1876" y="8208"/>
                      <a:pt x="1856" y="8223"/>
                    </a:cubicBezTo>
                    <a:cubicBezTo>
                      <a:pt x="1406" y="8590"/>
                      <a:pt x="742" y="8525"/>
                      <a:pt x="371" y="8080"/>
                    </a:cubicBezTo>
                    <a:cubicBezTo>
                      <a:pt x="1" y="7637"/>
                      <a:pt x="65" y="6982"/>
                      <a:pt x="517" y="6618"/>
                    </a:cubicBezTo>
                    <a:cubicBezTo>
                      <a:pt x="540" y="6598"/>
                      <a:pt x="8448" y="1"/>
                      <a:pt x="19285" y="6532"/>
                    </a:cubicBezTo>
                    <a:cubicBezTo>
                      <a:pt x="28735" y="12227"/>
                      <a:pt x="33803" y="6723"/>
                      <a:pt x="33818" y="670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2"/>
              <p:cNvSpPr/>
              <p:nvPr/>
            </p:nvSpPr>
            <p:spPr>
              <a:xfrm>
                <a:off x="6397728" y="80104"/>
                <a:ext cx="916311" cy="381810"/>
              </a:xfrm>
              <a:custGeom>
                <a:avLst/>
                <a:gdLst/>
                <a:ahLst/>
                <a:cxnLst/>
                <a:rect l="l" t="t" r="r" b="b"/>
                <a:pathLst>
                  <a:path w="35755" h="14897" extrusionOk="0">
                    <a:moveTo>
                      <a:pt x="33816" y="6706"/>
                    </a:moveTo>
                    <a:cubicBezTo>
                      <a:pt x="34216" y="6288"/>
                      <a:pt x="34885" y="6268"/>
                      <a:pt x="35308" y="6661"/>
                    </a:cubicBezTo>
                    <a:cubicBezTo>
                      <a:pt x="35735" y="7056"/>
                      <a:pt x="35754" y="7715"/>
                      <a:pt x="35355" y="8135"/>
                    </a:cubicBezTo>
                    <a:cubicBezTo>
                      <a:pt x="35336" y="8153"/>
                      <a:pt x="29115" y="14897"/>
                      <a:pt x="18184" y="8309"/>
                    </a:cubicBezTo>
                    <a:cubicBezTo>
                      <a:pt x="8641" y="2558"/>
                      <a:pt x="1874" y="8208"/>
                      <a:pt x="1854" y="8223"/>
                    </a:cubicBezTo>
                    <a:cubicBezTo>
                      <a:pt x="1405" y="8590"/>
                      <a:pt x="741" y="8525"/>
                      <a:pt x="371" y="8080"/>
                    </a:cubicBezTo>
                    <a:cubicBezTo>
                      <a:pt x="1" y="7637"/>
                      <a:pt x="66" y="6982"/>
                      <a:pt x="515" y="6618"/>
                    </a:cubicBezTo>
                    <a:cubicBezTo>
                      <a:pt x="538" y="6598"/>
                      <a:pt x="8447" y="1"/>
                      <a:pt x="19284" y="6532"/>
                    </a:cubicBezTo>
                    <a:cubicBezTo>
                      <a:pt x="28734" y="12227"/>
                      <a:pt x="33801" y="6723"/>
                      <a:pt x="33816" y="670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2"/>
              <p:cNvSpPr/>
              <p:nvPr/>
            </p:nvSpPr>
            <p:spPr>
              <a:xfrm>
                <a:off x="7333994" y="128431"/>
                <a:ext cx="876102" cy="337188"/>
              </a:xfrm>
              <a:custGeom>
                <a:avLst/>
                <a:gdLst/>
                <a:ahLst/>
                <a:cxnLst/>
                <a:rect l="l" t="t" r="r" b="b"/>
                <a:pathLst>
                  <a:path w="34186" h="13156" extrusionOk="0">
                    <a:moveTo>
                      <a:pt x="648" y="6823"/>
                    </a:moveTo>
                    <a:cubicBezTo>
                      <a:pt x="515" y="6964"/>
                      <a:pt x="291" y="6971"/>
                      <a:pt x="150" y="6840"/>
                    </a:cubicBezTo>
                    <a:cubicBezTo>
                      <a:pt x="9" y="6707"/>
                      <a:pt x="0" y="6488"/>
                      <a:pt x="135" y="6349"/>
                    </a:cubicBezTo>
                    <a:cubicBezTo>
                      <a:pt x="151" y="6330"/>
                      <a:pt x="5989" y="0"/>
                      <a:pt x="16426" y="6291"/>
                    </a:cubicBezTo>
                    <a:cubicBezTo>
                      <a:pt x="26400" y="12302"/>
                      <a:pt x="33549" y="6335"/>
                      <a:pt x="33569" y="6319"/>
                    </a:cubicBezTo>
                    <a:cubicBezTo>
                      <a:pt x="33718" y="6198"/>
                      <a:pt x="33940" y="6219"/>
                      <a:pt x="34063" y="6367"/>
                    </a:cubicBezTo>
                    <a:cubicBezTo>
                      <a:pt x="34186" y="6515"/>
                      <a:pt x="34164" y="6734"/>
                      <a:pt x="34015" y="6855"/>
                    </a:cubicBezTo>
                    <a:cubicBezTo>
                      <a:pt x="33992" y="6873"/>
                      <a:pt x="26463" y="13155"/>
                      <a:pt x="16058" y="6883"/>
                    </a:cubicBezTo>
                    <a:cubicBezTo>
                      <a:pt x="6115" y="890"/>
                      <a:pt x="662" y="6808"/>
                      <a:pt x="648" y="6825"/>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2"/>
              <p:cNvSpPr/>
              <p:nvPr/>
            </p:nvSpPr>
            <p:spPr>
              <a:xfrm>
                <a:off x="7314056" y="20273"/>
                <a:ext cx="916286" cy="381887"/>
              </a:xfrm>
              <a:custGeom>
                <a:avLst/>
                <a:gdLst/>
                <a:ahLst/>
                <a:cxnLst/>
                <a:rect l="l" t="t" r="r" b="b"/>
                <a:pathLst>
                  <a:path w="35754" h="14900" extrusionOk="0">
                    <a:moveTo>
                      <a:pt x="1938" y="8193"/>
                    </a:moveTo>
                    <a:cubicBezTo>
                      <a:pt x="1538" y="8611"/>
                      <a:pt x="870" y="8631"/>
                      <a:pt x="445" y="8236"/>
                    </a:cubicBezTo>
                    <a:cubicBezTo>
                      <a:pt x="20" y="7842"/>
                      <a:pt x="0" y="7184"/>
                      <a:pt x="400" y="6766"/>
                    </a:cubicBezTo>
                    <a:cubicBezTo>
                      <a:pt x="418" y="6746"/>
                      <a:pt x="6639" y="1"/>
                      <a:pt x="17569" y="6590"/>
                    </a:cubicBezTo>
                    <a:cubicBezTo>
                      <a:pt x="27112" y="12341"/>
                      <a:pt x="33880" y="6691"/>
                      <a:pt x="33900" y="6674"/>
                    </a:cubicBezTo>
                    <a:cubicBezTo>
                      <a:pt x="34350" y="6311"/>
                      <a:pt x="35014" y="6374"/>
                      <a:pt x="35384" y="6817"/>
                    </a:cubicBezTo>
                    <a:cubicBezTo>
                      <a:pt x="35754" y="7260"/>
                      <a:pt x="35689" y="7917"/>
                      <a:pt x="35239" y="8282"/>
                    </a:cubicBezTo>
                    <a:cubicBezTo>
                      <a:pt x="35216" y="8300"/>
                      <a:pt x="27306" y="14900"/>
                      <a:pt x="16471" y="8367"/>
                    </a:cubicBezTo>
                    <a:cubicBezTo>
                      <a:pt x="7021" y="2672"/>
                      <a:pt x="1953" y="8176"/>
                      <a:pt x="1937" y="819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2"/>
              <p:cNvSpPr/>
              <p:nvPr/>
            </p:nvSpPr>
            <p:spPr>
              <a:xfrm>
                <a:off x="8247897" y="16583"/>
                <a:ext cx="876102" cy="337137"/>
              </a:xfrm>
              <a:custGeom>
                <a:avLst/>
                <a:gdLst/>
                <a:ahLst/>
                <a:cxnLst/>
                <a:rect l="l" t="t" r="r" b="b"/>
                <a:pathLst>
                  <a:path w="34186" h="13154" extrusionOk="0">
                    <a:moveTo>
                      <a:pt x="33538" y="6329"/>
                    </a:moveTo>
                    <a:cubicBezTo>
                      <a:pt x="33673" y="6189"/>
                      <a:pt x="33895" y="6183"/>
                      <a:pt x="34036" y="6314"/>
                    </a:cubicBezTo>
                    <a:cubicBezTo>
                      <a:pt x="34179" y="6445"/>
                      <a:pt x="34186" y="6666"/>
                      <a:pt x="34051" y="6805"/>
                    </a:cubicBezTo>
                    <a:cubicBezTo>
                      <a:pt x="34035" y="6823"/>
                      <a:pt x="28199" y="13154"/>
                      <a:pt x="17762" y="6863"/>
                    </a:cubicBezTo>
                    <a:cubicBezTo>
                      <a:pt x="7786" y="851"/>
                      <a:pt x="639" y="6818"/>
                      <a:pt x="617" y="6835"/>
                    </a:cubicBezTo>
                    <a:cubicBezTo>
                      <a:pt x="468" y="6956"/>
                      <a:pt x="247" y="6934"/>
                      <a:pt x="123" y="6788"/>
                    </a:cubicBezTo>
                    <a:cubicBezTo>
                      <a:pt x="0" y="6639"/>
                      <a:pt x="22" y="6420"/>
                      <a:pt x="173" y="6301"/>
                    </a:cubicBezTo>
                    <a:cubicBezTo>
                      <a:pt x="193" y="6282"/>
                      <a:pt x="7723" y="0"/>
                      <a:pt x="18128" y="6271"/>
                    </a:cubicBezTo>
                    <a:cubicBezTo>
                      <a:pt x="28071" y="12264"/>
                      <a:pt x="33524" y="6347"/>
                      <a:pt x="33538" y="632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2"/>
              <p:cNvSpPr/>
              <p:nvPr/>
            </p:nvSpPr>
            <p:spPr>
              <a:xfrm>
                <a:off x="8227651" y="80016"/>
                <a:ext cx="916286" cy="381810"/>
              </a:xfrm>
              <a:custGeom>
                <a:avLst/>
                <a:gdLst/>
                <a:ahLst/>
                <a:cxnLst/>
                <a:rect l="l" t="t" r="r" b="b"/>
                <a:pathLst>
                  <a:path w="35754" h="14897" extrusionOk="0">
                    <a:moveTo>
                      <a:pt x="33816" y="6706"/>
                    </a:moveTo>
                    <a:cubicBezTo>
                      <a:pt x="34216" y="6288"/>
                      <a:pt x="34884" y="6268"/>
                      <a:pt x="35309" y="6661"/>
                    </a:cubicBezTo>
                    <a:cubicBezTo>
                      <a:pt x="35734" y="7056"/>
                      <a:pt x="35754" y="7715"/>
                      <a:pt x="35354" y="8135"/>
                    </a:cubicBezTo>
                    <a:cubicBezTo>
                      <a:pt x="35336" y="8153"/>
                      <a:pt x="29115" y="14897"/>
                      <a:pt x="18185" y="8309"/>
                    </a:cubicBezTo>
                    <a:cubicBezTo>
                      <a:pt x="8642" y="2558"/>
                      <a:pt x="1875" y="8208"/>
                      <a:pt x="1855" y="8223"/>
                    </a:cubicBezTo>
                    <a:cubicBezTo>
                      <a:pt x="1406" y="8590"/>
                      <a:pt x="740" y="8525"/>
                      <a:pt x="370" y="8080"/>
                    </a:cubicBezTo>
                    <a:cubicBezTo>
                      <a:pt x="0" y="7637"/>
                      <a:pt x="65" y="6982"/>
                      <a:pt x="516" y="6618"/>
                    </a:cubicBezTo>
                    <a:cubicBezTo>
                      <a:pt x="538" y="6598"/>
                      <a:pt x="8448" y="1"/>
                      <a:pt x="19285" y="6532"/>
                    </a:cubicBezTo>
                    <a:cubicBezTo>
                      <a:pt x="28733" y="12227"/>
                      <a:pt x="33802" y="6723"/>
                      <a:pt x="33817" y="670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0" name="Google Shape;120;p2"/>
            <p:cNvSpPr/>
            <p:nvPr/>
          </p:nvSpPr>
          <p:spPr>
            <a:xfrm>
              <a:off x="7470589" y="0"/>
              <a:ext cx="70681" cy="70662"/>
            </a:xfrm>
            <a:custGeom>
              <a:avLst/>
              <a:gdLst/>
              <a:ahLst/>
              <a:cxnLst/>
              <a:rect l="l" t="t" r="r" b="b"/>
              <a:pathLst>
                <a:path w="2758" h="2757" extrusionOk="0">
                  <a:moveTo>
                    <a:pt x="1379" y="2756"/>
                  </a:moveTo>
                  <a:cubicBezTo>
                    <a:pt x="2137" y="2756"/>
                    <a:pt x="2758" y="2137"/>
                    <a:pt x="2758" y="1379"/>
                  </a:cubicBezTo>
                  <a:cubicBezTo>
                    <a:pt x="2758" y="619"/>
                    <a:pt x="2137" y="0"/>
                    <a:pt x="1379" y="0"/>
                  </a:cubicBezTo>
                  <a:cubicBezTo>
                    <a:pt x="619" y="0"/>
                    <a:pt x="0" y="619"/>
                    <a:pt x="0" y="1379"/>
                  </a:cubicBezTo>
                  <a:cubicBezTo>
                    <a:pt x="0" y="2137"/>
                    <a:pt x="619" y="2756"/>
                    <a:pt x="1379" y="275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2"/>
            <p:cNvSpPr/>
            <p:nvPr/>
          </p:nvSpPr>
          <p:spPr>
            <a:xfrm>
              <a:off x="7593293" y="5639"/>
              <a:ext cx="70681" cy="70662"/>
            </a:xfrm>
            <a:custGeom>
              <a:avLst/>
              <a:gdLst/>
              <a:ahLst/>
              <a:cxnLst/>
              <a:rect l="l" t="t" r="r" b="b"/>
              <a:pathLst>
                <a:path w="2758" h="2757" extrusionOk="0">
                  <a:moveTo>
                    <a:pt x="1378" y="2757"/>
                  </a:moveTo>
                  <a:cubicBezTo>
                    <a:pt x="2138" y="2757"/>
                    <a:pt x="2757" y="2138"/>
                    <a:pt x="2757" y="1380"/>
                  </a:cubicBezTo>
                  <a:cubicBezTo>
                    <a:pt x="2757" y="620"/>
                    <a:pt x="2138" y="1"/>
                    <a:pt x="1378" y="1"/>
                  </a:cubicBezTo>
                  <a:cubicBezTo>
                    <a:pt x="620" y="1"/>
                    <a:pt x="1" y="620"/>
                    <a:pt x="1" y="1380"/>
                  </a:cubicBezTo>
                  <a:cubicBezTo>
                    <a:pt x="1" y="2138"/>
                    <a:pt x="620" y="2757"/>
                    <a:pt x="1378"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2"/>
            <p:cNvSpPr/>
            <p:nvPr/>
          </p:nvSpPr>
          <p:spPr>
            <a:xfrm>
              <a:off x="7723507" y="49056"/>
              <a:ext cx="70681" cy="70713"/>
            </a:xfrm>
            <a:custGeom>
              <a:avLst/>
              <a:gdLst/>
              <a:ahLst/>
              <a:cxnLst/>
              <a:rect l="l" t="t" r="r" b="b"/>
              <a:pathLst>
                <a:path w="2758" h="2759" extrusionOk="0">
                  <a:moveTo>
                    <a:pt x="1380" y="2759"/>
                  </a:moveTo>
                  <a:cubicBezTo>
                    <a:pt x="2138" y="2759"/>
                    <a:pt x="2757" y="2138"/>
                    <a:pt x="2757" y="1380"/>
                  </a:cubicBezTo>
                  <a:cubicBezTo>
                    <a:pt x="2757" y="621"/>
                    <a:pt x="2138" y="1"/>
                    <a:pt x="1380" y="1"/>
                  </a:cubicBezTo>
                  <a:cubicBezTo>
                    <a:pt x="620" y="1"/>
                    <a:pt x="1" y="620"/>
                    <a:pt x="1" y="1380"/>
                  </a:cubicBezTo>
                  <a:cubicBezTo>
                    <a:pt x="1" y="2138"/>
                    <a:pt x="620" y="2759"/>
                    <a:pt x="1380" y="275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2"/>
            <p:cNvSpPr/>
            <p:nvPr/>
          </p:nvSpPr>
          <p:spPr>
            <a:xfrm>
              <a:off x="7838677" y="86834"/>
              <a:ext cx="70655" cy="70662"/>
            </a:xfrm>
            <a:custGeom>
              <a:avLst/>
              <a:gdLst/>
              <a:ahLst/>
              <a:cxnLst/>
              <a:rect l="l" t="t" r="r" b="b"/>
              <a:pathLst>
                <a:path w="2757" h="2757" extrusionOk="0">
                  <a:moveTo>
                    <a:pt x="1378" y="2756"/>
                  </a:moveTo>
                  <a:cubicBezTo>
                    <a:pt x="2138" y="2756"/>
                    <a:pt x="2756" y="2138"/>
                    <a:pt x="2756" y="1379"/>
                  </a:cubicBezTo>
                  <a:cubicBezTo>
                    <a:pt x="2756" y="619"/>
                    <a:pt x="2138" y="0"/>
                    <a:pt x="1378" y="0"/>
                  </a:cubicBezTo>
                  <a:cubicBezTo>
                    <a:pt x="619" y="0"/>
                    <a:pt x="0" y="619"/>
                    <a:pt x="0" y="1379"/>
                  </a:cubicBezTo>
                  <a:cubicBezTo>
                    <a:pt x="0" y="2138"/>
                    <a:pt x="619" y="2756"/>
                    <a:pt x="1378" y="275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2"/>
            <p:cNvSpPr/>
            <p:nvPr/>
          </p:nvSpPr>
          <p:spPr>
            <a:xfrm>
              <a:off x="7968890" y="109465"/>
              <a:ext cx="70706" cy="70688"/>
            </a:xfrm>
            <a:custGeom>
              <a:avLst/>
              <a:gdLst/>
              <a:ahLst/>
              <a:cxnLst/>
              <a:rect l="l" t="t" r="r" b="b"/>
              <a:pathLst>
                <a:path w="2759" h="2758" extrusionOk="0">
                  <a:moveTo>
                    <a:pt x="1379" y="2758"/>
                  </a:moveTo>
                  <a:cubicBezTo>
                    <a:pt x="2139" y="2758"/>
                    <a:pt x="2758" y="2139"/>
                    <a:pt x="2758" y="1379"/>
                  </a:cubicBezTo>
                  <a:cubicBezTo>
                    <a:pt x="2758" y="619"/>
                    <a:pt x="2139" y="0"/>
                    <a:pt x="1379" y="0"/>
                  </a:cubicBezTo>
                  <a:cubicBezTo>
                    <a:pt x="621" y="0"/>
                    <a:pt x="0" y="619"/>
                    <a:pt x="0" y="1379"/>
                  </a:cubicBezTo>
                  <a:cubicBezTo>
                    <a:pt x="0" y="2139"/>
                    <a:pt x="621" y="2758"/>
                    <a:pt x="1379" y="2758"/>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2"/>
            <p:cNvSpPr/>
            <p:nvPr/>
          </p:nvSpPr>
          <p:spPr>
            <a:xfrm>
              <a:off x="8089698" y="75505"/>
              <a:ext cx="70655" cy="70688"/>
            </a:xfrm>
            <a:custGeom>
              <a:avLst/>
              <a:gdLst/>
              <a:ahLst/>
              <a:cxnLst/>
              <a:rect l="l" t="t" r="r" b="b"/>
              <a:pathLst>
                <a:path w="2757" h="2758" extrusionOk="0">
                  <a:moveTo>
                    <a:pt x="1379" y="2757"/>
                  </a:moveTo>
                  <a:cubicBezTo>
                    <a:pt x="2138" y="2757"/>
                    <a:pt x="2757" y="2138"/>
                    <a:pt x="2757" y="1378"/>
                  </a:cubicBezTo>
                  <a:cubicBezTo>
                    <a:pt x="2757" y="620"/>
                    <a:pt x="2138" y="1"/>
                    <a:pt x="1379" y="1"/>
                  </a:cubicBezTo>
                  <a:cubicBezTo>
                    <a:pt x="619" y="1"/>
                    <a:pt x="0" y="620"/>
                    <a:pt x="0" y="1378"/>
                  </a:cubicBezTo>
                  <a:cubicBezTo>
                    <a:pt x="0" y="2138"/>
                    <a:pt x="619" y="2757"/>
                    <a:pt x="1379"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2"/>
            <p:cNvSpPr/>
            <p:nvPr/>
          </p:nvSpPr>
          <p:spPr>
            <a:xfrm>
              <a:off x="27110" y="30089"/>
              <a:ext cx="70655" cy="70662"/>
            </a:xfrm>
            <a:custGeom>
              <a:avLst/>
              <a:gdLst/>
              <a:ahLst/>
              <a:cxnLst/>
              <a:rect l="l" t="t" r="r" b="b"/>
              <a:pathLst>
                <a:path w="2757" h="2757" extrusionOk="0">
                  <a:moveTo>
                    <a:pt x="1378" y="2757"/>
                  </a:moveTo>
                  <a:cubicBezTo>
                    <a:pt x="2138" y="2757"/>
                    <a:pt x="2757" y="2138"/>
                    <a:pt x="2757" y="1380"/>
                  </a:cubicBezTo>
                  <a:cubicBezTo>
                    <a:pt x="2757" y="620"/>
                    <a:pt x="2138" y="1"/>
                    <a:pt x="1378" y="1"/>
                  </a:cubicBezTo>
                  <a:cubicBezTo>
                    <a:pt x="620" y="1"/>
                    <a:pt x="1" y="620"/>
                    <a:pt x="1" y="1380"/>
                  </a:cubicBezTo>
                  <a:cubicBezTo>
                    <a:pt x="1" y="2138"/>
                    <a:pt x="620" y="2757"/>
                    <a:pt x="1378"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2"/>
            <p:cNvSpPr/>
            <p:nvPr/>
          </p:nvSpPr>
          <p:spPr>
            <a:xfrm>
              <a:off x="156529" y="0"/>
              <a:ext cx="70681" cy="70662"/>
            </a:xfrm>
            <a:custGeom>
              <a:avLst/>
              <a:gdLst/>
              <a:ahLst/>
              <a:cxnLst/>
              <a:rect l="l" t="t" r="r" b="b"/>
              <a:pathLst>
                <a:path w="2758" h="2757" extrusionOk="0">
                  <a:moveTo>
                    <a:pt x="1379" y="2756"/>
                  </a:moveTo>
                  <a:cubicBezTo>
                    <a:pt x="2137" y="2756"/>
                    <a:pt x="2758" y="2137"/>
                    <a:pt x="2758" y="1379"/>
                  </a:cubicBezTo>
                  <a:cubicBezTo>
                    <a:pt x="2758" y="619"/>
                    <a:pt x="2137" y="0"/>
                    <a:pt x="1379" y="0"/>
                  </a:cubicBezTo>
                  <a:cubicBezTo>
                    <a:pt x="619" y="0"/>
                    <a:pt x="0" y="619"/>
                    <a:pt x="0" y="1379"/>
                  </a:cubicBezTo>
                  <a:cubicBezTo>
                    <a:pt x="0" y="2137"/>
                    <a:pt x="619" y="2756"/>
                    <a:pt x="1379" y="275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2"/>
            <p:cNvSpPr/>
            <p:nvPr/>
          </p:nvSpPr>
          <p:spPr>
            <a:xfrm>
              <a:off x="279233" y="5639"/>
              <a:ext cx="70681" cy="70662"/>
            </a:xfrm>
            <a:custGeom>
              <a:avLst/>
              <a:gdLst/>
              <a:ahLst/>
              <a:cxnLst/>
              <a:rect l="l" t="t" r="r" b="b"/>
              <a:pathLst>
                <a:path w="2758" h="2757" extrusionOk="0">
                  <a:moveTo>
                    <a:pt x="1378" y="2757"/>
                  </a:moveTo>
                  <a:cubicBezTo>
                    <a:pt x="2138" y="2757"/>
                    <a:pt x="2757" y="2138"/>
                    <a:pt x="2757" y="1380"/>
                  </a:cubicBezTo>
                  <a:cubicBezTo>
                    <a:pt x="2757" y="620"/>
                    <a:pt x="2138" y="1"/>
                    <a:pt x="1378" y="1"/>
                  </a:cubicBezTo>
                  <a:cubicBezTo>
                    <a:pt x="620" y="1"/>
                    <a:pt x="1" y="620"/>
                    <a:pt x="1" y="1380"/>
                  </a:cubicBezTo>
                  <a:cubicBezTo>
                    <a:pt x="1" y="2138"/>
                    <a:pt x="620" y="2757"/>
                    <a:pt x="1378"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2"/>
            <p:cNvSpPr/>
            <p:nvPr/>
          </p:nvSpPr>
          <p:spPr>
            <a:xfrm>
              <a:off x="409447" y="49056"/>
              <a:ext cx="70681" cy="70713"/>
            </a:xfrm>
            <a:custGeom>
              <a:avLst/>
              <a:gdLst/>
              <a:ahLst/>
              <a:cxnLst/>
              <a:rect l="l" t="t" r="r" b="b"/>
              <a:pathLst>
                <a:path w="2758" h="2759" extrusionOk="0">
                  <a:moveTo>
                    <a:pt x="1380" y="2759"/>
                  </a:moveTo>
                  <a:cubicBezTo>
                    <a:pt x="2138" y="2759"/>
                    <a:pt x="2757" y="2138"/>
                    <a:pt x="2757" y="1380"/>
                  </a:cubicBezTo>
                  <a:cubicBezTo>
                    <a:pt x="2757" y="621"/>
                    <a:pt x="2138" y="1"/>
                    <a:pt x="1380" y="1"/>
                  </a:cubicBezTo>
                  <a:cubicBezTo>
                    <a:pt x="620" y="1"/>
                    <a:pt x="1" y="620"/>
                    <a:pt x="1" y="1380"/>
                  </a:cubicBezTo>
                  <a:cubicBezTo>
                    <a:pt x="1" y="2138"/>
                    <a:pt x="620" y="2759"/>
                    <a:pt x="1380" y="275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2"/>
            <p:cNvSpPr/>
            <p:nvPr/>
          </p:nvSpPr>
          <p:spPr>
            <a:xfrm>
              <a:off x="524617" y="86834"/>
              <a:ext cx="70655" cy="70662"/>
            </a:xfrm>
            <a:custGeom>
              <a:avLst/>
              <a:gdLst/>
              <a:ahLst/>
              <a:cxnLst/>
              <a:rect l="l" t="t" r="r" b="b"/>
              <a:pathLst>
                <a:path w="2757" h="2757" extrusionOk="0">
                  <a:moveTo>
                    <a:pt x="1378" y="2756"/>
                  </a:moveTo>
                  <a:cubicBezTo>
                    <a:pt x="2138" y="2756"/>
                    <a:pt x="2756" y="2138"/>
                    <a:pt x="2756" y="1379"/>
                  </a:cubicBezTo>
                  <a:cubicBezTo>
                    <a:pt x="2756" y="619"/>
                    <a:pt x="2138" y="0"/>
                    <a:pt x="1378" y="0"/>
                  </a:cubicBezTo>
                  <a:cubicBezTo>
                    <a:pt x="619" y="0"/>
                    <a:pt x="0" y="619"/>
                    <a:pt x="0" y="1379"/>
                  </a:cubicBezTo>
                  <a:cubicBezTo>
                    <a:pt x="0" y="2138"/>
                    <a:pt x="619" y="2756"/>
                    <a:pt x="1378" y="275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2"/>
            <p:cNvSpPr/>
            <p:nvPr/>
          </p:nvSpPr>
          <p:spPr>
            <a:xfrm>
              <a:off x="654830" y="109465"/>
              <a:ext cx="70706" cy="70688"/>
            </a:xfrm>
            <a:custGeom>
              <a:avLst/>
              <a:gdLst/>
              <a:ahLst/>
              <a:cxnLst/>
              <a:rect l="l" t="t" r="r" b="b"/>
              <a:pathLst>
                <a:path w="2759" h="2758" extrusionOk="0">
                  <a:moveTo>
                    <a:pt x="1379" y="2758"/>
                  </a:moveTo>
                  <a:cubicBezTo>
                    <a:pt x="2139" y="2758"/>
                    <a:pt x="2758" y="2139"/>
                    <a:pt x="2758" y="1379"/>
                  </a:cubicBezTo>
                  <a:cubicBezTo>
                    <a:pt x="2758" y="619"/>
                    <a:pt x="2139" y="0"/>
                    <a:pt x="1379" y="0"/>
                  </a:cubicBezTo>
                  <a:cubicBezTo>
                    <a:pt x="621" y="0"/>
                    <a:pt x="0" y="619"/>
                    <a:pt x="0" y="1379"/>
                  </a:cubicBezTo>
                  <a:cubicBezTo>
                    <a:pt x="0" y="2139"/>
                    <a:pt x="621" y="2758"/>
                    <a:pt x="1379" y="2758"/>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2"/>
            <p:cNvSpPr/>
            <p:nvPr/>
          </p:nvSpPr>
          <p:spPr>
            <a:xfrm>
              <a:off x="775638" y="75505"/>
              <a:ext cx="70655" cy="70688"/>
            </a:xfrm>
            <a:custGeom>
              <a:avLst/>
              <a:gdLst/>
              <a:ahLst/>
              <a:cxnLst/>
              <a:rect l="l" t="t" r="r" b="b"/>
              <a:pathLst>
                <a:path w="2757" h="2758" extrusionOk="0">
                  <a:moveTo>
                    <a:pt x="1379" y="2757"/>
                  </a:moveTo>
                  <a:cubicBezTo>
                    <a:pt x="2138" y="2757"/>
                    <a:pt x="2757" y="2138"/>
                    <a:pt x="2757" y="1378"/>
                  </a:cubicBezTo>
                  <a:cubicBezTo>
                    <a:pt x="2757" y="620"/>
                    <a:pt x="2138" y="1"/>
                    <a:pt x="1379" y="1"/>
                  </a:cubicBezTo>
                  <a:cubicBezTo>
                    <a:pt x="619" y="1"/>
                    <a:pt x="0" y="620"/>
                    <a:pt x="0" y="1378"/>
                  </a:cubicBezTo>
                  <a:cubicBezTo>
                    <a:pt x="0" y="2138"/>
                    <a:pt x="619" y="2757"/>
                    <a:pt x="1379"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2"/>
            <p:cNvSpPr/>
            <p:nvPr/>
          </p:nvSpPr>
          <p:spPr>
            <a:xfrm>
              <a:off x="936886" y="30089"/>
              <a:ext cx="70655" cy="70662"/>
            </a:xfrm>
            <a:custGeom>
              <a:avLst/>
              <a:gdLst/>
              <a:ahLst/>
              <a:cxnLst/>
              <a:rect l="l" t="t" r="r" b="b"/>
              <a:pathLst>
                <a:path w="2757" h="2757" extrusionOk="0">
                  <a:moveTo>
                    <a:pt x="1379" y="2757"/>
                  </a:moveTo>
                  <a:cubicBezTo>
                    <a:pt x="2138" y="2757"/>
                    <a:pt x="2757" y="2138"/>
                    <a:pt x="2757" y="1380"/>
                  </a:cubicBezTo>
                  <a:cubicBezTo>
                    <a:pt x="2757" y="620"/>
                    <a:pt x="2138" y="1"/>
                    <a:pt x="1379" y="1"/>
                  </a:cubicBezTo>
                  <a:cubicBezTo>
                    <a:pt x="619" y="1"/>
                    <a:pt x="1" y="620"/>
                    <a:pt x="1" y="1380"/>
                  </a:cubicBezTo>
                  <a:cubicBezTo>
                    <a:pt x="1" y="2138"/>
                    <a:pt x="619" y="2757"/>
                    <a:pt x="1379"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2"/>
            <p:cNvSpPr/>
            <p:nvPr/>
          </p:nvSpPr>
          <p:spPr>
            <a:xfrm>
              <a:off x="1066331" y="0"/>
              <a:ext cx="70655" cy="70662"/>
            </a:xfrm>
            <a:custGeom>
              <a:avLst/>
              <a:gdLst/>
              <a:ahLst/>
              <a:cxnLst/>
              <a:rect l="l" t="t" r="r" b="b"/>
              <a:pathLst>
                <a:path w="2757" h="2757" extrusionOk="0">
                  <a:moveTo>
                    <a:pt x="1378" y="2756"/>
                  </a:moveTo>
                  <a:cubicBezTo>
                    <a:pt x="2138" y="2756"/>
                    <a:pt x="2757" y="2137"/>
                    <a:pt x="2757" y="1379"/>
                  </a:cubicBezTo>
                  <a:cubicBezTo>
                    <a:pt x="2757" y="619"/>
                    <a:pt x="2138" y="0"/>
                    <a:pt x="1378" y="0"/>
                  </a:cubicBezTo>
                  <a:cubicBezTo>
                    <a:pt x="619" y="0"/>
                    <a:pt x="1" y="619"/>
                    <a:pt x="1" y="1379"/>
                  </a:cubicBezTo>
                  <a:cubicBezTo>
                    <a:pt x="1" y="2137"/>
                    <a:pt x="619" y="2756"/>
                    <a:pt x="1378" y="275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2"/>
            <p:cNvSpPr/>
            <p:nvPr/>
          </p:nvSpPr>
          <p:spPr>
            <a:xfrm>
              <a:off x="1189010" y="5639"/>
              <a:ext cx="70655" cy="70662"/>
            </a:xfrm>
            <a:custGeom>
              <a:avLst/>
              <a:gdLst/>
              <a:ahLst/>
              <a:cxnLst/>
              <a:rect l="l" t="t" r="r" b="b"/>
              <a:pathLst>
                <a:path w="2757" h="2757" extrusionOk="0">
                  <a:moveTo>
                    <a:pt x="1378" y="2757"/>
                  </a:moveTo>
                  <a:cubicBezTo>
                    <a:pt x="2138" y="2757"/>
                    <a:pt x="2757" y="2138"/>
                    <a:pt x="2757" y="1380"/>
                  </a:cubicBezTo>
                  <a:cubicBezTo>
                    <a:pt x="2757" y="620"/>
                    <a:pt x="2138" y="1"/>
                    <a:pt x="1378" y="1"/>
                  </a:cubicBezTo>
                  <a:cubicBezTo>
                    <a:pt x="620" y="1"/>
                    <a:pt x="1" y="620"/>
                    <a:pt x="1" y="1380"/>
                  </a:cubicBezTo>
                  <a:cubicBezTo>
                    <a:pt x="1" y="2138"/>
                    <a:pt x="620" y="2757"/>
                    <a:pt x="1378"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2"/>
            <p:cNvSpPr/>
            <p:nvPr/>
          </p:nvSpPr>
          <p:spPr>
            <a:xfrm>
              <a:off x="1319274" y="49056"/>
              <a:ext cx="70655" cy="70713"/>
            </a:xfrm>
            <a:custGeom>
              <a:avLst/>
              <a:gdLst/>
              <a:ahLst/>
              <a:cxnLst/>
              <a:rect l="l" t="t" r="r" b="b"/>
              <a:pathLst>
                <a:path w="2757" h="2759" extrusionOk="0">
                  <a:moveTo>
                    <a:pt x="1377" y="2759"/>
                  </a:moveTo>
                  <a:cubicBezTo>
                    <a:pt x="2137" y="2759"/>
                    <a:pt x="2756" y="2138"/>
                    <a:pt x="2756" y="1380"/>
                  </a:cubicBezTo>
                  <a:cubicBezTo>
                    <a:pt x="2756" y="621"/>
                    <a:pt x="2137" y="1"/>
                    <a:pt x="1377" y="1"/>
                  </a:cubicBezTo>
                  <a:cubicBezTo>
                    <a:pt x="619" y="1"/>
                    <a:pt x="0" y="620"/>
                    <a:pt x="0" y="1380"/>
                  </a:cubicBezTo>
                  <a:cubicBezTo>
                    <a:pt x="0" y="2138"/>
                    <a:pt x="619" y="2759"/>
                    <a:pt x="1377" y="275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2"/>
            <p:cNvSpPr/>
            <p:nvPr/>
          </p:nvSpPr>
          <p:spPr>
            <a:xfrm>
              <a:off x="1434393" y="86834"/>
              <a:ext cx="70655" cy="70662"/>
            </a:xfrm>
            <a:custGeom>
              <a:avLst/>
              <a:gdLst/>
              <a:ahLst/>
              <a:cxnLst/>
              <a:rect l="l" t="t" r="r" b="b"/>
              <a:pathLst>
                <a:path w="2757" h="2757" extrusionOk="0">
                  <a:moveTo>
                    <a:pt x="1377" y="2756"/>
                  </a:moveTo>
                  <a:cubicBezTo>
                    <a:pt x="2137" y="2756"/>
                    <a:pt x="2756" y="2138"/>
                    <a:pt x="2756" y="1379"/>
                  </a:cubicBezTo>
                  <a:cubicBezTo>
                    <a:pt x="2756" y="619"/>
                    <a:pt x="2137" y="0"/>
                    <a:pt x="1377" y="0"/>
                  </a:cubicBezTo>
                  <a:cubicBezTo>
                    <a:pt x="619" y="0"/>
                    <a:pt x="0" y="619"/>
                    <a:pt x="0" y="1379"/>
                  </a:cubicBezTo>
                  <a:cubicBezTo>
                    <a:pt x="0" y="2138"/>
                    <a:pt x="619" y="2756"/>
                    <a:pt x="1377" y="275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2"/>
            <p:cNvSpPr/>
            <p:nvPr/>
          </p:nvSpPr>
          <p:spPr>
            <a:xfrm>
              <a:off x="1564632" y="109465"/>
              <a:ext cx="70655" cy="70688"/>
            </a:xfrm>
            <a:custGeom>
              <a:avLst/>
              <a:gdLst/>
              <a:ahLst/>
              <a:cxnLst/>
              <a:rect l="l" t="t" r="r" b="b"/>
              <a:pathLst>
                <a:path w="2757" h="2758" extrusionOk="0">
                  <a:moveTo>
                    <a:pt x="1378" y="2758"/>
                  </a:moveTo>
                  <a:cubicBezTo>
                    <a:pt x="2138" y="2758"/>
                    <a:pt x="2757" y="2139"/>
                    <a:pt x="2757" y="1379"/>
                  </a:cubicBezTo>
                  <a:cubicBezTo>
                    <a:pt x="2757" y="619"/>
                    <a:pt x="2138" y="0"/>
                    <a:pt x="1378" y="0"/>
                  </a:cubicBezTo>
                  <a:cubicBezTo>
                    <a:pt x="620" y="0"/>
                    <a:pt x="1" y="619"/>
                    <a:pt x="1" y="1379"/>
                  </a:cubicBezTo>
                  <a:cubicBezTo>
                    <a:pt x="1" y="2139"/>
                    <a:pt x="620" y="2758"/>
                    <a:pt x="1378" y="2758"/>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2"/>
            <p:cNvSpPr/>
            <p:nvPr/>
          </p:nvSpPr>
          <p:spPr>
            <a:xfrm>
              <a:off x="1685414" y="75505"/>
              <a:ext cx="70681" cy="70688"/>
            </a:xfrm>
            <a:custGeom>
              <a:avLst/>
              <a:gdLst/>
              <a:ahLst/>
              <a:cxnLst/>
              <a:rect l="l" t="t" r="r" b="b"/>
              <a:pathLst>
                <a:path w="2758" h="2758" extrusionOk="0">
                  <a:moveTo>
                    <a:pt x="1379" y="2757"/>
                  </a:moveTo>
                  <a:cubicBezTo>
                    <a:pt x="2137" y="2757"/>
                    <a:pt x="2758" y="2138"/>
                    <a:pt x="2758" y="1378"/>
                  </a:cubicBezTo>
                  <a:cubicBezTo>
                    <a:pt x="2758" y="620"/>
                    <a:pt x="2137" y="1"/>
                    <a:pt x="1379" y="1"/>
                  </a:cubicBezTo>
                  <a:cubicBezTo>
                    <a:pt x="619" y="1"/>
                    <a:pt x="0" y="620"/>
                    <a:pt x="0" y="1378"/>
                  </a:cubicBezTo>
                  <a:cubicBezTo>
                    <a:pt x="0" y="2138"/>
                    <a:pt x="619" y="2757"/>
                    <a:pt x="1379"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2"/>
            <p:cNvSpPr/>
            <p:nvPr/>
          </p:nvSpPr>
          <p:spPr>
            <a:xfrm>
              <a:off x="1866652" y="30141"/>
              <a:ext cx="76011" cy="70662"/>
            </a:xfrm>
            <a:custGeom>
              <a:avLst/>
              <a:gdLst/>
              <a:ahLst/>
              <a:cxnLst/>
              <a:rect l="l" t="t" r="r" b="b"/>
              <a:pathLst>
                <a:path w="2966" h="2757" extrusionOk="0">
                  <a:moveTo>
                    <a:pt x="1485" y="0"/>
                  </a:moveTo>
                  <a:cubicBezTo>
                    <a:pt x="1411" y="0"/>
                    <a:pt x="1336" y="6"/>
                    <a:pt x="1261" y="19"/>
                  </a:cubicBezTo>
                  <a:cubicBezTo>
                    <a:pt x="510" y="142"/>
                    <a:pt x="0" y="850"/>
                    <a:pt x="123" y="1602"/>
                  </a:cubicBezTo>
                  <a:cubicBezTo>
                    <a:pt x="233" y="2277"/>
                    <a:pt x="818" y="2757"/>
                    <a:pt x="1482" y="2757"/>
                  </a:cubicBezTo>
                  <a:cubicBezTo>
                    <a:pt x="1556" y="2757"/>
                    <a:pt x="1631" y="2751"/>
                    <a:pt x="1706" y="2738"/>
                  </a:cubicBezTo>
                  <a:cubicBezTo>
                    <a:pt x="2456" y="2616"/>
                    <a:pt x="2965" y="1907"/>
                    <a:pt x="2843" y="1157"/>
                  </a:cubicBezTo>
                  <a:cubicBezTo>
                    <a:pt x="2732" y="481"/>
                    <a:pt x="2147" y="0"/>
                    <a:pt x="14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2"/>
            <p:cNvSpPr/>
            <p:nvPr/>
          </p:nvSpPr>
          <p:spPr>
            <a:xfrm>
              <a:off x="1998762" y="0"/>
              <a:ext cx="70655" cy="70662"/>
            </a:xfrm>
            <a:custGeom>
              <a:avLst/>
              <a:gdLst/>
              <a:ahLst/>
              <a:cxnLst/>
              <a:rect l="l" t="t" r="r" b="b"/>
              <a:pathLst>
                <a:path w="2757" h="2757" extrusionOk="0">
                  <a:moveTo>
                    <a:pt x="1378" y="2756"/>
                  </a:moveTo>
                  <a:cubicBezTo>
                    <a:pt x="2138" y="2756"/>
                    <a:pt x="2757" y="2137"/>
                    <a:pt x="2757" y="1379"/>
                  </a:cubicBezTo>
                  <a:cubicBezTo>
                    <a:pt x="2757" y="619"/>
                    <a:pt x="2138" y="0"/>
                    <a:pt x="1378" y="0"/>
                  </a:cubicBezTo>
                  <a:cubicBezTo>
                    <a:pt x="620" y="0"/>
                    <a:pt x="1" y="619"/>
                    <a:pt x="1" y="1379"/>
                  </a:cubicBezTo>
                  <a:cubicBezTo>
                    <a:pt x="1" y="2137"/>
                    <a:pt x="620" y="2756"/>
                    <a:pt x="1378" y="275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2"/>
            <p:cNvSpPr/>
            <p:nvPr/>
          </p:nvSpPr>
          <p:spPr>
            <a:xfrm>
              <a:off x="2121441" y="5639"/>
              <a:ext cx="70655" cy="70662"/>
            </a:xfrm>
            <a:custGeom>
              <a:avLst/>
              <a:gdLst/>
              <a:ahLst/>
              <a:cxnLst/>
              <a:rect l="l" t="t" r="r" b="b"/>
              <a:pathLst>
                <a:path w="2757" h="2757" extrusionOk="0">
                  <a:moveTo>
                    <a:pt x="1378" y="2757"/>
                  </a:moveTo>
                  <a:cubicBezTo>
                    <a:pt x="2138" y="2757"/>
                    <a:pt x="2757" y="2138"/>
                    <a:pt x="2757" y="1380"/>
                  </a:cubicBezTo>
                  <a:cubicBezTo>
                    <a:pt x="2757" y="620"/>
                    <a:pt x="2138" y="1"/>
                    <a:pt x="1378" y="1"/>
                  </a:cubicBezTo>
                  <a:cubicBezTo>
                    <a:pt x="620" y="1"/>
                    <a:pt x="1" y="620"/>
                    <a:pt x="1" y="1380"/>
                  </a:cubicBezTo>
                  <a:cubicBezTo>
                    <a:pt x="1" y="2138"/>
                    <a:pt x="620" y="2757"/>
                    <a:pt x="1378"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2"/>
            <p:cNvSpPr/>
            <p:nvPr/>
          </p:nvSpPr>
          <p:spPr>
            <a:xfrm>
              <a:off x="2251654" y="49056"/>
              <a:ext cx="70655" cy="70713"/>
            </a:xfrm>
            <a:custGeom>
              <a:avLst/>
              <a:gdLst/>
              <a:ahLst/>
              <a:cxnLst/>
              <a:rect l="l" t="t" r="r" b="b"/>
              <a:pathLst>
                <a:path w="2757" h="2759" extrusionOk="0">
                  <a:moveTo>
                    <a:pt x="1380" y="2759"/>
                  </a:moveTo>
                  <a:cubicBezTo>
                    <a:pt x="2138" y="2759"/>
                    <a:pt x="2757" y="2138"/>
                    <a:pt x="2757" y="1380"/>
                  </a:cubicBezTo>
                  <a:cubicBezTo>
                    <a:pt x="2757" y="621"/>
                    <a:pt x="2138" y="1"/>
                    <a:pt x="1380" y="1"/>
                  </a:cubicBezTo>
                  <a:cubicBezTo>
                    <a:pt x="620" y="1"/>
                    <a:pt x="1" y="620"/>
                    <a:pt x="1" y="1380"/>
                  </a:cubicBezTo>
                  <a:cubicBezTo>
                    <a:pt x="1" y="2138"/>
                    <a:pt x="620" y="2759"/>
                    <a:pt x="1380" y="275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2"/>
            <p:cNvSpPr/>
            <p:nvPr/>
          </p:nvSpPr>
          <p:spPr>
            <a:xfrm>
              <a:off x="2366824" y="86834"/>
              <a:ext cx="70655" cy="70662"/>
            </a:xfrm>
            <a:custGeom>
              <a:avLst/>
              <a:gdLst/>
              <a:ahLst/>
              <a:cxnLst/>
              <a:rect l="l" t="t" r="r" b="b"/>
              <a:pathLst>
                <a:path w="2757" h="2757" extrusionOk="0">
                  <a:moveTo>
                    <a:pt x="1377" y="2756"/>
                  </a:moveTo>
                  <a:cubicBezTo>
                    <a:pt x="2137" y="2756"/>
                    <a:pt x="2756" y="2138"/>
                    <a:pt x="2756" y="1379"/>
                  </a:cubicBezTo>
                  <a:cubicBezTo>
                    <a:pt x="2756" y="619"/>
                    <a:pt x="2137" y="0"/>
                    <a:pt x="1377" y="0"/>
                  </a:cubicBezTo>
                  <a:cubicBezTo>
                    <a:pt x="619" y="0"/>
                    <a:pt x="0" y="619"/>
                    <a:pt x="0" y="1379"/>
                  </a:cubicBezTo>
                  <a:cubicBezTo>
                    <a:pt x="0" y="2138"/>
                    <a:pt x="619" y="2756"/>
                    <a:pt x="1377" y="275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2"/>
            <p:cNvSpPr/>
            <p:nvPr/>
          </p:nvSpPr>
          <p:spPr>
            <a:xfrm>
              <a:off x="2497037" y="109465"/>
              <a:ext cx="70681" cy="70688"/>
            </a:xfrm>
            <a:custGeom>
              <a:avLst/>
              <a:gdLst/>
              <a:ahLst/>
              <a:cxnLst/>
              <a:rect l="l" t="t" r="r" b="b"/>
              <a:pathLst>
                <a:path w="2758" h="2758" extrusionOk="0">
                  <a:moveTo>
                    <a:pt x="1379" y="2758"/>
                  </a:moveTo>
                  <a:cubicBezTo>
                    <a:pt x="2139" y="2758"/>
                    <a:pt x="2758" y="2139"/>
                    <a:pt x="2758" y="1379"/>
                  </a:cubicBezTo>
                  <a:cubicBezTo>
                    <a:pt x="2758" y="619"/>
                    <a:pt x="2139" y="0"/>
                    <a:pt x="1379" y="0"/>
                  </a:cubicBezTo>
                  <a:cubicBezTo>
                    <a:pt x="621" y="0"/>
                    <a:pt x="0" y="619"/>
                    <a:pt x="0" y="1379"/>
                  </a:cubicBezTo>
                  <a:cubicBezTo>
                    <a:pt x="0" y="2139"/>
                    <a:pt x="619" y="2758"/>
                    <a:pt x="1379" y="2758"/>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2"/>
            <p:cNvSpPr/>
            <p:nvPr/>
          </p:nvSpPr>
          <p:spPr>
            <a:xfrm>
              <a:off x="2617845" y="75505"/>
              <a:ext cx="70655" cy="70688"/>
            </a:xfrm>
            <a:custGeom>
              <a:avLst/>
              <a:gdLst/>
              <a:ahLst/>
              <a:cxnLst/>
              <a:rect l="l" t="t" r="r" b="b"/>
              <a:pathLst>
                <a:path w="2757" h="2758" extrusionOk="0">
                  <a:moveTo>
                    <a:pt x="1379" y="2757"/>
                  </a:moveTo>
                  <a:cubicBezTo>
                    <a:pt x="2137" y="2757"/>
                    <a:pt x="2756" y="2138"/>
                    <a:pt x="2756" y="1378"/>
                  </a:cubicBezTo>
                  <a:cubicBezTo>
                    <a:pt x="2756" y="620"/>
                    <a:pt x="2137" y="1"/>
                    <a:pt x="1379" y="1"/>
                  </a:cubicBezTo>
                  <a:cubicBezTo>
                    <a:pt x="619" y="1"/>
                    <a:pt x="0" y="620"/>
                    <a:pt x="0" y="1378"/>
                  </a:cubicBezTo>
                  <a:cubicBezTo>
                    <a:pt x="0" y="2138"/>
                    <a:pt x="619" y="2757"/>
                    <a:pt x="1379"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2"/>
            <p:cNvSpPr/>
            <p:nvPr/>
          </p:nvSpPr>
          <p:spPr>
            <a:xfrm>
              <a:off x="2779094" y="30089"/>
              <a:ext cx="70655" cy="70662"/>
            </a:xfrm>
            <a:custGeom>
              <a:avLst/>
              <a:gdLst/>
              <a:ahLst/>
              <a:cxnLst/>
              <a:rect l="l" t="t" r="r" b="b"/>
              <a:pathLst>
                <a:path w="2757" h="2757" extrusionOk="0">
                  <a:moveTo>
                    <a:pt x="1379" y="2757"/>
                  </a:moveTo>
                  <a:cubicBezTo>
                    <a:pt x="2138" y="2757"/>
                    <a:pt x="2757" y="2138"/>
                    <a:pt x="2757" y="1380"/>
                  </a:cubicBezTo>
                  <a:cubicBezTo>
                    <a:pt x="2757" y="620"/>
                    <a:pt x="2138" y="1"/>
                    <a:pt x="1379" y="1"/>
                  </a:cubicBezTo>
                  <a:cubicBezTo>
                    <a:pt x="621" y="1"/>
                    <a:pt x="0" y="620"/>
                    <a:pt x="0" y="1380"/>
                  </a:cubicBezTo>
                  <a:cubicBezTo>
                    <a:pt x="0" y="2138"/>
                    <a:pt x="619" y="2757"/>
                    <a:pt x="1379"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2"/>
            <p:cNvSpPr/>
            <p:nvPr/>
          </p:nvSpPr>
          <p:spPr>
            <a:xfrm>
              <a:off x="2908538" y="0"/>
              <a:ext cx="70655" cy="70662"/>
            </a:xfrm>
            <a:custGeom>
              <a:avLst/>
              <a:gdLst/>
              <a:ahLst/>
              <a:cxnLst/>
              <a:rect l="l" t="t" r="r" b="b"/>
              <a:pathLst>
                <a:path w="2757" h="2757" extrusionOk="0">
                  <a:moveTo>
                    <a:pt x="1378" y="0"/>
                  </a:moveTo>
                  <a:cubicBezTo>
                    <a:pt x="618" y="0"/>
                    <a:pt x="0" y="617"/>
                    <a:pt x="0" y="1379"/>
                  </a:cubicBezTo>
                  <a:cubicBezTo>
                    <a:pt x="0" y="2139"/>
                    <a:pt x="618" y="2756"/>
                    <a:pt x="1378" y="2756"/>
                  </a:cubicBezTo>
                  <a:cubicBezTo>
                    <a:pt x="2139" y="2756"/>
                    <a:pt x="2757" y="2139"/>
                    <a:pt x="2757" y="1379"/>
                  </a:cubicBezTo>
                  <a:cubicBezTo>
                    <a:pt x="2757" y="617"/>
                    <a:pt x="2139" y="0"/>
                    <a:pt x="137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2"/>
            <p:cNvSpPr/>
            <p:nvPr/>
          </p:nvSpPr>
          <p:spPr>
            <a:xfrm>
              <a:off x="3031217" y="5639"/>
              <a:ext cx="70655" cy="70662"/>
            </a:xfrm>
            <a:custGeom>
              <a:avLst/>
              <a:gdLst/>
              <a:ahLst/>
              <a:cxnLst/>
              <a:rect l="l" t="t" r="r" b="b"/>
              <a:pathLst>
                <a:path w="2757" h="2757" extrusionOk="0">
                  <a:moveTo>
                    <a:pt x="1378" y="2757"/>
                  </a:moveTo>
                  <a:cubicBezTo>
                    <a:pt x="2138" y="2757"/>
                    <a:pt x="2757" y="2138"/>
                    <a:pt x="2757" y="1380"/>
                  </a:cubicBezTo>
                  <a:cubicBezTo>
                    <a:pt x="2757" y="620"/>
                    <a:pt x="2138" y="1"/>
                    <a:pt x="1378" y="1"/>
                  </a:cubicBezTo>
                  <a:cubicBezTo>
                    <a:pt x="620" y="1"/>
                    <a:pt x="1" y="620"/>
                    <a:pt x="1" y="1380"/>
                  </a:cubicBezTo>
                  <a:cubicBezTo>
                    <a:pt x="1" y="2138"/>
                    <a:pt x="620" y="2757"/>
                    <a:pt x="1378"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2"/>
            <p:cNvSpPr/>
            <p:nvPr/>
          </p:nvSpPr>
          <p:spPr>
            <a:xfrm>
              <a:off x="3161430" y="49056"/>
              <a:ext cx="70706" cy="70713"/>
            </a:xfrm>
            <a:custGeom>
              <a:avLst/>
              <a:gdLst/>
              <a:ahLst/>
              <a:cxnLst/>
              <a:rect l="l" t="t" r="r" b="b"/>
              <a:pathLst>
                <a:path w="2759" h="2759" extrusionOk="0">
                  <a:moveTo>
                    <a:pt x="1379" y="2759"/>
                  </a:moveTo>
                  <a:cubicBezTo>
                    <a:pt x="2139" y="2759"/>
                    <a:pt x="2758" y="2138"/>
                    <a:pt x="2758" y="1380"/>
                  </a:cubicBezTo>
                  <a:cubicBezTo>
                    <a:pt x="2758" y="621"/>
                    <a:pt x="2139" y="1"/>
                    <a:pt x="1379" y="1"/>
                  </a:cubicBezTo>
                  <a:cubicBezTo>
                    <a:pt x="621" y="1"/>
                    <a:pt x="0" y="620"/>
                    <a:pt x="0" y="1380"/>
                  </a:cubicBezTo>
                  <a:cubicBezTo>
                    <a:pt x="0" y="2138"/>
                    <a:pt x="621" y="2759"/>
                    <a:pt x="1379" y="275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2"/>
            <p:cNvSpPr/>
            <p:nvPr/>
          </p:nvSpPr>
          <p:spPr>
            <a:xfrm>
              <a:off x="3276575" y="86834"/>
              <a:ext cx="70681" cy="70662"/>
            </a:xfrm>
            <a:custGeom>
              <a:avLst/>
              <a:gdLst/>
              <a:ahLst/>
              <a:cxnLst/>
              <a:rect l="l" t="t" r="r" b="b"/>
              <a:pathLst>
                <a:path w="2758" h="2757" extrusionOk="0">
                  <a:moveTo>
                    <a:pt x="1380" y="2756"/>
                  </a:moveTo>
                  <a:cubicBezTo>
                    <a:pt x="2138" y="2756"/>
                    <a:pt x="2757" y="2138"/>
                    <a:pt x="2757" y="1379"/>
                  </a:cubicBezTo>
                  <a:cubicBezTo>
                    <a:pt x="2757" y="619"/>
                    <a:pt x="2138" y="0"/>
                    <a:pt x="1380" y="0"/>
                  </a:cubicBezTo>
                  <a:cubicBezTo>
                    <a:pt x="620" y="0"/>
                    <a:pt x="1" y="619"/>
                    <a:pt x="1" y="1379"/>
                  </a:cubicBezTo>
                  <a:cubicBezTo>
                    <a:pt x="1" y="2138"/>
                    <a:pt x="620" y="2756"/>
                    <a:pt x="1380" y="275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2"/>
            <p:cNvSpPr/>
            <p:nvPr/>
          </p:nvSpPr>
          <p:spPr>
            <a:xfrm>
              <a:off x="3406839" y="109465"/>
              <a:ext cx="70655" cy="70688"/>
            </a:xfrm>
            <a:custGeom>
              <a:avLst/>
              <a:gdLst/>
              <a:ahLst/>
              <a:cxnLst/>
              <a:rect l="l" t="t" r="r" b="b"/>
              <a:pathLst>
                <a:path w="2757" h="2758" extrusionOk="0">
                  <a:moveTo>
                    <a:pt x="1378" y="2758"/>
                  </a:moveTo>
                  <a:cubicBezTo>
                    <a:pt x="2138" y="2758"/>
                    <a:pt x="2757" y="2139"/>
                    <a:pt x="2757" y="1379"/>
                  </a:cubicBezTo>
                  <a:cubicBezTo>
                    <a:pt x="2757" y="619"/>
                    <a:pt x="2138" y="0"/>
                    <a:pt x="1378" y="0"/>
                  </a:cubicBezTo>
                  <a:cubicBezTo>
                    <a:pt x="619" y="0"/>
                    <a:pt x="0" y="619"/>
                    <a:pt x="0" y="1379"/>
                  </a:cubicBezTo>
                  <a:cubicBezTo>
                    <a:pt x="0" y="2139"/>
                    <a:pt x="619" y="2758"/>
                    <a:pt x="1378" y="2758"/>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2"/>
            <p:cNvSpPr/>
            <p:nvPr/>
          </p:nvSpPr>
          <p:spPr>
            <a:xfrm>
              <a:off x="3527647" y="75505"/>
              <a:ext cx="70655" cy="70688"/>
            </a:xfrm>
            <a:custGeom>
              <a:avLst/>
              <a:gdLst/>
              <a:ahLst/>
              <a:cxnLst/>
              <a:rect l="l" t="t" r="r" b="b"/>
              <a:pathLst>
                <a:path w="2757" h="2758" extrusionOk="0">
                  <a:moveTo>
                    <a:pt x="1378" y="2757"/>
                  </a:moveTo>
                  <a:cubicBezTo>
                    <a:pt x="2138" y="2757"/>
                    <a:pt x="2757" y="2138"/>
                    <a:pt x="2757" y="1378"/>
                  </a:cubicBezTo>
                  <a:cubicBezTo>
                    <a:pt x="2757" y="620"/>
                    <a:pt x="2138" y="1"/>
                    <a:pt x="1378" y="1"/>
                  </a:cubicBezTo>
                  <a:cubicBezTo>
                    <a:pt x="620" y="1"/>
                    <a:pt x="1" y="620"/>
                    <a:pt x="1" y="1378"/>
                  </a:cubicBezTo>
                  <a:cubicBezTo>
                    <a:pt x="1" y="2138"/>
                    <a:pt x="620" y="2757"/>
                    <a:pt x="1378"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2"/>
            <p:cNvSpPr/>
            <p:nvPr/>
          </p:nvSpPr>
          <p:spPr>
            <a:xfrm>
              <a:off x="3694559" y="30089"/>
              <a:ext cx="70655" cy="70662"/>
            </a:xfrm>
            <a:custGeom>
              <a:avLst/>
              <a:gdLst/>
              <a:ahLst/>
              <a:cxnLst/>
              <a:rect l="l" t="t" r="r" b="b"/>
              <a:pathLst>
                <a:path w="2757" h="2757" extrusionOk="0">
                  <a:moveTo>
                    <a:pt x="1378" y="1"/>
                  </a:moveTo>
                  <a:cubicBezTo>
                    <a:pt x="616" y="1"/>
                    <a:pt x="0" y="618"/>
                    <a:pt x="0" y="1380"/>
                  </a:cubicBezTo>
                  <a:cubicBezTo>
                    <a:pt x="0" y="2140"/>
                    <a:pt x="616" y="2757"/>
                    <a:pt x="1378" y="2757"/>
                  </a:cubicBezTo>
                  <a:cubicBezTo>
                    <a:pt x="2139" y="2757"/>
                    <a:pt x="2757" y="2140"/>
                    <a:pt x="2757" y="1380"/>
                  </a:cubicBezTo>
                  <a:cubicBezTo>
                    <a:pt x="2757" y="618"/>
                    <a:pt x="2139" y="1"/>
                    <a:pt x="137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2"/>
            <p:cNvSpPr/>
            <p:nvPr/>
          </p:nvSpPr>
          <p:spPr>
            <a:xfrm>
              <a:off x="3823953" y="0"/>
              <a:ext cx="70655" cy="70662"/>
            </a:xfrm>
            <a:custGeom>
              <a:avLst/>
              <a:gdLst/>
              <a:ahLst/>
              <a:cxnLst/>
              <a:rect l="l" t="t" r="r" b="b"/>
              <a:pathLst>
                <a:path w="2757" h="2757" extrusionOk="0">
                  <a:moveTo>
                    <a:pt x="1380" y="2756"/>
                  </a:moveTo>
                  <a:cubicBezTo>
                    <a:pt x="2138" y="2756"/>
                    <a:pt x="2757" y="2137"/>
                    <a:pt x="2757" y="1379"/>
                  </a:cubicBezTo>
                  <a:cubicBezTo>
                    <a:pt x="2757" y="619"/>
                    <a:pt x="2138" y="0"/>
                    <a:pt x="1380" y="0"/>
                  </a:cubicBezTo>
                  <a:cubicBezTo>
                    <a:pt x="620" y="0"/>
                    <a:pt x="1" y="619"/>
                    <a:pt x="1" y="1379"/>
                  </a:cubicBezTo>
                  <a:cubicBezTo>
                    <a:pt x="1" y="2137"/>
                    <a:pt x="620" y="2756"/>
                    <a:pt x="1380" y="275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2"/>
            <p:cNvSpPr/>
            <p:nvPr/>
          </p:nvSpPr>
          <p:spPr>
            <a:xfrm>
              <a:off x="3946631" y="5639"/>
              <a:ext cx="70706" cy="70662"/>
            </a:xfrm>
            <a:custGeom>
              <a:avLst/>
              <a:gdLst/>
              <a:ahLst/>
              <a:cxnLst/>
              <a:rect l="l" t="t" r="r" b="b"/>
              <a:pathLst>
                <a:path w="2759" h="2757" extrusionOk="0">
                  <a:moveTo>
                    <a:pt x="1380" y="2757"/>
                  </a:moveTo>
                  <a:cubicBezTo>
                    <a:pt x="2138" y="2757"/>
                    <a:pt x="2759" y="2138"/>
                    <a:pt x="2759" y="1380"/>
                  </a:cubicBezTo>
                  <a:cubicBezTo>
                    <a:pt x="2759" y="620"/>
                    <a:pt x="2138" y="1"/>
                    <a:pt x="1380" y="1"/>
                  </a:cubicBezTo>
                  <a:cubicBezTo>
                    <a:pt x="620" y="1"/>
                    <a:pt x="1" y="620"/>
                    <a:pt x="1" y="1380"/>
                  </a:cubicBezTo>
                  <a:cubicBezTo>
                    <a:pt x="1" y="2138"/>
                    <a:pt x="620" y="2757"/>
                    <a:pt x="1380"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2"/>
            <p:cNvSpPr/>
            <p:nvPr/>
          </p:nvSpPr>
          <p:spPr>
            <a:xfrm>
              <a:off x="4072181" y="49209"/>
              <a:ext cx="80214" cy="70713"/>
            </a:xfrm>
            <a:custGeom>
              <a:avLst/>
              <a:gdLst/>
              <a:ahLst/>
              <a:cxnLst/>
              <a:rect l="l" t="t" r="r" b="b"/>
              <a:pathLst>
                <a:path w="3130" h="2759" extrusionOk="0">
                  <a:moveTo>
                    <a:pt x="1564" y="1"/>
                  </a:moveTo>
                  <a:cubicBezTo>
                    <a:pt x="1389" y="1"/>
                    <a:pt x="1212" y="34"/>
                    <a:pt x="1041" y="104"/>
                  </a:cubicBezTo>
                  <a:cubicBezTo>
                    <a:pt x="337" y="395"/>
                    <a:pt x="0" y="1201"/>
                    <a:pt x="291" y="1905"/>
                  </a:cubicBezTo>
                  <a:cubicBezTo>
                    <a:pt x="510" y="2437"/>
                    <a:pt x="1024" y="2758"/>
                    <a:pt x="1566" y="2758"/>
                  </a:cubicBezTo>
                  <a:cubicBezTo>
                    <a:pt x="1741" y="2758"/>
                    <a:pt x="1918" y="2725"/>
                    <a:pt x="2089" y="2655"/>
                  </a:cubicBezTo>
                  <a:cubicBezTo>
                    <a:pt x="2793" y="2364"/>
                    <a:pt x="3130" y="1558"/>
                    <a:pt x="2839" y="854"/>
                  </a:cubicBezTo>
                  <a:cubicBezTo>
                    <a:pt x="2620" y="322"/>
                    <a:pt x="2106" y="1"/>
                    <a:pt x="156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2"/>
            <p:cNvSpPr/>
            <p:nvPr/>
          </p:nvSpPr>
          <p:spPr>
            <a:xfrm>
              <a:off x="4192015" y="86834"/>
              <a:ext cx="70706" cy="70662"/>
            </a:xfrm>
            <a:custGeom>
              <a:avLst/>
              <a:gdLst/>
              <a:ahLst/>
              <a:cxnLst/>
              <a:rect l="l" t="t" r="r" b="b"/>
              <a:pathLst>
                <a:path w="2759" h="2757" extrusionOk="0">
                  <a:moveTo>
                    <a:pt x="1379" y="2756"/>
                  </a:moveTo>
                  <a:cubicBezTo>
                    <a:pt x="2139" y="2756"/>
                    <a:pt x="2758" y="2138"/>
                    <a:pt x="2758" y="1379"/>
                  </a:cubicBezTo>
                  <a:cubicBezTo>
                    <a:pt x="2758" y="619"/>
                    <a:pt x="2139" y="0"/>
                    <a:pt x="1379" y="0"/>
                  </a:cubicBezTo>
                  <a:cubicBezTo>
                    <a:pt x="619" y="0"/>
                    <a:pt x="0" y="619"/>
                    <a:pt x="0" y="1379"/>
                  </a:cubicBezTo>
                  <a:cubicBezTo>
                    <a:pt x="0" y="2138"/>
                    <a:pt x="621" y="2756"/>
                    <a:pt x="1379" y="275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2"/>
            <p:cNvSpPr/>
            <p:nvPr/>
          </p:nvSpPr>
          <p:spPr>
            <a:xfrm>
              <a:off x="4322254" y="109465"/>
              <a:ext cx="70655" cy="70688"/>
            </a:xfrm>
            <a:custGeom>
              <a:avLst/>
              <a:gdLst/>
              <a:ahLst/>
              <a:cxnLst/>
              <a:rect l="l" t="t" r="r" b="b"/>
              <a:pathLst>
                <a:path w="2757" h="2758" extrusionOk="0">
                  <a:moveTo>
                    <a:pt x="1380" y="2758"/>
                  </a:moveTo>
                  <a:cubicBezTo>
                    <a:pt x="2138" y="2758"/>
                    <a:pt x="2757" y="2139"/>
                    <a:pt x="2757" y="1379"/>
                  </a:cubicBezTo>
                  <a:cubicBezTo>
                    <a:pt x="2757" y="619"/>
                    <a:pt x="2138" y="0"/>
                    <a:pt x="1380" y="0"/>
                  </a:cubicBezTo>
                  <a:cubicBezTo>
                    <a:pt x="621" y="0"/>
                    <a:pt x="1" y="619"/>
                    <a:pt x="1" y="1379"/>
                  </a:cubicBezTo>
                  <a:cubicBezTo>
                    <a:pt x="1" y="2139"/>
                    <a:pt x="620" y="2758"/>
                    <a:pt x="1380" y="2758"/>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2"/>
            <p:cNvSpPr/>
            <p:nvPr/>
          </p:nvSpPr>
          <p:spPr>
            <a:xfrm>
              <a:off x="4443087" y="75505"/>
              <a:ext cx="70655" cy="70688"/>
            </a:xfrm>
            <a:custGeom>
              <a:avLst/>
              <a:gdLst/>
              <a:ahLst/>
              <a:cxnLst/>
              <a:rect l="l" t="t" r="r" b="b"/>
              <a:pathLst>
                <a:path w="2757" h="2758" extrusionOk="0">
                  <a:moveTo>
                    <a:pt x="1377" y="2757"/>
                  </a:moveTo>
                  <a:cubicBezTo>
                    <a:pt x="2137" y="2757"/>
                    <a:pt x="2756" y="2138"/>
                    <a:pt x="2756" y="1378"/>
                  </a:cubicBezTo>
                  <a:cubicBezTo>
                    <a:pt x="2756" y="620"/>
                    <a:pt x="2137" y="1"/>
                    <a:pt x="1377" y="1"/>
                  </a:cubicBezTo>
                  <a:cubicBezTo>
                    <a:pt x="619" y="1"/>
                    <a:pt x="0" y="620"/>
                    <a:pt x="0" y="1378"/>
                  </a:cubicBezTo>
                  <a:cubicBezTo>
                    <a:pt x="0" y="2138"/>
                    <a:pt x="619" y="2757"/>
                    <a:pt x="1377"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2"/>
            <p:cNvSpPr/>
            <p:nvPr/>
          </p:nvSpPr>
          <p:spPr>
            <a:xfrm>
              <a:off x="4604336" y="30089"/>
              <a:ext cx="70655" cy="70662"/>
            </a:xfrm>
            <a:custGeom>
              <a:avLst/>
              <a:gdLst/>
              <a:ahLst/>
              <a:cxnLst/>
              <a:rect l="l" t="t" r="r" b="b"/>
              <a:pathLst>
                <a:path w="2757" h="2757" extrusionOk="0">
                  <a:moveTo>
                    <a:pt x="1379" y="2757"/>
                  </a:moveTo>
                  <a:cubicBezTo>
                    <a:pt x="2137" y="2757"/>
                    <a:pt x="2756" y="2138"/>
                    <a:pt x="2756" y="1380"/>
                  </a:cubicBezTo>
                  <a:cubicBezTo>
                    <a:pt x="2756" y="620"/>
                    <a:pt x="2137" y="1"/>
                    <a:pt x="1379" y="1"/>
                  </a:cubicBezTo>
                  <a:cubicBezTo>
                    <a:pt x="619" y="1"/>
                    <a:pt x="0" y="620"/>
                    <a:pt x="0" y="1380"/>
                  </a:cubicBezTo>
                  <a:cubicBezTo>
                    <a:pt x="0" y="2138"/>
                    <a:pt x="619" y="2757"/>
                    <a:pt x="1379"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2"/>
            <p:cNvSpPr/>
            <p:nvPr/>
          </p:nvSpPr>
          <p:spPr>
            <a:xfrm>
              <a:off x="4729013" y="26"/>
              <a:ext cx="80188" cy="70713"/>
            </a:xfrm>
            <a:custGeom>
              <a:avLst/>
              <a:gdLst/>
              <a:ahLst/>
              <a:cxnLst/>
              <a:rect l="l" t="t" r="r" b="b"/>
              <a:pathLst>
                <a:path w="3129" h="2759" extrusionOk="0">
                  <a:moveTo>
                    <a:pt x="1564" y="1"/>
                  </a:moveTo>
                  <a:cubicBezTo>
                    <a:pt x="1389" y="1"/>
                    <a:pt x="1211" y="34"/>
                    <a:pt x="1039" y="105"/>
                  </a:cubicBezTo>
                  <a:cubicBezTo>
                    <a:pt x="336" y="396"/>
                    <a:pt x="0" y="1200"/>
                    <a:pt x="289" y="1904"/>
                  </a:cubicBezTo>
                  <a:cubicBezTo>
                    <a:pt x="509" y="2436"/>
                    <a:pt x="1023" y="2758"/>
                    <a:pt x="1565" y="2758"/>
                  </a:cubicBezTo>
                  <a:cubicBezTo>
                    <a:pt x="1740" y="2758"/>
                    <a:pt x="1918" y="2725"/>
                    <a:pt x="2089" y="2654"/>
                  </a:cubicBezTo>
                  <a:cubicBezTo>
                    <a:pt x="2793" y="2364"/>
                    <a:pt x="3128" y="1559"/>
                    <a:pt x="2838" y="854"/>
                  </a:cubicBezTo>
                  <a:cubicBezTo>
                    <a:pt x="2620" y="322"/>
                    <a:pt x="2106" y="1"/>
                    <a:pt x="156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2"/>
            <p:cNvSpPr/>
            <p:nvPr/>
          </p:nvSpPr>
          <p:spPr>
            <a:xfrm>
              <a:off x="4856459" y="5639"/>
              <a:ext cx="70655" cy="70662"/>
            </a:xfrm>
            <a:custGeom>
              <a:avLst/>
              <a:gdLst/>
              <a:ahLst/>
              <a:cxnLst/>
              <a:rect l="l" t="t" r="r" b="b"/>
              <a:pathLst>
                <a:path w="2757" h="2757" extrusionOk="0">
                  <a:moveTo>
                    <a:pt x="1378" y="2757"/>
                  </a:moveTo>
                  <a:cubicBezTo>
                    <a:pt x="2138" y="2757"/>
                    <a:pt x="2757" y="2138"/>
                    <a:pt x="2757" y="1380"/>
                  </a:cubicBezTo>
                  <a:cubicBezTo>
                    <a:pt x="2757" y="620"/>
                    <a:pt x="2138" y="1"/>
                    <a:pt x="1378" y="1"/>
                  </a:cubicBezTo>
                  <a:cubicBezTo>
                    <a:pt x="618" y="1"/>
                    <a:pt x="0" y="620"/>
                    <a:pt x="0" y="1380"/>
                  </a:cubicBezTo>
                  <a:cubicBezTo>
                    <a:pt x="0" y="2138"/>
                    <a:pt x="619" y="2757"/>
                    <a:pt x="1378"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2"/>
            <p:cNvSpPr/>
            <p:nvPr/>
          </p:nvSpPr>
          <p:spPr>
            <a:xfrm>
              <a:off x="4986672" y="49056"/>
              <a:ext cx="70706" cy="70662"/>
            </a:xfrm>
            <a:custGeom>
              <a:avLst/>
              <a:gdLst/>
              <a:ahLst/>
              <a:cxnLst/>
              <a:rect l="l" t="t" r="r" b="b"/>
              <a:pathLst>
                <a:path w="2759" h="2757" extrusionOk="0">
                  <a:moveTo>
                    <a:pt x="1379" y="1"/>
                  </a:moveTo>
                  <a:cubicBezTo>
                    <a:pt x="618" y="1"/>
                    <a:pt x="0" y="618"/>
                    <a:pt x="0" y="1380"/>
                  </a:cubicBezTo>
                  <a:cubicBezTo>
                    <a:pt x="0" y="2141"/>
                    <a:pt x="618" y="2757"/>
                    <a:pt x="1379" y="2757"/>
                  </a:cubicBezTo>
                  <a:cubicBezTo>
                    <a:pt x="2141" y="2757"/>
                    <a:pt x="2758" y="2141"/>
                    <a:pt x="2758" y="1380"/>
                  </a:cubicBezTo>
                  <a:cubicBezTo>
                    <a:pt x="2758" y="618"/>
                    <a:pt x="2141" y="1"/>
                    <a:pt x="137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2"/>
            <p:cNvSpPr/>
            <p:nvPr/>
          </p:nvSpPr>
          <p:spPr>
            <a:xfrm>
              <a:off x="5101817" y="86834"/>
              <a:ext cx="70655" cy="70662"/>
            </a:xfrm>
            <a:custGeom>
              <a:avLst/>
              <a:gdLst/>
              <a:ahLst/>
              <a:cxnLst/>
              <a:rect l="l" t="t" r="r" b="b"/>
              <a:pathLst>
                <a:path w="2757" h="2757" extrusionOk="0">
                  <a:moveTo>
                    <a:pt x="1378" y="2756"/>
                  </a:moveTo>
                  <a:cubicBezTo>
                    <a:pt x="2138" y="2756"/>
                    <a:pt x="2757" y="2138"/>
                    <a:pt x="2757" y="1379"/>
                  </a:cubicBezTo>
                  <a:cubicBezTo>
                    <a:pt x="2757" y="619"/>
                    <a:pt x="2138" y="0"/>
                    <a:pt x="1378" y="0"/>
                  </a:cubicBezTo>
                  <a:cubicBezTo>
                    <a:pt x="620" y="0"/>
                    <a:pt x="1" y="619"/>
                    <a:pt x="1" y="1379"/>
                  </a:cubicBezTo>
                  <a:cubicBezTo>
                    <a:pt x="1" y="2138"/>
                    <a:pt x="620" y="2756"/>
                    <a:pt x="1378" y="275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2"/>
            <p:cNvSpPr/>
            <p:nvPr/>
          </p:nvSpPr>
          <p:spPr>
            <a:xfrm>
              <a:off x="5232030" y="109465"/>
              <a:ext cx="70706" cy="70688"/>
            </a:xfrm>
            <a:custGeom>
              <a:avLst/>
              <a:gdLst/>
              <a:ahLst/>
              <a:cxnLst/>
              <a:rect l="l" t="t" r="r" b="b"/>
              <a:pathLst>
                <a:path w="2759" h="2758" extrusionOk="0">
                  <a:moveTo>
                    <a:pt x="1379" y="2758"/>
                  </a:moveTo>
                  <a:cubicBezTo>
                    <a:pt x="2138" y="2758"/>
                    <a:pt x="2758" y="2139"/>
                    <a:pt x="2758" y="1379"/>
                  </a:cubicBezTo>
                  <a:cubicBezTo>
                    <a:pt x="2758" y="619"/>
                    <a:pt x="2138" y="0"/>
                    <a:pt x="1379" y="0"/>
                  </a:cubicBezTo>
                  <a:cubicBezTo>
                    <a:pt x="621" y="0"/>
                    <a:pt x="1" y="619"/>
                    <a:pt x="1" y="1379"/>
                  </a:cubicBezTo>
                  <a:cubicBezTo>
                    <a:pt x="1" y="2139"/>
                    <a:pt x="620" y="2758"/>
                    <a:pt x="1379" y="2758"/>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2"/>
            <p:cNvSpPr/>
            <p:nvPr/>
          </p:nvSpPr>
          <p:spPr>
            <a:xfrm>
              <a:off x="5352838" y="75505"/>
              <a:ext cx="70655" cy="70688"/>
            </a:xfrm>
            <a:custGeom>
              <a:avLst/>
              <a:gdLst/>
              <a:ahLst/>
              <a:cxnLst/>
              <a:rect l="l" t="t" r="r" b="b"/>
              <a:pathLst>
                <a:path w="2757" h="2758" extrusionOk="0">
                  <a:moveTo>
                    <a:pt x="1380" y="2757"/>
                  </a:moveTo>
                  <a:cubicBezTo>
                    <a:pt x="2138" y="2757"/>
                    <a:pt x="2757" y="2138"/>
                    <a:pt x="2757" y="1378"/>
                  </a:cubicBezTo>
                  <a:cubicBezTo>
                    <a:pt x="2757" y="620"/>
                    <a:pt x="2138" y="1"/>
                    <a:pt x="1380" y="1"/>
                  </a:cubicBezTo>
                  <a:cubicBezTo>
                    <a:pt x="620" y="1"/>
                    <a:pt x="1" y="620"/>
                    <a:pt x="1" y="1378"/>
                  </a:cubicBezTo>
                  <a:cubicBezTo>
                    <a:pt x="1" y="2138"/>
                    <a:pt x="620" y="2757"/>
                    <a:pt x="1380"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2"/>
            <p:cNvSpPr/>
            <p:nvPr/>
          </p:nvSpPr>
          <p:spPr>
            <a:xfrm>
              <a:off x="5519750" y="30089"/>
              <a:ext cx="70655" cy="70662"/>
            </a:xfrm>
            <a:custGeom>
              <a:avLst/>
              <a:gdLst/>
              <a:ahLst/>
              <a:cxnLst/>
              <a:rect l="l" t="t" r="r" b="b"/>
              <a:pathLst>
                <a:path w="2757" h="2757" extrusionOk="0">
                  <a:moveTo>
                    <a:pt x="1380" y="2757"/>
                  </a:moveTo>
                  <a:cubicBezTo>
                    <a:pt x="2138" y="2757"/>
                    <a:pt x="2757" y="2138"/>
                    <a:pt x="2757" y="1380"/>
                  </a:cubicBezTo>
                  <a:cubicBezTo>
                    <a:pt x="2757" y="620"/>
                    <a:pt x="2138" y="1"/>
                    <a:pt x="1380" y="1"/>
                  </a:cubicBezTo>
                  <a:cubicBezTo>
                    <a:pt x="620" y="1"/>
                    <a:pt x="1" y="620"/>
                    <a:pt x="1" y="1380"/>
                  </a:cubicBezTo>
                  <a:cubicBezTo>
                    <a:pt x="1" y="2138"/>
                    <a:pt x="620" y="2757"/>
                    <a:pt x="1380"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2"/>
            <p:cNvSpPr/>
            <p:nvPr/>
          </p:nvSpPr>
          <p:spPr>
            <a:xfrm>
              <a:off x="5649195" y="0"/>
              <a:ext cx="70655" cy="70662"/>
            </a:xfrm>
            <a:custGeom>
              <a:avLst/>
              <a:gdLst/>
              <a:ahLst/>
              <a:cxnLst/>
              <a:rect l="l" t="t" r="r" b="b"/>
              <a:pathLst>
                <a:path w="2757" h="2757" extrusionOk="0">
                  <a:moveTo>
                    <a:pt x="1378" y="0"/>
                  </a:moveTo>
                  <a:cubicBezTo>
                    <a:pt x="618" y="0"/>
                    <a:pt x="1" y="617"/>
                    <a:pt x="1" y="1379"/>
                  </a:cubicBezTo>
                  <a:cubicBezTo>
                    <a:pt x="1" y="2139"/>
                    <a:pt x="618" y="2756"/>
                    <a:pt x="1378" y="2756"/>
                  </a:cubicBezTo>
                  <a:cubicBezTo>
                    <a:pt x="2139" y="2756"/>
                    <a:pt x="2757" y="2139"/>
                    <a:pt x="2757" y="1379"/>
                  </a:cubicBezTo>
                  <a:cubicBezTo>
                    <a:pt x="2757" y="617"/>
                    <a:pt x="2139" y="0"/>
                    <a:pt x="137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2"/>
            <p:cNvSpPr/>
            <p:nvPr/>
          </p:nvSpPr>
          <p:spPr>
            <a:xfrm>
              <a:off x="5771873" y="5639"/>
              <a:ext cx="70655" cy="70662"/>
            </a:xfrm>
            <a:custGeom>
              <a:avLst/>
              <a:gdLst/>
              <a:ahLst/>
              <a:cxnLst/>
              <a:rect l="l" t="t" r="r" b="b"/>
              <a:pathLst>
                <a:path w="2757" h="2757" extrusionOk="0">
                  <a:moveTo>
                    <a:pt x="1378" y="2757"/>
                  </a:moveTo>
                  <a:cubicBezTo>
                    <a:pt x="2138" y="2757"/>
                    <a:pt x="2757" y="2138"/>
                    <a:pt x="2757" y="1380"/>
                  </a:cubicBezTo>
                  <a:cubicBezTo>
                    <a:pt x="2757" y="620"/>
                    <a:pt x="2138" y="1"/>
                    <a:pt x="1378" y="1"/>
                  </a:cubicBezTo>
                  <a:cubicBezTo>
                    <a:pt x="620" y="1"/>
                    <a:pt x="1" y="620"/>
                    <a:pt x="1" y="1380"/>
                  </a:cubicBezTo>
                  <a:cubicBezTo>
                    <a:pt x="1" y="2138"/>
                    <a:pt x="620" y="2757"/>
                    <a:pt x="1378"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2"/>
            <p:cNvSpPr/>
            <p:nvPr/>
          </p:nvSpPr>
          <p:spPr>
            <a:xfrm>
              <a:off x="5902138" y="49056"/>
              <a:ext cx="70655" cy="70662"/>
            </a:xfrm>
            <a:custGeom>
              <a:avLst/>
              <a:gdLst/>
              <a:ahLst/>
              <a:cxnLst/>
              <a:rect l="l" t="t" r="r" b="b"/>
              <a:pathLst>
                <a:path w="2757" h="2757" extrusionOk="0">
                  <a:moveTo>
                    <a:pt x="1378" y="1"/>
                  </a:moveTo>
                  <a:cubicBezTo>
                    <a:pt x="618" y="1"/>
                    <a:pt x="0" y="618"/>
                    <a:pt x="0" y="1380"/>
                  </a:cubicBezTo>
                  <a:cubicBezTo>
                    <a:pt x="0" y="2141"/>
                    <a:pt x="618" y="2757"/>
                    <a:pt x="1378" y="2757"/>
                  </a:cubicBezTo>
                  <a:cubicBezTo>
                    <a:pt x="2139" y="2757"/>
                    <a:pt x="2756" y="2141"/>
                    <a:pt x="2756" y="1380"/>
                  </a:cubicBezTo>
                  <a:cubicBezTo>
                    <a:pt x="2756" y="618"/>
                    <a:pt x="2139" y="1"/>
                    <a:pt x="137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2"/>
            <p:cNvSpPr/>
            <p:nvPr/>
          </p:nvSpPr>
          <p:spPr>
            <a:xfrm>
              <a:off x="6017257" y="86834"/>
              <a:ext cx="70655" cy="70662"/>
            </a:xfrm>
            <a:custGeom>
              <a:avLst/>
              <a:gdLst/>
              <a:ahLst/>
              <a:cxnLst/>
              <a:rect l="l" t="t" r="r" b="b"/>
              <a:pathLst>
                <a:path w="2757" h="2757" extrusionOk="0">
                  <a:moveTo>
                    <a:pt x="1379" y="2756"/>
                  </a:moveTo>
                  <a:cubicBezTo>
                    <a:pt x="2137" y="2756"/>
                    <a:pt x="2756" y="2138"/>
                    <a:pt x="2756" y="1379"/>
                  </a:cubicBezTo>
                  <a:cubicBezTo>
                    <a:pt x="2756" y="619"/>
                    <a:pt x="2137" y="0"/>
                    <a:pt x="1379" y="0"/>
                  </a:cubicBezTo>
                  <a:cubicBezTo>
                    <a:pt x="621" y="0"/>
                    <a:pt x="0" y="619"/>
                    <a:pt x="0" y="1379"/>
                  </a:cubicBezTo>
                  <a:cubicBezTo>
                    <a:pt x="0" y="2138"/>
                    <a:pt x="619" y="2756"/>
                    <a:pt x="1379" y="275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2"/>
            <p:cNvSpPr/>
            <p:nvPr/>
          </p:nvSpPr>
          <p:spPr>
            <a:xfrm>
              <a:off x="6147496" y="109465"/>
              <a:ext cx="70655" cy="70688"/>
            </a:xfrm>
            <a:custGeom>
              <a:avLst/>
              <a:gdLst/>
              <a:ahLst/>
              <a:cxnLst/>
              <a:rect l="l" t="t" r="r" b="b"/>
              <a:pathLst>
                <a:path w="2757" h="2758" extrusionOk="0">
                  <a:moveTo>
                    <a:pt x="1378" y="2758"/>
                  </a:moveTo>
                  <a:cubicBezTo>
                    <a:pt x="2138" y="2758"/>
                    <a:pt x="2757" y="2139"/>
                    <a:pt x="2757" y="1379"/>
                  </a:cubicBezTo>
                  <a:cubicBezTo>
                    <a:pt x="2757" y="619"/>
                    <a:pt x="2138" y="0"/>
                    <a:pt x="1378" y="0"/>
                  </a:cubicBezTo>
                  <a:cubicBezTo>
                    <a:pt x="620" y="0"/>
                    <a:pt x="1" y="619"/>
                    <a:pt x="1" y="1379"/>
                  </a:cubicBezTo>
                  <a:cubicBezTo>
                    <a:pt x="1" y="2139"/>
                    <a:pt x="620" y="2758"/>
                    <a:pt x="1378" y="2758"/>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2"/>
            <p:cNvSpPr/>
            <p:nvPr/>
          </p:nvSpPr>
          <p:spPr>
            <a:xfrm>
              <a:off x="6268304" y="75505"/>
              <a:ext cx="70655" cy="70688"/>
            </a:xfrm>
            <a:custGeom>
              <a:avLst/>
              <a:gdLst/>
              <a:ahLst/>
              <a:cxnLst/>
              <a:rect l="l" t="t" r="r" b="b"/>
              <a:pathLst>
                <a:path w="2757" h="2758" extrusionOk="0">
                  <a:moveTo>
                    <a:pt x="1378" y="2757"/>
                  </a:moveTo>
                  <a:cubicBezTo>
                    <a:pt x="2138" y="2757"/>
                    <a:pt x="2757" y="2138"/>
                    <a:pt x="2757" y="1378"/>
                  </a:cubicBezTo>
                  <a:cubicBezTo>
                    <a:pt x="2757" y="620"/>
                    <a:pt x="2136" y="1"/>
                    <a:pt x="1378" y="1"/>
                  </a:cubicBezTo>
                  <a:cubicBezTo>
                    <a:pt x="618" y="1"/>
                    <a:pt x="1" y="620"/>
                    <a:pt x="1" y="1378"/>
                  </a:cubicBezTo>
                  <a:cubicBezTo>
                    <a:pt x="1" y="2138"/>
                    <a:pt x="620" y="2757"/>
                    <a:pt x="1378"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175;p2"/>
            <p:cNvSpPr/>
            <p:nvPr/>
          </p:nvSpPr>
          <p:spPr>
            <a:xfrm>
              <a:off x="6429552" y="30089"/>
              <a:ext cx="70681" cy="70662"/>
            </a:xfrm>
            <a:custGeom>
              <a:avLst/>
              <a:gdLst/>
              <a:ahLst/>
              <a:cxnLst/>
              <a:rect l="l" t="t" r="r" b="b"/>
              <a:pathLst>
                <a:path w="2758" h="2757" extrusionOk="0">
                  <a:moveTo>
                    <a:pt x="1378" y="1"/>
                  </a:moveTo>
                  <a:cubicBezTo>
                    <a:pt x="617" y="1"/>
                    <a:pt x="1" y="618"/>
                    <a:pt x="1" y="1380"/>
                  </a:cubicBezTo>
                  <a:cubicBezTo>
                    <a:pt x="1" y="2140"/>
                    <a:pt x="617" y="2757"/>
                    <a:pt x="1378" y="2757"/>
                  </a:cubicBezTo>
                  <a:cubicBezTo>
                    <a:pt x="2140" y="2757"/>
                    <a:pt x="2757" y="2140"/>
                    <a:pt x="2757" y="1380"/>
                  </a:cubicBezTo>
                  <a:cubicBezTo>
                    <a:pt x="2757" y="618"/>
                    <a:pt x="2140" y="1"/>
                    <a:pt x="137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2"/>
            <p:cNvSpPr/>
            <p:nvPr/>
          </p:nvSpPr>
          <p:spPr>
            <a:xfrm>
              <a:off x="6558971" y="0"/>
              <a:ext cx="70655" cy="70662"/>
            </a:xfrm>
            <a:custGeom>
              <a:avLst/>
              <a:gdLst/>
              <a:ahLst/>
              <a:cxnLst/>
              <a:rect l="l" t="t" r="r" b="b"/>
              <a:pathLst>
                <a:path w="2757" h="2757" extrusionOk="0">
                  <a:moveTo>
                    <a:pt x="1379" y="0"/>
                  </a:moveTo>
                  <a:cubicBezTo>
                    <a:pt x="618" y="0"/>
                    <a:pt x="0" y="617"/>
                    <a:pt x="0" y="1379"/>
                  </a:cubicBezTo>
                  <a:cubicBezTo>
                    <a:pt x="0" y="2139"/>
                    <a:pt x="618" y="2756"/>
                    <a:pt x="1379" y="2756"/>
                  </a:cubicBezTo>
                  <a:cubicBezTo>
                    <a:pt x="2139" y="2756"/>
                    <a:pt x="2756" y="2139"/>
                    <a:pt x="2756" y="1379"/>
                  </a:cubicBezTo>
                  <a:cubicBezTo>
                    <a:pt x="2756" y="617"/>
                    <a:pt x="2139" y="0"/>
                    <a:pt x="137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177;p2"/>
            <p:cNvSpPr/>
            <p:nvPr/>
          </p:nvSpPr>
          <p:spPr>
            <a:xfrm>
              <a:off x="6681650" y="5639"/>
              <a:ext cx="70655" cy="70662"/>
            </a:xfrm>
            <a:custGeom>
              <a:avLst/>
              <a:gdLst/>
              <a:ahLst/>
              <a:cxnLst/>
              <a:rect l="l" t="t" r="r" b="b"/>
              <a:pathLst>
                <a:path w="2757" h="2757" extrusionOk="0">
                  <a:moveTo>
                    <a:pt x="1379" y="2757"/>
                  </a:moveTo>
                  <a:cubicBezTo>
                    <a:pt x="2138" y="2757"/>
                    <a:pt x="2757" y="2138"/>
                    <a:pt x="2757" y="1380"/>
                  </a:cubicBezTo>
                  <a:cubicBezTo>
                    <a:pt x="2757" y="620"/>
                    <a:pt x="2138" y="1"/>
                    <a:pt x="1379" y="1"/>
                  </a:cubicBezTo>
                  <a:cubicBezTo>
                    <a:pt x="619" y="1"/>
                    <a:pt x="0" y="620"/>
                    <a:pt x="0" y="1380"/>
                  </a:cubicBezTo>
                  <a:cubicBezTo>
                    <a:pt x="0" y="2138"/>
                    <a:pt x="619" y="2757"/>
                    <a:pt x="1379"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2"/>
            <p:cNvSpPr/>
            <p:nvPr/>
          </p:nvSpPr>
          <p:spPr>
            <a:xfrm>
              <a:off x="6811914" y="49056"/>
              <a:ext cx="70655" cy="70713"/>
            </a:xfrm>
            <a:custGeom>
              <a:avLst/>
              <a:gdLst/>
              <a:ahLst/>
              <a:cxnLst/>
              <a:rect l="l" t="t" r="r" b="b"/>
              <a:pathLst>
                <a:path w="2757" h="2759" extrusionOk="0">
                  <a:moveTo>
                    <a:pt x="1377" y="2759"/>
                  </a:moveTo>
                  <a:cubicBezTo>
                    <a:pt x="2137" y="2759"/>
                    <a:pt x="2756" y="2138"/>
                    <a:pt x="2756" y="1380"/>
                  </a:cubicBezTo>
                  <a:cubicBezTo>
                    <a:pt x="2756" y="621"/>
                    <a:pt x="2137" y="1"/>
                    <a:pt x="1377" y="1"/>
                  </a:cubicBezTo>
                  <a:cubicBezTo>
                    <a:pt x="619" y="1"/>
                    <a:pt x="0" y="620"/>
                    <a:pt x="0" y="1380"/>
                  </a:cubicBezTo>
                  <a:cubicBezTo>
                    <a:pt x="0" y="2138"/>
                    <a:pt x="619" y="2759"/>
                    <a:pt x="1377" y="275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79;p2"/>
            <p:cNvSpPr/>
            <p:nvPr/>
          </p:nvSpPr>
          <p:spPr>
            <a:xfrm>
              <a:off x="6927007" y="86834"/>
              <a:ext cx="70706" cy="70662"/>
            </a:xfrm>
            <a:custGeom>
              <a:avLst/>
              <a:gdLst/>
              <a:ahLst/>
              <a:cxnLst/>
              <a:rect l="l" t="t" r="r" b="b"/>
              <a:pathLst>
                <a:path w="2759" h="2757" extrusionOk="0">
                  <a:moveTo>
                    <a:pt x="1380" y="2756"/>
                  </a:moveTo>
                  <a:cubicBezTo>
                    <a:pt x="2138" y="2756"/>
                    <a:pt x="2759" y="2138"/>
                    <a:pt x="2759" y="1379"/>
                  </a:cubicBezTo>
                  <a:cubicBezTo>
                    <a:pt x="2759" y="619"/>
                    <a:pt x="2140" y="0"/>
                    <a:pt x="1380" y="0"/>
                  </a:cubicBezTo>
                  <a:cubicBezTo>
                    <a:pt x="620" y="0"/>
                    <a:pt x="1" y="619"/>
                    <a:pt x="1" y="1379"/>
                  </a:cubicBezTo>
                  <a:cubicBezTo>
                    <a:pt x="1" y="2138"/>
                    <a:pt x="620" y="2756"/>
                    <a:pt x="1380" y="275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180;p2"/>
            <p:cNvSpPr/>
            <p:nvPr/>
          </p:nvSpPr>
          <p:spPr>
            <a:xfrm>
              <a:off x="7057272" y="109465"/>
              <a:ext cx="70655" cy="70688"/>
            </a:xfrm>
            <a:custGeom>
              <a:avLst/>
              <a:gdLst/>
              <a:ahLst/>
              <a:cxnLst/>
              <a:rect l="l" t="t" r="r" b="b"/>
              <a:pathLst>
                <a:path w="2757" h="2758" extrusionOk="0">
                  <a:moveTo>
                    <a:pt x="1379" y="2758"/>
                  </a:moveTo>
                  <a:cubicBezTo>
                    <a:pt x="2138" y="2758"/>
                    <a:pt x="2757" y="2139"/>
                    <a:pt x="2757" y="1379"/>
                  </a:cubicBezTo>
                  <a:cubicBezTo>
                    <a:pt x="2757" y="619"/>
                    <a:pt x="2138" y="0"/>
                    <a:pt x="1379" y="0"/>
                  </a:cubicBezTo>
                  <a:cubicBezTo>
                    <a:pt x="619" y="0"/>
                    <a:pt x="0" y="619"/>
                    <a:pt x="0" y="1379"/>
                  </a:cubicBezTo>
                  <a:cubicBezTo>
                    <a:pt x="0" y="2139"/>
                    <a:pt x="619" y="2758"/>
                    <a:pt x="1379" y="2758"/>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81;p2"/>
            <p:cNvSpPr/>
            <p:nvPr/>
          </p:nvSpPr>
          <p:spPr>
            <a:xfrm>
              <a:off x="7178080" y="75505"/>
              <a:ext cx="70655" cy="70688"/>
            </a:xfrm>
            <a:custGeom>
              <a:avLst/>
              <a:gdLst/>
              <a:ahLst/>
              <a:cxnLst/>
              <a:rect l="l" t="t" r="r" b="b"/>
              <a:pathLst>
                <a:path w="2757" h="2758" extrusionOk="0">
                  <a:moveTo>
                    <a:pt x="1378" y="2757"/>
                  </a:moveTo>
                  <a:cubicBezTo>
                    <a:pt x="2138" y="2757"/>
                    <a:pt x="2757" y="2138"/>
                    <a:pt x="2757" y="1378"/>
                  </a:cubicBezTo>
                  <a:cubicBezTo>
                    <a:pt x="2757" y="620"/>
                    <a:pt x="2138" y="1"/>
                    <a:pt x="1378" y="1"/>
                  </a:cubicBezTo>
                  <a:cubicBezTo>
                    <a:pt x="619" y="1"/>
                    <a:pt x="1" y="620"/>
                    <a:pt x="1" y="1378"/>
                  </a:cubicBezTo>
                  <a:cubicBezTo>
                    <a:pt x="1" y="2138"/>
                    <a:pt x="619" y="2757"/>
                    <a:pt x="1378"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2"/>
            <p:cNvSpPr/>
            <p:nvPr/>
          </p:nvSpPr>
          <p:spPr>
            <a:xfrm>
              <a:off x="8250946" y="30089"/>
              <a:ext cx="70655" cy="70662"/>
            </a:xfrm>
            <a:custGeom>
              <a:avLst/>
              <a:gdLst/>
              <a:ahLst/>
              <a:cxnLst/>
              <a:rect l="l" t="t" r="r" b="b"/>
              <a:pathLst>
                <a:path w="2757" h="2757" extrusionOk="0">
                  <a:moveTo>
                    <a:pt x="1379" y="2757"/>
                  </a:moveTo>
                  <a:cubicBezTo>
                    <a:pt x="2138" y="2757"/>
                    <a:pt x="2757" y="2138"/>
                    <a:pt x="2757" y="1380"/>
                  </a:cubicBezTo>
                  <a:cubicBezTo>
                    <a:pt x="2757" y="620"/>
                    <a:pt x="2138" y="1"/>
                    <a:pt x="1379" y="1"/>
                  </a:cubicBezTo>
                  <a:cubicBezTo>
                    <a:pt x="619" y="1"/>
                    <a:pt x="1" y="620"/>
                    <a:pt x="1" y="1380"/>
                  </a:cubicBezTo>
                  <a:cubicBezTo>
                    <a:pt x="1" y="2138"/>
                    <a:pt x="619" y="2757"/>
                    <a:pt x="1379"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2"/>
            <p:cNvSpPr/>
            <p:nvPr/>
          </p:nvSpPr>
          <p:spPr>
            <a:xfrm>
              <a:off x="8380391" y="0"/>
              <a:ext cx="70655" cy="70662"/>
            </a:xfrm>
            <a:custGeom>
              <a:avLst/>
              <a:gdLst/>
              <a:ahLst/>
              <a:cxnLst/>
              <a:rect l="l" t="t" r="r" b="b"/>
              <a:pathLst>
                <a:path w="2757" h="2757" extrusionOk="0">
                  <a:moveTo>
                    <a:pt x="1378" y="2756"/>
                  </a:moveTo>
                  <a:cubicBezTo>
                    <a:pt x="2138" y="2756"/>
                    <a:pt x="2757" y="2137"/>
                    <a:pt x="2757" y="1379"/>
                  </a:cubicBezTo>
                  <a:cubicBezTo>
                    <a:pt x="2757" y="619"/>
                    <a:pt x="2138" y="0"/>
                    <a:pt x="1378" y="0"/>
                  </a:cubicBezTo>
                  <a:cubicBezTo>
                    <a:pt x="619" y="0"/>
                    <a:pt x="1" y="619"/>
                    <a:pt x="1" y="1379"/>
                  </a:cubicBezTo>
                  <a:cubicBezTo>
                    <a:pt x="1" y="2137"/>
                    <a:pt x="619" y="2756"/>
                    <a:pt x="1378" y="275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2"/>
            <p:cNvSpPr/>
            <p:nvPr/>
          </p:nvSpPr>
          <p:spPr>
            <a:xfrm>
              <a:off x="8503070" y="5639"/>
              <a:ext cx="70655" cy="70662"/>
            </a:xfrm>
            <a:custGeom>
              <a:avLst/>
              <a:gdLst/>
              <a:ahLst/>
              <a:cxnLst/>
              <a:rect l="l" t="t" r="r" b="b"/>
              <a:pathLst>
                <a:path w="2757" h="2757" extrusionOk="0">
                  <a:moveTo>
                    <a:pt x="1378" y="2757"/>
                  </a:moveTo>
                  <a:cubicBezTo>
                    <a:pt x="2138" y="2757"/>
                    <a:pt x="2757" y="2138"/>
                    <a:pt x="2757" y="1380"/>
                  </a:cubicBezTo>
                  <a:cubicBezTo>
                    <a:pt x="2757" y="620"/>
                    <a:pt x="2138" y="1"/>
                    <a:pt x="1378" y="1"/>
                  </a:cubicBezTo>
                  <a:cubicBezTo>
                    <a:pt x="620" y="1"/>
                    <a:pt x="1" y="620"/>
                    <a:pt x="1" y="1380"/>
                  </a:cubicBezTo>
                  <a:cubicBezTo>
                    <a:pt x="1" y="2138"/>
                    <a:pt x="620" y="2757"/>
                    <a:pt x="1378"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2"/>
            <p:cNvSpPr/>
            <p:nvPr/>
          </p:nvSpPr>
          <p:spPr>
            <a:xfrm>
              <a:off x="8633334" y="49056"/>
              <a:ext cx="70655" cy="70713"/>
            </a:xfrm>
            <a:custGeom>
              <a:avLst/>
              <a:gdLst/>
              <a:ahLst/>
              <a:cxnLst/>
              <a:rect l="l" t="t" r="r" b="b"/>
              <a:pathLst>
                <a:path w="2757" h="2759" extrusionOk="0">
                  <a:moveTo>
                    <a:pt x="1377" y="2759"/>
                  </a:moveTo>
                  <a:cubicBezTo>
                    <a:pt x="2137" y="2759"/>
                    <a:pt x="2756" y="2138"/>
                    <a:pt x="2756" y="1380"/>
                  </a:cubicBezTo>
                  <a:cubicBezTo>
                    <a:pt x="2756" y="621"/>
                    <a:pt x="2137" y="1"/>
                    <a:pt x="1377" y="1"/>
                  </a:cubicBezTo>
                  <a:cubicBezTo>
                    <a:pt x="619" y="1"/>
                    <a:pt x="0" y="620"/>
                    <a:pt x="0" y="1380"/>
                  </a:cubicBezTo>
                  <a:cubicBezTo>
                    <a:pt x="0" y="2138"/>
                    <a:pt x="619" y="2759"/>
                    <a:pt x="1377" y="275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2"/>
            <p:cNvSpPr/>
            <p:nvPr/>
          </p:nvSpPr>
          <p:spPr>
            <a:xfrm>
              <a:off x="8748453" y="86834"/>
              <a:ext cx="70655" cy="70662"/>
            </a:xfrm>
            <a:custGeom>
              <a:avLst/>
              <a:gdLst/>
              <a:ahLst/>
              <a:cxnLst/>
              <a:rect l="l" t="t" r="r" b="b"/>
              <a:pathLst>
                <a:path w="2757" h="2757" extrusionOk="0">
                  <a:moveTo>
                    <a:pt x="1377" y="2756"/>
                  </a:moveTo>
                  <a:cubicBezTo>
                    <a:pt x="2137" y="2756"/>
                    <a:pt x="2756" y="2138"/>
                    <a:pt x="2756" y="1379"/>
                  </a:cubicBezTo>
                  <a:cubicBezTo>
                    <a:pt x="2756" y="619"/>
                    <a:pt x="2137" y="0"/>
                    <a:pt x="1377" y="0"/>
                  </a:cubicBezTo>
                  <a:cubicBezTo>
                    <a:pt x="619" y="0"/>
                    <a:pt x="0" y="619"/>
                    <a:pt x="0" y="1379"/>
                  </a:cubicBezTo>
                  <a:cubicBezTo>
                    <a:pt x="0" y="2138"/>
                    <a:pt x="619" y="2756"/>
                    <a:pt x="1377" y="275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187;p2"/>
            <p:cNvSpPr/>
            <p:nvPr/>
          </p:nvSpPr>
          <p:spPr>
            <a:xfrm>
              <a:off x="8878692" y="109465"/>
              <a:ext cx="70655" cy="70688"/>
            </a:xfrm>
            <a:custGeom>
              <a:avLst/>
              <a:gdLst/>
              <a:ahLst/>
              <a:cxnLst/>
              <a:rect l="l" t="t" r="r" b="b"/>
              <a:pathLst>
                <a:path w="2757" h="2758" extrusionOk="0">
                  <a:moveTo>
                    <a:pt x="1378" y="2758"/>
                  </a:moveTo>
                  <a:cubicBezTo>
                    <a:pt x="2138" y="2758"/>
                    <a:pt x="2757" y="2139"/>
                    <a:pt x="2757" y="1379"/>
                  </a:cubicBezTo>
                  <a:cubicBezTo>
                    <a:pt x="2757" y="619"/>
                    <a:pt x="2138" y="0"/>
                    <a:pt x="1378" y="0"/>
                  </a:cubicBezTo>
                  <a:cubicBezTo>
                    <a:pt x="620" y="0"/>
                    <a:pt x="1" y="619"/>
                    <a:pt x="1" y="1379"/>
                  </a:cubicBezTo>
                  <a:cubicBezTo>
                    <a:pt x="1" y="2139"/>
                    <a:pt x="620" y="2758"/>
                    <a:pt x="1378" y="2758"/>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188;p2"/>
            <p:cNvSpPr/>
            <p:nvPr/>
          </p:nvSpPr>
          <p:spPr>
            <a:xfrm>
              <a:off x="8999474" y="75505"/>
              <a:ext cx="70681" cy="70688"/>
            </a:xfrm>
            <a:custGeom>
              <a:avLst/>
              <a:gdLst/>
              <a:ahLst/>
              <a:cxnLst/>
              <a:rect l="l" t="t" r="r" b="b"/>
              <a:pathLst>
                <a:path w="2758" h="2758" extrusionOk="0">
                  <a:moveTo>
                    <a:pt x="1379" y="2757"/>
                  </a:moveTo>
                  <a:cubicBezTo>
                    <a:pt x="2137" y="2757"/>
                    <a:pt x="2758" y="2138"/>
                    <a:pt x="2758" y="1378"/>
                  </a:cubicBezTo>
                  <a:cubicBezTo>
                    <a:pt x="2758" y="620"/>
                    <a:pt x="2137" y="1"/>
                    <a:pt x="1379" y="1"/>
                  </a:cubicBezTo>
                  <a:cubicBezTo>
                    <a:pt x="619" y="1"/>
                    <a:pt x="0" y="620"/>
                    <a:pt x="0" y="1378"/>
                  </a:cubicBezTo>
                  <a:cubicBezTo>
                    <a:pt x="0" y="2138"/>
                    <a:pt x="619" y="2757"/>
                    <a:pt x="1379"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bg>
      <p:bgPr>
        <a:solidFill>
          <a:schemeClr val="lt2"/>
        </a:solidFill>
        <a:effectLst/>
      </p:bgPr>
    </p:bg>
    <p:spTree>
      <p:nvGrpSpPr>
        <p:cNvPr id="1" name="Shape 552"/>
        <p:cNvGrpSpPr/>
        <p:nvPr/>
      </p:nvGrpSpPr>
      <p:grpSpPr>
        <a:xfrm>
          <a:off x="0" y="0"/>
          <a:ext cx="0" cy="0"/>
          <a:chOff x="0" y="0"/>
          <a:chExt cx="0" cy="0"/>
        </a:xfrm>
      </p:grpSpPr>
      <p:sp>
        <p:nvSpPr>
          <p:cNvPr id="553" name="Google Shape;553;p5"/>
          <p:cNvSpPr txBox="1">
            <a:spLocks noGrp="1"/>
          </p:cNvSpPr>
          <p:nvPr>
            <p:ph type="subTitle" idx="1"/>
          </p:nvPr>
        </p:nvSpPr>
        <p:spPr>
          <a:xfrm>
            <a:off x="715100" y="1995550"/>
            <a:ext cx="7713900" cy="7335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200"/>
              <a:buNone/>
              <a:defRPr sz="1200"/>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
        <p:nvSpPr>
          <p:cNvPr id="554" name="Google Shape;554;p5"/>
          <p:cNvSpPr txBox="1">
            <a:spLocks noGrp="1"/>
          </p:cNvSpPr>
          <p:nvPr>
            <p:ph type="subTitle" idx="2"/>
          </p:nvPr>
        </p:nvSpPr>
        <p:spPr>
          <a:xfrm>
            <a:off x="715100" y="3204850"/>
            <a:ext cx="7713900" cy="7335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200"/>
              <a:buNone/>
              <a:defRPr sz="1200"/>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grpSp>
        <p:nvGrpSpPr>
          <p:cNvPr id="555" name="Google Shape;555;p5"/>
          <p:cNvGrpSpPr/>
          <p:nvPr/>
        </p:nvGrpSpPr>
        <p:grpSpPr>
          <a:xfrm>
            <a:off x="0" y="4760925"/>
            <a:ext cx="9144169" cy="382623"/>
            <a:chOff x="0" y="4760925"/>
            <a:chExt cx="9144169" cy="382623"/>
          </a:xfrm>
        </p:grpSpPr>
        <p:sp>
          <p:nvSpPr>
            <p:cNvPr id="556" name="Google Shape;556;p5"/>
            <p:cNvSpPr/>
            <p:nvPr/>
          </p:nvSpPr>
          <p:spPr>
            <a:xfrm>
              <a:off x="0" y="4760925"/>
              <a:ext cx="9144169" cy="382623"/>
            </a:xfrm>
            <a:custGeom>
              <a:avLst/>
              <a:gdLst/>
              <a:ahLst/>
              <a:cxnLst/>
              <a:rect l="l" t="t" r="r" b="b"/>
              <a:pathLst>
                <a:path w="285666" h="26131" extrusionOk="0">
                  <a:moveTo>
                    <a:pt x="0" y="1"/>
                  </a:moveTo>
                  <a:lnTo>
                    <a:pt x="0" y="26130"/>
                  </a:lnTo>
                  <a:lnTo>
                    <a:pt x="285665" y="26130"/>
                  </a:lnTo>
                  <a:lnTo>
                    <a:pt x="28566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57" name="Google Shape;557;p5"/>
            <p:cNvGrpSpPr/>
            <p:nvPr/>
          </p:nvGrpSpPr>
          <p:grpSpPr>
            <a:xfrm>
              <a:off x="97711" y="4820146"/>
              <a:ext cx="8948592" cy="264357"/>
              <a:chOff x="72194" y="4820146"/>
              <a:chExt cx="8948592" cy="264357"/>
            </a:xfrm>
          </p:grpSpPr>
          <p:grpSp>
            <p:nvGrpSpPr>
              <p:cNvPr id="558" name="Google Shape;558;p5"/>
              <p:cNvGrpSpPr/>
              <p:nvPr/>
            </p:nvGrpSpPr>
            <p:grpSpPr>
              <a:xfrm>
                <a:off x="72194" y="4820146"/>
                <a:ext cx="4141998" cy="264357"/>
                <a:chOff x="380575" y="2688875"/>
                <a:chExt cx="6919475" cy="441625"/>
              </a:xfrm>
            </p:grpSpPr>
            <p:sp>
              <p:nvSpPr>
                <p:cNvPr id="559" name="Google Shape;559;p5"/>
                <p:cNvSpPr/>
                <p:nvPr/>
              </p:nvSpPr>
              <p:spPr>
                <a:xfrm>
                  <a:off x="399825" y="2754250"/>
                  <a:ext cx="311975" cy="326300"/>
                </a:xfrm>
                <a:custGeom>
                  <a:avLst/>
                  <a:gdLst/>
                  <a:ahLst/>
                  <a:cxnLst/>
                  <a:rect l="l" t="t" r="r" b="b"/>
                  <a:pathLst>
                    <a:path w="12479" h="13052" extrusionOk="0">
                      <a:moveTo>
                        <a:pt x="12359" y="11726"/>
                      </a:moveTo>
                      <a:cubicBezTo>
                        <a:pt x="12014" y="13051"/>
                        <a:pt x="831" y="12114"/>
                        <a:pt x="793" y="12076"/>
                      </a:cubicBezTo>
                      <a:cubicBezTo>
                        <a:pt x="672" y="11955"/>
                        <a:pt x="0" y="943"/>
                        <a:pt x="1044" y="500"/>
                      </a:cubicBezTo>
                      <a:cubicBezTo>
                        <a:pt x="934" y="439"/>
                        <a:pt x="11874" y="1"/>
                        <a:pt x="12294" y="816"/>
                      </a:cubicBezTo>
                      <a:cubicBezTo>
                        <a:pt x="12478" y="1176"/>
                        <a:pt x="12382" y="10416"/>
                        <a:pt x="12359" y="11724"/>
                      </a:cubicBezTo>
                      <a:lnTo>
                        <a:pt x="12359" y="11724"/>
                      </a:lnTo>
                      <a:close/>
                      <a:moveTo>
                        <a:pt x="9244" y="1758"/>
                      </a:moveTo>
                      <a:lnTo>
                        <a:pt x="1892" y="1758"/>
                      </a:lnTo>
                      <a:cubicBezTo>
                        <a:pt x="1892" y="4831"/>
                        <a:pt x="1892" y="7902"/>
                        <a:pt x="1892" y="10976"/>
                      </a:cubicBezTo>
                      <a:lnTo>
                        <a:pt x="11081" y="10976"/>
                      </a:lnTo>
                      <a:cubicBezTo>
                        <a:pt x="11081" y="8346"/>
                        <a:pt x="11579" y="4431"/>
                        <a:pt x="10766" y="2073"/>
                      </a:cubicBezTo>
                      <a:lnTo>
                        <a:pt x="9244" y="1758"/>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 name="Google Shape;560;p5"/>
                <p:cNvSpPr/>
                <p:nvPr/>
              </p:nvSpPr>
              <p:spPr>
                <a:xfrm>
                  <a:off x="380575" y="2731575"/>
                  <a:ext cx="357025" cy="363275"/>
                </a:xfrm>
                <a:custGeom>
                  <a:avLst/>
                  <a:gdLst/>
                  <a:ahLst/>
                  <a:cxnLst/>
                  <a:rect l="l" t="t" r="r" b="b"/>
                  <a:pathLst>
                    <a:path w="14281" h="14531" extrusionOk="0">
                      <a:moveTo>
                        <a:pt x="14245" y="14071"/>
                      </a:moveTo>
                      <a:cubicBezTo>
                        <a:pt x="14126" y="14531"/>
                        <a:pt x="390" y="14383"/>
                        <a:pt x="274" y="14113"/>
                      </a:cubicBezTo>
                      <a:cubicBezTo>
                        <a:pt x="252" y="14353"/>
                        <a:pt x="0" y="456"/>
                        <a:pt x="437" y="272"/>
                      </a:cubicBezTo>
                      <a:cubicBezTo>
                        <a:pt x="199" y="251"/>
                        <a:pt x="14050" y="0"/>
                        <a:pt x="14234" y="435"/>
                      </a:cubicBezTo>
                      <a:cubicBezTo>
                        <a:pt x="14239" y="382"/>
                        <a:pt x="14280" y="9686"/>
                        <a:pt x="14245" y="14071"/>
                      </a:cubicBezTo>
                      <a:close/>
                      <a:moveTo>
                        <a:pt x="11884" y="775"/>
                      </a:moveTo>
                      <a:lnTo>
                        <a:pt x="775" y="775"/>
                      </a:lnTo>
                      <a:cubicBezTo>
                        <a:pt x="775" y="5108"/>
                        <a:pt x="775" y="9440"/>
                        <a:pt x="777" y="13773"/>
                      </a:cubicBezTo>
                      <a:lnTo>
                        <a:pt x="13734" y="13773"/>
                      </a:lnTo>
                      <a:cubicBezTo>
                        <a:pt x="13733" y="10726"/>
                        <a:pt x="14267" y="3559"/>
                        <a:pt x="13416" y="1094"/>
                      </a:cubicBezTo>
                      <a:lnTo>
                        <a:pt x="11884" y="775"/>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 name="Google Shape;561;p5"/>
                <p:cNvSpPr/>
                <p:nvPr/>
              </p:nvSpPr>
              <p:spPr>
                <a:xfrm>
                  <a:off x="832350" y="2724350"/>
                  <a:ext cx="368200" cy="365025"/>
                </a:xfrm>
                <a:custGeom>
                  <a:avLst/>
                  <a:gdLst/>
                  <a:ahLst/>
                  <a:cxnLst/>
                  <a:rect l="l" t="t" r="r" b="b"/>
                  <a:pathLst>
                    <a:path w="14728" h="14601" extrusionOk="0">
                      <a:moveTo>
                        <a:pt x="14711" y="11183"/>
                      </a:moveTo>
                      <a:cubicBezTo>
                        <a:pt x="14727" y="12553"/>
                        <a:pt x="3728" y="14601"/>
                        <a:pt x="3680" y="14574"/>
                      </a:cubicBezTo>
                      <a:cubicBezTo>
                        <a:pt x="3530" y="14488"/>
                        <a:pt x="1" y="4041"/>
                        <a:pt x="890" y="3339"/>
                      </a:cubicBezTo>
                      <a:cubicBezTo>
                        <a:pt x="771" y="3309"/>
                        <a:pt x="11180" y="0"/>
                        <a:pt x="11797" y="676"/>
                      </a:cubicBezTo>
                      <a:cubicBezTo>
                        <a:pt x="12069" y="973"/>
                        <a:pt x="14391" y="9915"/>
                        <a:pt x="14711" y="11183"/>
                      </a:cubicBezTo>
                      <a:close/>
                      <a:moveTo>
                        <a:pt x="9109" y="2388"/>
                      </a:moveTo>
                      <a:cubicBezTo>
                        <a:pt x="6749" y="3035"/>
                        <a:pt x="4392" y="3682"/>
                        <a:pt x="2032" y="4328"/>
                      </a:cubicBezTo>
                      <a:cubicBezTo>
                        <a:pt x="2837" y="7293"/>
                        <a:pt x="3643" y="10258"/>
                        <a:pt x="4448" y="13222"/>
                      </a:cubicBezTo>
                      <a:cubicBezTo>
                        <a:pt x="7395" y="12414"/>
                        <a:pt x="10342" y="11606"/>
                        <a:pt x="13289" y="10796"/>
                      </a:cubicBezTo>
                      <a:cubicBezTo>
                        <a:pt x="12599" y="8259"/>
                        <a:pt x="12056" y="4353"/>
                        <a:pt x="10655" y="2292"/>
                      </a:cubicBezTo>
                      <a:lnTo>
                        <a:pt x="9109" y="2388"/>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 name="Google Shape;562;p5"/>
                <p:cNvSpPr/>
                <p:nvPr/>
              </p:nvSpPr>
              <p:spPr>
                <a:xfrm>
                  <a:off x="804700" y="2693200"/>
                  <a:ext cx="431900" cy="437250"/>
                </a:xfrm>
                <a:custGeom>
                  <a:avLst/>
                  <a:gdLst/>
                  <a:ahLst/>
                  <a:cxnLst/>
                  <a:rect l="l" t="t" r="r" b="b"/>
                  <a:pathLst>
                    <a:path w="17276" h="17490" extrusionOk="0">
                      <a:moveTo>
                        <a:pt x="17269" y="13522"/>
                      </a:moveTo>
                      <a:cubicBezTo>
                        <a:pt x="17275" y="13997"/>
                        <a:pt x="4026" y="17480"/>
                        <a:pt x="3843" y="17247"/>
                      </a:cubicBezTo>
                      <a:cubicBezTo>
                        <a:pt x="3885" y="17490"/>
                        <a:pt x="0" y="4149"/>
                        <a:pt x="372" y="3853"/>
                      </a:cubicBezTo>
                      <a:cubicBezTo>
                        <a:pt x="141" y="3895"/>
                        <a:pt x="13404" y="0"/>
                        <a:pt x="13693" y="370"/>
                      </a:cubicBezTo>
                      <a:cubicBezTo>
                        <a:pt x="13685" y="316"/>
                        <a:pt x="16157" y="9281"/>
                        <a:pt x="17269" y="13522"/>
                      </a:cubicBezTo>
                      <a:lnTo>
                        <a:pt x="17269" y="13522"/>
                      </a:lnTo>
                      <a:close/>
                      <a:moveTo>
                        <a:pt x="11521" y="1318"/>
                      </a:moveTo>
                      <a:cubicBezTo>
                        <a:pt x="7957" y="2295"/>
                        <a:pt x="4392" y="3272"/>
                        <a:pt x="830" y="4248"/>
                      </a:cubicBezTo>
                      <a:cubicBezTo>
                        <a:pt x="1965" y="8430"/>
                        <a:pt x="3100" y="12608"/>
                        <a:pt x="4236" y="16788"/>
                      </a:cubicBezTo>
                      <a:cubicBezTo>
                        <a:pt x="8391" y="15649"/>
                        <a:pt x="12545" y="14509"/>
                        <a:pt x="16698" y="13368"/>
                      </a:cubicBezTo>
                      <a:cubicBezTo>
                        <a:pt x="15902" y="10431"/>
                        <a:pt x="14543" y="3375"/>
                        <a:pt x="13077" y="122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 name="Google Shape;563;p5"/>
                <p:cNvSpPr/>
                <p:nvPr/>
              </p:nvSpPr>
              <p:spPr>
                <a:xfrm>
                  <a:off x="1332100" y="2754250"/>
                  <a:ext cx="310700" cy="326300"/>
                </a:xfrm>
                <a:custGeom>
                  <a:avLst/>
                  <a:gdLst/>
                  <a:ahLst/>
                  <a:cxnLst/>
                  <a:rect l="l" t="t" r="r" b="b"/>
                  <a:pathLst>
                    <a:path w="12428" h="13052" extrusionOk="0">
                      <a:moveTo>
                        <a:pt x="12308" y="11726"/>
                      </a:moveTo>
                      <a:cubicBezTo>
                        <a:pt x="11966" y="13051"/>
                        <a:pt x="831" y="12114"/>
                        <a:pt x="794" y="12076"/>
                      </a:cubicBezTo>
                      <a:cubicBezTo>
                        <a:pt x="671" y="11953"/>
                        <a:pt x="1" y="943"/>
                        <a:pt x="1040" y="500"/>
                      </a:cubicBezTo>
                      <a:cubicBezTo>
                        <a:pt x="935" y="440"/>
                        <a:pt x="11825" y="1"/>
                        <a:pt x="12243" y="816"/>
                      </a:cubicBezTo>
                      <a:cubicBezTo>
                        <a:pt x="12428" y="1176"/>
                        <a:pt x="12333" y="10415"/>
                        <a:pt x="12308" y="11724"/>
                      </a:cubicBezTo>
                      <a:lnTo>
                        <a:pt x="12308" y="11724"/>
                      </a:lnTo>
                      <a:close/>
                      <a:moveTo>
                        <a:pt x="9204" y="1758"/>
                      </a:moveTo>
                      <a:lnTo>
                        <a:pt x="1883" y="1758"/>
                      </a:lnTo>
                      <a:cubicBezTo>
                        <a:pt x="1883" y="4831"/>
                        <a:pt x="1884" y="7902"/>
                        <a:pt x="1886" y="10976"/>
                      </a:cubicBezTo>
                      <a:lnTo>
                        <a:pt x="11037" y="10976"/>
                      </a:lnTo>
                      <a:cubicBezTo>
                        <a:pt x="11035" y="8344"/>
                        <a:pt x="11532" y="4434"/>
                        <a:pt x="10720" y="2073"/>
                      </a:cubicBezTo>
                      <a:lnTo>
                        <a:pt x="9205" y="1758"/>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 name="Google Shape;564;p5"/>
                <p:cNvSpPr/>
                <p:nvPr/>
              </p:nvSpPr>
              <p:spPr>
                <a:xfrm>
                  <a:off x="1312850" y="2731575"/>
                  <a:ext cx="355675" cy="363275"/>
                </a:xfrm>
                <a:custGeom>
                  <a:avLst/>
                  <a:gdLst/>
                  <a:ahLst/>
                  <a:cxnLst/>
                  <a:rect l="l" t="t" r="r" b="b"/>
                  <a:pathLst>
                    <a:path w="14227" h="14531" extrusionOk="0">
                      <a:moveTo>
                        <a:pt x="14193" y="14071"/>
                      </a:moveTo>
                      <a:cubicBezTo>
                        <a:pt x="14075" y="14531"/>
                        <a:pt x="396" y="14383"/>
                        <a:pt x="281" y="14113"/>
                      </a:cubicBezTo>
                      <a:cubicBezTo>
                        <a:pt x="260" y="14355"/>
                        <a:pt x="1" y="458"/>
                        <a:pt x="441" y="272"/>
                      </a:cubicBezTo>
                      <a:cubicBezTo>
                        <a:pt x="205" y="251"/>
                        <a:pt x="13997" y="0"/>
                        <a:pt x="14178" y="435"/>
                      </a:cubicBezTo>
                      <a:cubicBezTo>
                        <a:pt x="14183" y="382"/>
                        <a:pt x="14226" y="9679"/>
                        <a:pt x="14193" y="14071"/>
                      </a:cubicBezTo>
                      <a:close/>
                      <a:moveTo>
                        <a:pt x="11837" y="775"/>
                      </a:moveTo>
                      <a:lnTo>
                        <a:pt x="778" y="775"/>
                      </a:lnTo>
                      <a:cubicBezTo>
                        <a:pt x="776" y="5108"/>
                        <a:pt x="778" y="9440"/>
                        <a:pt x="781" y="13773"/>
                      </a:cubicBezTo>
                      <a:lnTo>
                        <a:pt x="13684" y="13773"/>
                      </a:lnTo>
                      <a:cubicBezTo>
                        <a:pt x="13682" y="10723"/>
                        <a:pt x="14213" y="3564"/>
                        <a:pt x="13364" y="1094"/>
                      </a:cubicBezTo>
                      <a:lnTo>
                        <a:pt x="11837" y="775"/>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 name="Google Shape;565;p5"/>
                <p:cNvSpPr/>
                <p:nvPr/>
              </p:nvSpPr>
              <p:spPr>
                <a:xfrm>
                  <a:off x="2262000" y="2754250"/>
                  <a:ext cx="310900" cy="326300"/>
                </a:xfrm>
                <a:custGeom>
                  <a:avLst/>
                  <a:gdLst/>
                  <a:ahLst/>
                  <a:cxnLst/>
                  <a:rect l="l" t="t" r="r" b="b"/>
                  <a:pathLst>
                    <a:path w="12436" h="13052" extrusionOk="0">
                      <a:moveTo>
                        <a:pt x="12323" y="11726"/>
                      </a:moveTo>
                      <a:cubicBezTo>
                        <a:pt x="11979" y="13051"/>
                        <a:pt x="833" y="12114"/>
                        <a:pt x="797" y="12076"/>
                      </a:cubicBezTo>
                      <a:cubicBezTo>
                        <a:pt x="672" y="11951"/>
                        <a:pt x="0" y="943"/>
                        <a:pt x="1041" y="500"/>
                      </a:cubicBezTo>
                      <a:cubicBezTo>
                        <a:pt x="935" y="439"/>
                        <a:pt x="11835" y="1"/>
                        <a:pt x="12253" y="816"/>
                      </a:cubicBezTo>
                      <a:cubicBezTo>
                        <a:pt x="12435" y="1172"/>
                        <a:pt x="12343" y="10416"/>
                        <a:pt x="12323" y="11724"/>
                      </a:cubicBezTo>
                      <a:lnTo>
                        <a:pt x="12323" y="11724"/>
                      </a:lnTo>
                      <a:close/>
                      <a:moveTo>
                        <a:pt x="9210" y="1758"/>
                      </a:moveTo>
                      <a:lnTo>
                        <a:pt x="1884" y="1758"/>
                      </a:lnTo>
                      <a:cubicBezTo>
                        <a:pt x="1884" y="4831"/>
                        <a:pt x="1885" y="7902"/>
                        <a:pt x="1889" y="10976"/>
                      </a:cubicBezTo>
                      <a:lnTo>
                        <a:pt x="11048" y="10976"/>
                      </a:lnTo>
                      <a:cubicBezTo>
                        <a:pt x="11045" y="8344"/>
                        <a:pt x="11539" y="4433"/>
                        <a:pt x="10728" y="2073"/>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5"/>
                <p:cNvSpPr/>
                <p:nvPr/>
              </p:nvSpPr>
              <p:spPr>
                <a:xfrm>
                  <a:off x="2242750" y="2731575"/>
                  <a:ext cx="356000" cy="363275"/>
                </a:xfrm>
                <a:custGeom>
                  <a:avLst/>
                  <a:gdLst/>
                  <a:ahLst/>
                  <a:cxnLst/>
                  <a:rect l="l" t="t" r="r" b="b"/>
                  <a:pathLst>
                    <a:path w="14240" h="14531" extrusionOk="0">
                      <a:moveTo>
                        <a:pt x="14209" y="14071"/>
                      </a:moveTo>
                      <a:cubicBezTo>
                        <a:pt x="14090" y="14531"/>
                        <a:pt x="400" y="14383"/>
                        <a:pt x="284" y="14113"/>
                      </a:cubicBezTo>
                      <a:cubicBezTo>
                        <a:pt x="264" y="14355"/>
                        <a:pt x="0" y="460"/>
                        <a:pt x="440" y="272"/>
                      </a:cubicBezTo>
                      <a:cubicBezTo>
                        <a:pt x="206" y="251"/>
                        <a:pt x="14009" y="0"/>
                        <a:pt x="14191" y="435"/>
                      </a:cubicBezTo>
                      <a:cubicBezTo>
                        <a:pt x="14196" y="382"/>
                        <a:pt x="14239" y="9681"/>
                        <a:pt x="14209" y="14071"/>
                      </a:cubicBezTo>
                      <a:lnTo>
                        <a:pt x="14209" y="14071"/>
                      </a:lnTo>
                      <a:close/>
                      <a:moveTo>
                        <a:pt x="11846" y="775"/>
                      </a:moveTo>
                      <a:lnTo>
                        <a:pt x="779" y="775"/>
                      </a:lnTo>
                      <a:cubicBezTo>
                        <a:pt x="777" y="5108"/>
                        <a:pt x="779" y="9440"/>
                        <a:pt x="785" y="13773"/>
                      </a:cubicBezTo>
                      <a:lnTo>
                        <a:pt x="13698" y="13773"/>
                      </a:lnTo>
                      <a:cubicBezTo>
                        <a:pt x="13695" y="10723"/>
                        <a:pt x="14224" y="3561"/>
                        <a:pt x="13375" y="1094"/>
                      </a:cubicBezTo>
                      <a:lnTo>
                        <a:pt x="11846" y="775"/>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 name="Google Shape;567;p5"/>
                <p:cNvSpPr/>
                <p:nvPr/>
              </p:nvSpPr>
              <p:spPr>
                <a:xfrm>
                  <a:off x="3194925" y="2749825"/>
                  <a:ext cx="322800" cy="321050"/>
                </a:xfrm>
                <a:custGeom>
                  <a:avLst/>
                  <a:gdLst/>
                  <a:ahLst/>
                  <a:cxnLst/>
                  <a:rect l="l" t="t" r="r" b="b"/>
                  <a:pathLst>
                    <a:path w="12912" h="12842" extrusionOk="0">
                      <a:moveTo>
                        <a:pt x="583" y="10046"/>
                      </a:moveTo>
                      <a:cubicBezTo>
                        <a:pt x="579" y="8428"/>
                        <a:pt x="0" y="913"/>
                        <a:pt x="1069" y="656"/>
                      </a:cubicBezTo>
                      <a:cubicBezTo>
                        <a:pt x="1922" y="450"/>
                        <a:pt x="12175" y="0"/>
                        <a:pt x="12389" y="1434"/>
                      </a:cubicBezTo>
                      <a:cubicBezTo>
                        <a:pt x="12593" y="2796"/>
                        <a:pt x="12911" y="12249"/>
                        <a:pt x="11678" y="12458"/>
                      </a:cubicBezTo>
                      <a:cubicBezTo>
                        <a:pt x="11070" y="12561"/>
                        <a:pt x="974" y="12842"/>
                        <a:pt x="619" y="12002"/>
                      </a:cubicBezTo>
                      <a:cubicBezTo>
                        <a:pt x="524" y="12165"/>
                        <a:pt x="583" y="10101"/>
                        <a:pt x="583" y="10046"/>
                      </a:cubicBezTo>
                      <a:close/>
                      <a:moveTo>
                        <a:pt x="2791" y="11153"/>
                      </a:moveTo>
                      <a:lnTo>
                        <a:pt x="11083" y="11153"/>
                      </a:lnTo>
                      <a:cubicBezTo>
                        <a:pt x="11079" y="8079"/>
                        <a:pt x="11076" y="5008"/>
                        <a:pt x="11076" y="1935"/>
                      </a:cubicBezTo>
                      <a:lnTo>
                        <a:pt x="1865" y="1935"/>
                      </a:lnTo>
                      <a:cubicBezTo>
                        <a:pt x="1864" y="4529"/>
                        <a:pt x="1611" y="8438"/>
                        <a:pt x="2028" y="10837"/>
                      </a:cubicBezTo>
                      <a:lnTo>
                        <a:pt x="2791" y="11153"/>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 name="Google Shape;568;p5"/>
                <p:cNvSpPr/>
                <p:nvPr/>
              </p:nvSpPr>
              <p:spPr>
                <a:xfrm>
                  <a:off x="3174875" y="2722600"/>
                  <a:ext cx="371625" cy="375400"/>
                </a:xfrm>
                <a:custGeom>
                  <a:avLst/>
                  <a:gdLst/>
                  <a:ahLst/>
                  <a:cxnLst/>
                  <a:rect l="l" t="t" r="r" b="b"/>
                  <a:pathLst>
                    <a:path w="14865" h="15016" extrusionOk="0">
                      <a:moveTo>
                        <a:pt x="274" y="12700"/>
                      </a:moveTo>
                      <a:cubicBezTo>
                        <a:pt x="271" y="11218"/>
                        <a:pt x="1" y="819"/>
                        <a:pt x="444" y="631"/>
                      </a:cubicBezTo>
                      <a:cubicBezTo>
                        <a:pt x="394" y="611"/>
                        <a:pt x="9884" y="1"/>
                        <a:pt x="13889" y="684"/>
                      </a:cubicBezTo>
                      <a:cubicBezTo>
                        <a:pt x="14865" y="852"/>
                        <a:pt x="14219" y="14470"/>
                        <a:pt x="14145" y="14560"/>
                      </a:cubicBezTo>
                      <a:cubicBezTo>
                        <a:pt x="14107" y="14603"/>
                        <a:pt x="482" y="14921"/>
                        <a:pt x="289" y="14472"/>
                      </a:cubicBezTo>
                      <a:cubicBezTo>
                        <a:pt x="240" y="15016"/>
                        <a:pt x="274" y="13171"/>
                        <a:pt x="274" y="12700"/>
                      </a:cubicBezTo>
                      <a:lnTo>
                        <a:pt x="274" y="12700"/>
                      </a:lnTo>
                      <a:close/>
                      <a:moveTo>
                        <a:pt x="2088" y="14132"/>
                      </a:moveTo>
                      <a:lnTo>
                        <a:pt x="13780" y="14132"/>
                      </a:lnTo>
                      <a:cubicBezTo>
                        <a:pt x="13773" y="9799"/>
                        <a:pt x="13770" y="5467"/>
                        <a:pt x="13771" y="1134"/>
                      </a:cubicBezTo>
                      <a:lnTo>
                        <a:pt x="782" y="1134"/>
                      </a:lnTo>
                      <a:cubicBezTo>
                        <a:pt x="781" y="4187"/>
                        <a:pt x="394" y="11271"/>
                        <a:pt x="1013" y="13813"/>
                      </a:cubicBezTo>
                      <a:lnTo>
                        <a:pt x="2088" y="14132"/>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 name="Google Shape;569;p5"/>
                <p:cNvSpPr/>
                <p:nvPr/>
              </p:nvSpPr>
              <p:spPr>
                <a:xfrm>
                  <a:off x="4127750" y="2742925"/>
                  <a:ext cx="326300" cy="326925"/>
                </a:xfrm>
                <a:custGeom>
                  <a:avLst/>
                  <a:gdLst/>
                  <a:ahLst/>
                  <a:cxnLst/>
                  <a:rect l="l" t="t" r="r" b="b"/>
                  <a:pathLst>
                    <a:path w="13052" h="13077" extrusionOk="0">
                      <a:moveTo>
                        <a:pt x="976" y="12187"/>
                      </a:moveTo>
                      <a:cubicBezTo>
                        <a:pt x="850" y="10614"/>
                        <a:pt x="0" y="1172"/>
                        <a:pt x="1610" y="889"/>
                      </a:cubicBezTo>
                      <a:cubicBezTo>
                        <a:pt x="3035" y="638"/>
                        <a:pt x="12497" y="361"/>
                        <a:pt x="12721" y="1660"/>
                      </a:cubicBezTo>
                      <a:cubicBezTo>
                        <a:pt x="12938" y="2916"/>
                        <a:pt x="13051" y="12101"/>
                        <a:pt x="12303" y="12512"/>
                      </a:cubicBezTo>
                      <a:cubicBezTo>
                        <a:pt x="11274" y="13076"/>
                        <a:pt x="2289" y="12899"/>
                        <a:pt x="1029" y="12474"/>
                      </a:cubicBezTo>
                      <a:lnTo>
                        <a:pt x="976" y="12187"/>
                      </a:lnTo>
                      <a:lnTo>
                        <a:pt x="976" y="12187"/>
                      </a:lnTo>
                      <a:close/>
                      <a:moveTo>
                        <a:pt x="2129" y="3132"/>
                      </a:moveTo>
                      <a:cubicBezTo>
                        <a:pt x="2129" y="5898"/>
                        <a:pt x="2131" y="8664"/>
                        <a:pt x="2136" y="11429"/>
                      </a:cubicBezTo>
                      <a:lnTo>
                        <a:pt x="11420" y="11429"/>
                      </a:lnTo>
                      <a:cubicBezTo>
                        <a:pt x="11624" y="1"/>
                        <a:pt x="12933" y="2666"/>
                        <a:pt x="3615" y="2211"/>
                      </a:cubicBezTo>
                      <a:lnTo>
                        <a:pt x="2257" y="2369"/>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 name="Google Shape;570;p5"/>
                <p:cNvSpPr/>
                <p:nvPr/>
              </p:nvSpPr>
              <p:spPr>
                <a:xfrm>
                  <a:off x="4112900" y="2727800"/>
                  <a:ext cx="366975" cy="367225"/>
                </a:xfrm>
                <a:custGeom>
                  <a:avLst/>
                  <a:gdLst/>
                  <a:ahLst/>
                  <a:cxnLst/>
                  <a:rect l="l" t="t" r="r" b="b"/>
                  <a:pathLst>
                    <a:path w="14679" h="14689" extrusionOk="0">
                      <a:moveTo>
                        <a:pt x="311" y="13938"/>
                      </a:moveTo>
                      <a:cubicBezTo>
                        <a:pt x="256" y="11405"/>
                        <a:pt x="0" y="2360"/>
                        <a:pt x="460" y="496"/>
                      </a:cubicBezTo>
                      <a:cubicBezTo>
                        <a:pt x="1276" y="246"/>
                        <a:pt x="14324" y="0"/>
                        <a:pt x="14462" y="873"/>
                      </a:cubicBezTo>
                      <a:cubicBezTo>
                        <a:pt x="14679" y="2242"/>
                        <a:pt x="14448" y="12068"/>
                        <a:pt x="14438" y="14222"/>
                      </a:cubicBezTo>
                      <a:cubicBezTo>
                        <a:pt x="12729" y="14629"/>
                        <a:pt x="1822" y="14688"/>
                        <a:pt x="337" y="14221"/>
                      </a:cubicBezTo>
                      <a:lnTo>
                        <a:pt x="311" y="13938"/>
                      </a:lnTo>
                      <a:close/>
                      <a:moveTo>
                        <a:pt x="822" y="2225"/>
                      </a:moveTo>
                      <a:cubicBezTo>
                        <a:pt x="822" y="6125"/>
                        <a:pt x="825" y="10024"/>
                        <a:pt x="830" y="13924"/>
                      </a:cubicBezTo>
                      <a:lnTo>
                        <a:pt x="13922" y="13924"/>
                      </a:lnTo>
                      <a:cubicBezTo>
                        <a:pt x="13979" y="10037"/>
                        <a:pt x="14462" y="4942"/>
                        <a:pt x="13594" y="1245"/>
                      </a:cubicBezTo>
                      <a:cubicBezTo>
                        <a:pt x="11496" y="815"/>
                        <a:pt x="2516" y="546"/>
                        <a:pt x="1014" y="1148"/>
                      </a:cubicBezTo>
                      <a:lnTo>
                        <a:pt x="822" y="2225"/>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 name="Google Shape;571;p5"/>
                <p:cNvSpPr/>
                <p:nvPr/>
              </p:nvSpPr>
              <p:spPr>
                <a:xfrm>
                  <a:off x="5072450" y="2742850"/>
                  <a:ext cx="326825" cy="327000"/>
                </a:xfrm>
                <a:custGeom>
                  <a:avLst/>
                  <a:gdLst/>
                  <a:ahLst/>
                  <a:cxnLst/>
                  <a:rect l="l" t="t" r="r" b="b"/>
                  <a:pathLst>
                    <a:path w="13073" h="13080" extrusionOk="0">
                      <a:moveTo>
                        <a:pt x="976" y="12190"/>
                      </a:moveTo>
                      <a:cubicBezTo>
                        <a:pt x="848" y="10615"/>
                        <a:pt x="0" y="1174"/>
                        <a:pt x="1613" y="892"/>
                      </a:cubicBezTo>
                      <a:cubicBezTo>
                        <a:pt x="3040" y="641"/>
                        <a:pt x="12518" y="364"/>
                        <a:pt x="12742" y="1663"/>
                      </a:cubicBezTo>
                      <a:cubicBezTo>
                        <a:pt x="12960" y="2919"/>
                        <a:pt x="13073" y="12102"/>
                        <a:pt x="12321" y="12515"/>
                      </a:cubicBezTo>
                      <a:cubicBezTo>
                        <a:pt x="11292" y="13079"/>
                        <a:pt x="2290" y="12902"/>
                        <a:pt x="1028" y="12477"/>
                      </a:cubicBezTo>
                      <a:lnTo>
                        <a:pt x="976" y="12190"/>
                      </a:lnTo>
                      <a:lnTo>
                        <a:pt x="976" y="12190"/>
                      </a:lnTo>
                      <a:close/>
                      <a:moveTo>
                        <a:pt x="2133" y="3135"/>
                      </a:moveTo>
                      <a:cubicBezTo>
                        <a:pt x="2134" y="5901"/>
                        <a:pt x="2136" y="8667"/>
                        <a:pt x="2136" y="11432"/>
                      </a:cubicBezTo>
                      <a:lnTo>
                        <a:pt x="11440" y="11432"/>
                      </a:lnTo>
                      <a:cubicBezTo>
                        <a:pt x="11651" y="0"/>
                        <a:pt x="12948" y="2669"/>
                        <a:pt x="3621" y="2214"/>
                      </a:cubicBezTo>
                      <a:lnTo>
                        <a:pt x="2262" y="2372"/>
                      </a:lnTo>
                      <a:lnTo>
                        <a:pt x="2133" y="3135"/>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 name="Google Shape;572;p5"/>
                <p:cNvSpPr/>
                <p:nvPr/>
              </p:nvSpPr>
              <p:spPr>
                <a:xfrm>
                  <a:off x="5057525" y="2727825"/>
                  <a:ext cx="367650" cy="367200"/>
                </a:xfrm>
                <a:custGeom>
                  <a:avLst/>
                  <a:gdLst/>
                  <a:ahLst/>
                  <a:cxnLst/>
                  <a:rect l="l" t="t" r="r" b="b"/>
                  <a:pathLst>
                    <a:path w="14706" h="14688" extrusionOk="0">
                      <a:moveTo>
                        <a:pt x="309" y="13937"/>
                      </a:moveTo>
                      <a:cubicBezTo>
                        <a:pt x="254" y="11407"/>
                        <a:pt x="0" y="2352"/>
                        <a:pt x="458" y="495"/>
                      </a:cubicBezTo>
                      <a:cubicBezTo>
                        <a:pt x="1279" y="243"/>
                        <a:pt x="14348" y="1"/>
                        <a:pt x="14488" y="872"/>
                      </a:cubicBezTo>
                      <a:cubicBezTo>
                        <a:pt x="14705" y="2238"/>
                        <a:pt x="14473" y="12076"/>
                        <a:pt x="14461" y="14221"/>
                      </a:cubicBezTo>
                      <a:cubicBezTo>
                        <a:pt x="12747" y="14628"/>
                        <a:pt x="1824" y="14687"/>
                        <a:pt x="335" y="14220"/>
                      </a:cubicBezTo>
                      <a:lnTo>
                        <a:pt x="309" y="13937"/>
                      </a:lnTo>
                      <a:close/>
                      <a:moveTo>
                        <a:pt x="823" y="2224"/>
                      </a:moveTo>
                      <a:cubicBezTo>
                        <a:pt x="823" y="6124"/>
                        <a:pt x="825" y="10023"/>
                        <a:pt x="828" y="13923"/>
                      </a:cubicBezTo>
                      <a:lnTo>
                        <a:pt x="13945" y="13923"/>
                      </a:lnTo>
                      <a:cubicBezTo>
                        <a:pt x="14005" y="10036"/>
                        <a:pt x="14488" y="4941"/>
                        <a:pt x="13620" y="1244"/>
                      </a:cubicBezTo>
                      <a:cubicBezTo>
                        <a:pt x="11517" y="812"/>
                        <a:pt x="2524" y="545"/>
                        <a:pt x="1016" y="1147"/>
                      </a:cubicBezTo>
                      <a:lnTo>
                        <a:pt x="823" y="2224"/>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3" name="Google Shape;573;p5"/>
                <p:cNvSpPr/>
                <p:nvPr/>
              </p:nvSpPr>
              <p:spPr>
                <a:xfrm>
                  <a:off x="6017025" y="2743050"/>
                  <a:ext cx="325450" cy="326800"/>
                </a:xfrm>
                <a:custGeom>
                  <a:avLst/>
                  <a:gdLst/>
                  <a:ahLst/>
                  <a:cxnLst/>
                  <a:rect l="l" t="t" r="r" b="b"/>
                  <a:pathLst>
                    <a:path w="13018" h="13072" extrusionOk="0">
                      <a:moveTo>
                        <a:pt x="969" y="12184"/>
                      </a:moveTo>
                      <a:cubicBezTo>
                        <a:pt x="845" y="10609"/>
                        <a:pt x="0" y="1166"/>
                        <a:pt x="1607" y="884"/>
                      </a:cubicBezTo>
                      <a:cubicBezTo>
                        <a:pt x="3029" y="635"/>
                        <a:pt x="12465" y="356"/>
                        <a:pt x="12689" y="1655"/>
                      </a:cubicBezTo>
                      <a:cubicBezTo>
                        <a:pt x="12907" y="2911"/>
                        <a:pt x="13018" y="12092"/>
                        <a:pt x="12266" y="12507"/>
                      </a:cubicBezTo>
                      <a:cubicBezTo>
                        <a:pt x="11241" y="13071"/>
                        <a:pt x="2279" y="12894"/>
                        <a:pt x="1023" y="12469"/>
                      </a:cubicBezTo>
                      <a:lnTo>
                        <a:pt x="969" y="12184"/>
                      </a:lnTo>
                      <a:lnTo>
                        <a:pt x="969" y="12184"/>
                      </a:lnTo>
                      <a:close/>
                      <a:moveTo>
                        <a:pt x="2124" y="3127"/>
                      </a:moveTo>
                      <a:cubicBezTo>
                        <a:pt x="2126" y="5893"/>
                        <a:pt x="2126" y="8657"/>
                        <a:pt x="2128" y="11424"/>
                      </a:cubicBezTo>
                      <a:lnTo>
                        <a:pt x="11390" y="11424"/>
                      </a:lnTo>
                      <a:cubicBezTo>
                        <a:pt x="11606" y="1"/>
                        <a:pt x="12902" y="2661"/>
                        <a:pt x="3608" y="2204"/>
                      </a:cubicBezTo>
                      <a:lnTo>
                        <a:pt x="2252" y="2364"/>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4" name="Google Shape;574;p5"/>
                <p:cNvSpPr/>
                <p:nvPr/>
              </p:nvSpPr>
              <p:spPr>
                <a:xfrm>
                  <a:off x="6002125" y="2727800"/>
                  <a:ext cx="366125" cy="367550"/>
                </a:xfrm>
                <a:custGeom>
                  <a:avLst/>
                  <a:gdLst/>
                  <a:ahLst/>
                  <a:cxnLst/>
                  <a:rect l="l" t="t" r="r" b="b"/>
                  <a:pathLst>
                    <a:path w="14645" h="14702" extrusionOk="0">
                      <a:moveTo>
                        <a:pt x="304" y="13938"/>
                      </a:moveTo>
                      <a:cubicBezTo>
                        <a:pt x="251" y="11405"/>
                        <a:pt x="1" y="2355"/>
                        <a:pt x="457" y="496"/>
                      </a:cubicBezTo>
                      <a:cubicBezTo>
                        <a:pt x="1270" y="246"/>
                        <a:pt x="14286" y="0"/>
                        <a:pt x="14425" y="873"/>
                      </a:cubicBezTo>
                      <a:cubicBezTo>
                        <a:pt x="14644" y="2255"/>
                        <a:pt x="14409" y="12067"/>
                        <a:pt x="14397" y="14222"/>
                      </a:cubicBezTo>
                      <a:cubicBezTo>
                        <a:pt x="12656" y="14639"/>
                        <a:pt x="1852" y="14702"/>
                        <a:pt x="331" y="14221"/>
                      </a:cubicBezTo>
                      <a:lnTo>
                        <a:pt x="304" y="13938"/>
                      </a:lnTo>
                      <a:close/>
                      <a:moveTo>
                        <a:pt x="820" y="2225"/>
                      </a:moveTo>
                      <a:cubicBezTo>
                        <a:pt x="820" y="6125"/>
                        <a:pt x="822" y="10024"/>
                        <a:pt x="824" y="13924"/>
                      </a:cubicBezTo>
                      <a:lnTo>
                        <a:pt x="13883" y="13924"/>
                      </a:lnTo>
                      <a:cubicBezTo>
                        <a:pt x="13944" y="10036"/>
                        <a:pt x="14429" y="4947"/>
                        <a:pt x="13561" y="1245"/>
                      </a:cubicBezTo>
                      <a:cubicBezTo>
                        <a:pt x="11472" y="815"/>
                        <a:pt x="2508" y="548"/>
                        <a:pt x="1013" y="1148"/>
                      </a:cubicBezTo>
                      <a:lnTo>
                        <a:pt x="820" y="2225"/>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5" name="Google Shape;575;p5"/>
                <p:cNvSpPr/>
                <p:nvPr/>
              </p:nvSpPr>
              <p:spPr>
                <a:xfrm>
                  <a:off x="6961475" y="2754250"/>
                  <a:ext cx="312675" cy="326300"/>
                </a:xfrm>
                <a:custGeom>
                  <a:avLst/>
                  <a:gdLst/>
                  <a:ahLst/>
                  <a:cxnLst/>
                  <a:rect l="l" t="t" r="r" b="b"/>
                  <a:pathLst>
                    <a:path w="12507" h="13052" extrusionOk="0">
                      <a:moveTo>
                        <a:pt x="12384" y="11726"/>
                      </a:moveTo>
                      <a:cubicBezTo>
                        <a:pt x="12037" y="13051"/>
                        <a:pt x="832" y="12114"/>
                        <a:pt x="794" y="12076"/>
                      </a:cubicBezTo>
                      <a:cubicBezTo>
                        <a:pt x="672" y="11955"/>
                        <a:pt x="0" y="943"/>
                        <a:pt x="1046" y="500"/>
                      </a:cubicBezTo>
                      <a:cubicBezTo>
                        <a:pt x="933" y="437"/>
                        <a:pt x="11898" y="1"/>
                        <a:pt x="12321" y="816"/>
                      </a:cubicBezTo>
                      <a:cubicBezTo>
                        <a:pt x="12507" y="1176"/>
                        <a:pt x="12409" y="10416"/>
                        <a:pt x="12384" y="11724"/>
                      </a:cubicBezTo>
                      <a:lnTo>
                        <a:pt x="12384" y="11724"/>
                      </a:lnTo>
                      <a:close/>
                      <a:moveTo>
                        <a:pt x="9261" y="1758"/>
                      </a:moveTo>
                      <a:lnTo>
                        <a:pt x="1894" y="1758"/>
                      </a:lnTo>
                      <a:cubicBezTo>
                        <a:pt x="1894" y="4831"/>
                        <a:pt x="1894" y="7902"/>
                        <a:pt x="1894" y="10976"/>
                      </a:cubicBezTo>
                      <a:lnTo>
                        <a:pt x="11105" y="10976"/>
                      </a:lnTo>
                      <a:cubicBezTo>
                        <a:pt x="11105" y="8346"/>
                        <a:pt x="11604" y="4430"/>
                        <a:pt x="10788" y="2073"/>
                      </a:cubicBezTo>
                      <a:lnTo>
                        <a:pt x="9261" y="1758"/>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6" name="Google Shape;576;p5"/>
                <p:cNvSpPr/>
                <p:nvPr/>
              </p:nvSpPr>
              <p:spPr>
                <a:xfrm>
                  <a:off x="6942225" y="2731525"/>
                  <a:ext cx="357825" cy="363325"/>
                </a:xfrm>
                <a:custGeom>
                  <a:avLst/>
                  <a:gdLst/>
                  <a:ahLst/>
                  <a:cxnLst/>
                  <a:rect l="l" t="t" r="r" b="b"/>
                  <a:pathLst>
                    <a:path w="14313" h="14533" extrusionOk="0">
                      <a:moveTo>
                        <a:pt x="14274" y="14073"/>
                      </a:moveTo>
                      <a:cubicBezTo>
                        <a:pt x="14153" y="14533"/>
                        <a:pt x="389" y="14385"/>
                        <a:pt x="273" y="14115"/>
                      </a:cubicBezTo>
                      <a:cubicBezTo>
                        <a:pt x="251" y="14354"/>
                        <a:pt x="0" y="458"/>
                        <a:pt x="435" y="274"/>
                      </a:cubicBezTo>
                      <a:cubicBezTo>
                        <a:pt x="195" y="251"/>
                        <a:pt x="14078" y="0"/>
                        <a:pt x="14262" y="437"/>
                      </a:cubicBezTo>
                      <a:cubicBezTo>
                        <a:pt x="14267" y="384"/>
                        <a:pt x="14312" y="9694"/>
                        <a:pt x="14274" y="14073"/>
                      </a:cubicBezTo>
                      <a:close/>
                      <a:moveTo>
                        <a:pt x="11906" y="777"/>
                      </a:moveTo>
                      <a:lnTo>
                        <a:pt x="774" y="777"/>
                      </a:lnTo>
                      <a:cubicBezTo>
                        <a:pt x="775" y="5110"/>
                        <a:pt x="775" y="9442"/>
                        <a:pt x="775" y="13775"/>
                      </a:cubicBezTo>
                      <a:lnTo>
                        <a:pt x="13761" y="13775"/>
                      </a:lnTo>
                      <a:cubicBezTo>
                        <a:pt x="13761" y="10731"/>
                        <a:pt x="14296" y="3558"/>
                        <a:pt x="13443" y="1096"/>
                      </a:cubicBezTo>
                      <a:lnTo>
                        <a:pt x="11906" y="777"/>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7" name="Google Shape;577;p5"/>
                <p:cNvSpPr/>
                <p:nvPr/>
              </p:nvSpPr>
              <p:spPr>
                <a:xfrm>
                  <a:off x="1762950" y="2724350"/>
                  <a:ext cx="367600" cy="365025"/>
                </a:xfrm>
                <a:custGeom>
                  <a:avLst/>
                  <a:gdLst/>
                  <a:ahLst/>
                  <a:cxnLst/>
                  <a:rect l="l" t="t" r="r" b="b"/>
                  <a:pathLst>
                    <a:path w="14704" h="14601" extrusionOk="0">
                      <a:moveTo>
                        <a:pt x="14687" y="11183"/>
                      </a:moveTo>
                      <a:cubicBezTo>
                        <a:pt x="14704" y="12552"/>
                        <a:pt x="3721" y="14601"/>
                        <a:pt x="3674" y="14574"/>
                      </a:cubicBezTo>
                      <a:cubicBezTo>
                        <a:pt x="3523" y="14486"/>
                        <a:pt x="1" y="4043"/>
                        <a:pt x="888" y="3339"/>
                      </a:cubicBezTo>
                      <a:cubicBezTo>
                        <a:pt x="771" y="3309"/>
                        <a:pt x="11160" y="0"/>
                        <a:pt x="11775" y="676"/>
                      </a:cubicBezTo>
                      <a:cubicBezTo>
                        <a:pt x="12046" y="971"/>
                        <a:pt x="14369" y="9915"/>
                        <a:pt x="14687" y="11183"/>
                      </a:cubicBezTo>
                      <a:lnTo>
                        <a:pt x="14687" y="11183"/>
                      </a:lnTo>
                      <a:close/>
                      <a:moveTo>
                        <a:pt x="9089" y="2388"/>
                      </a:moveTo>
                      <a:cubicBezTo>
                        <a:pt x="6736" y="3035"/>
                        <a:pt x="4383" y="3682"/>
                        <a:pt x="2028" y="4328"/>
                      </a:cubicBezTo>
                      <a:cubicBezTo>
                        <a:pt x="2831" y="7293"/>
                        <a:pt x="3635" y="10258"/>
                        <a:pt x="4441" y="13222"/>
                      </a:cubicBezTo>
                      <a:cubicBezTo>
                        <a:pt x="7381" y="12414"/>
                        <a:pt x="10323" y="11604"/>
                        <a:pt x="13265" y="10796"/>
                      </a:cubicBezTo>
                      <a:cubicBezTo>
                        <a:pt x="12577" y="8259"/>
                        <a:pt x="12034" y="4353"/>
                        <a:pt x="10635" y="2292"/>
                      </a:cubicBezTo>
                      <a:lnTo>
                        <a:pt x="9089" y="2388"/>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8" name="Google Shape;578;p5"/>
                <p:cNvSpPr/>
                <p:nvPr/>
              </p:nvSpPr>
              <p:spPr>
                <a:xfrm>
                  <a:off x="1735275" y="2693150"/>
                  <a:ext cx="431300" cy="437350"/>
                </a:xfrm>
                <a:custGeom>
                  <a:avLst/>
                  <a:gdLst/>
                  <a:ahLst/>
                  <a:cxnLst/>
                  <a:rect l="l" t="t" r="r" b="b"/>
                  <a:pathLst>
                    <a:path w="17252" h="17494" extrusionOk="0">
                      <a:moveTo>
                        <a:pt x="17245" y="13524"/>
                      </a:moveTo>
                      <a:cubicBezTo>
                        <a:pt x="17251" y="13999"/>
                        <a:pt x="4023" y="17482"/>
                        <a:pt x="3842" y="17249"/>
                      </a:cubicBezTo>
                      <a:cubicBezTo>
                        <a:pt x="3885" y="17493"/>
                        <a:pt x="1" y="4152"/>
                        <a:pt x="376" y="3855"/>
                      </a:cubicBezTo>
                      <a:cubicBezTo>
                        <a:pt x="147" y="3895"/>
                        <a:pt x="13383" y="1"/>
                        <a:pt x="13672" y="372"/>
                      </a:cubicBezTo>
                      <a:cubicBezTo>
                        <a:pt x="13664" y="318"/>
                        <a:pt x="16131" y="9278"/>
                        <a:pt x="17245" y="13524"/>
                      </a:cubicBezTo>
                      <a:lnTo>
                        <a:pt x="17245" y="13524"/>
                      </a:lnTo>
                      <a:close/>
                      <a:moveTo>
                        <a:pt x="11500" y="1320"/>
                      </a:moveTo>
                      <a:cubicBezTo>
                        <a:pt x="7946" y="2297"/>
                        <a:pt x="4388" y="3274"/>
                        <a:pt x="832" y="4250"/>
                      </a:cubicBezTo>
                      <a:cubicBezTo>
                        <a:pt x="1964" y="8432"/>
                        <a:pt x="3097" y="12611"/>
                        <a:pt x="4234" y="16790"/>
                      </a:cubicBezTo>
                      <a:cubicBezTo>
                        <a:pt x="8382" y="15650"/>
                        <a:pt x="12529" y="14510"/>
                        <a:pt x="16676" y="13370"/>
                      </a:cubicBezTo>
                      <a:cubicBezTo>
                        <a:pt x="15877" y="10433"/>
                        <a:pt x="14518" y="3377"/>
                        <a:pt x="13057" y="1222"/>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9" name="Google Shape;579;p5"/>
                <p:cNvSpPr/>
                <p:nvPr/>
              </p:nvSpPr>
              <p:spPr>
                <a:xfrm>
                  <a:off x="2693300" y="2724300"/>
                  <a:ext cx="368925" cy="365050"/>
                </a:xfrm>
                <a:custGeom>
                  <a:avLst/>
                  <a:gdLst/>
                  <a:ahLst/>
                  <a:cxnLst/>
                  <a:rect l="l" t="t" r="r" b="b"/>
                  <a:pathLst>
                    <a:path w="14757" h="14602" extrusionOk="0">
                      <a:moveTo>
                        <a:pt x="14740" y="11185"/>
                      </a:moveTo>
                      <a:cubicBezTo>
                        <a:pt x="14757" y="12554"/>
                        <a:pt x="3736" y="14601"/>
                        <a:pt x="3689" y="14576"/>
                      </a:cubicBezTo>
                      <a:cubicBezTo>
                        <a:pt x="3537" y="14488"/>
                        <a:pt x="0" y="4045"/>
                        <a:pt x="892" y="3341"/>
                      </a:cubicBezTo>
                      <a:cubicBezTo>
                        <a:pt x="770" y="3311"/>
                        <a:pt x="11196" y="1"/>
                        <a:pt x="11813" y="678"/>
                      </a:cubicBezTo>
                      <a:cubicBezTo>
                        <a:pt x="12082" y="970"/>
                        <a:pt x="14418" y="9919"/>
                        <a:pt x="14740" y="11185"/>
                      </a:cubicBezTo>
                      <a:close/>
                      <a:moveTo>
                        <a:pt x="9117" y="2390"/>
                      </a:moveTo>
                      <a:cubicBezTo>
                        <a:pt x="6756" y="3037"/>
                        <a:pt x="4396" y="3684"/>
                        <a:pt x="2035" y="4330"/>
                      </a:cubicBezTo>
                      <a:cubicBezTo>
                        <a:pt x="2840" y="7295"/>
                        <a:pt x="3646" y="10260"/>
                        <a:pt x="4456" y="13224"/>
                      </a:cubicBezTo>
                      <a:cubicBezTo>
                        <a:pt x="7408" y="12416"/>
                        <a:pt x="10358" y="11606"/>
                        <a:pt x="13310" y="10798"/>
                      </a:cubicBezTo>
                      <a:cubicBezTo>
                        <a:pt x="12618" y="8263"/>
                        <a:pt x="12070" y="4353"/>
                        <a:pt x="10668" y="2294"/>
                      </a:cubicBezTo>
                      <a:lnTo>
                        <a:pt x="9119" y="239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0" name="Google Shape;580;p5"/>
                <p:cNvSpPr/>
                <p:nvPr/>
              </p:nvSpPr>
              <p:spPr>
                <a:xfrm>
                  <a:off x="2665600" y="2693100"/>
                  <a:ext cx="432775" cy="437350"/>
                </a:xfrm>
                <a:custGeom>
                  <a:avLst/>
                  <a:gdLst/>
                  <a:ahLst/>
                  <a:cxnLst/>
                  <a:rect l="l" t="t" r="r" b="b"/>
                  <a:pathLst>
                    <a:path w="17311" h="17494" extrusionOk="0">
                      <a:moveTo>
                        <a:pt x="17305" y="13526"/>
                      </a:moveTo>
                      <a:cubicBezTo>
                        <a:pt x="17310" y="14001"/>
                        <a:pt x="4037" y="17484"/>
                        <a:pt x="3856" y="17251"/>
                      </a:cubicBezTo>
                      <a:cubicBezTo>
                        <a:pt x="3898" y="17494"/>
                        <a:pt x="0" y="4156"/>
                        <a:pt x="378" y="3857"/>
                      </a:cubicBezTo>
                      <a:cubicBezTo>
                        <a:pt x="144" y="3899"/>
                        <a:pt x="13424" y="1"/>
                        <a:pt x="13714" y="374"/>
                      </a:cubicBezTo>
                      <a:cubicBezTo>
                        <a:pt x="13706" y="320"/>
                        <a:pt x="16184" y="9282"/>
                        <a:pt x="17305" y="13526"/>
                      </a:cubicBezTo>
                      <a:close/>
                      <a:moveTo>
                        <a:pt x="11536" y="1322"/>
                      </a:moveTo>
                      <a:cubicBezTo>
                        <a:pt x="7968" y="2297"/>
                        <a:pt x="4402" y="3275"/>
                        <a:pt x="835" y="4252"/>
                      </a:cubicBezTo>
                      <a:cubicBezTo>
                        <a:pt x="1970" y="8434"/>
                        <a:pt x="3106" y="12613"/>
                        <a:pt x="4250" y="16792"/>
                      </a:cubicBezTo>
                      <a:cubicBezTo>
                        <a:pt x="8410" y="15650"/>
                        <a:pt x="12571" y="14512"/>
                        <a:pt x="16733" y="13372"/>
                      </a:cubicBezTo>
                      <a:cubicBezTo>
                        <a:pt x="15931" y="10436"/>
                        <a:pt x="14561" y="3374"/>
                        <a:pt x="13097" y="1224"/>
                      </a:cubicBezTo>
                      <a:lnTo>
                        <a:pt x="11536" y="1322"/>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1" name="Google Shape;581;p5"/>
                <p:cNvSpPr/>
                <p:nvPr/>
              </p:nvSpPr>
              <p:spPr>
                <a:xfrm>
                  <a:off x="3621450" y="2717500"/>
                  <a:ext cx="385900" cy="371875"/>
                </a:xfrm>
                <a:custGeom>
                  <a:avLst/>
                  <a:gdLst/>
                  <a:ahLst/>
                  <a:cxnLst/>
                  <a:rect l="l" t="t" r="r" b="b"/>
                  <a:pathLst>
                    <a:path w="15436" h="14875" extrusionOk="0">
                      <a:moveTo>
                        <a:pt x="3848" y="14531"/>
                      </a:moveTo>
                      <a:cubicBezTo>
                        <a:pt x="3312" y="13050"/>
                        <a:pt x="0" y="4157"/>
                        <a:pt x="1474" y="3464"/>
                      </a:cubicBezTo>
                      <a:cubicBezTo>
                        <a:pt x="2780" y="2848"/>
                        <a:pt x="11800" y="110"/>
                        <a:pt x="12359" y="1305"/>
                      </a:cubicBezTo>
                      <a:cubicBezTo>
                        <a:pt x="12898" y="2458"/>
                        <a:pt x="15435" y="11292"/>
                        <a:pt x="14823" y="11885"/>
                      </a:cubicBezTo>
                      <a:cubicBezTo>
                        <a:pt x="13985" y="12698"/>
                        <a:pt x="5297" y="14875"/>
                        <a:pt x="3974" y="14793"/>
                      </a:cubicBezTo>
                      <a:close/>
                      <a:moveTo>
                        <a:pt x="2564" y="5491"/>
                      </a:moveTo>
                      <a:cubicBezTo>
                        <a:pt x="3294" y="8161"/>
                        <a:pt x="4028" y="10828"/>
                        <a:pt x="4761" y="13496"/>
                      </a:cubicBezTo>
                      <a:cubicBezTo>
                        <a:pt x="7736" y="12688"/>
                        <a:pt x="10713" y="11878"/>
                        <a:pt x="13688" y="11070"/>
                      </a:cubicBezTo>
                      <a:cubicBezTo>
                        <a:pt x="10867" y="1"/>
                        <a:pt x="12840" y="2216"/>
                        <a:pt x="3747" y="4214"/>
                      </a:cubicBezTo>
                      <a:lnTo>
                        <a:pt x="2484" y="4721"/>
                      </a:lnTo>
                      <a:lnTo>
                        <a:pt x="2564" y="549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 name="Google Shape;582;p5"/>
                <p:cNvSpPr/>
                <p:nvPr/>
              </p:nvSpPr>
              <p:spPr>
                <a:xfrm>
                  <a:off x="3609750" y="2688875"/>
                  <a:ext cx="426725" cy="436050"/>
                </a:xfrm>
                <a:custGeom>
                  <a:avLst/>
                  <a:gdLst/>
                  <a:ahLst/>
                  <a:cxnLst/>
                  <a:rect l="l" t="t" r="r" b="b"/>
                  <a:pathLst>
                    <a:path w="17069" h="17442" extrusionOk="0">
                      <a:moveTo>
                        <a:pt x="3410" y="17112"/>
                      </a:moveTo>
                      <a:cubicBezTo>
                        <a:pt x="2687" y="14679"/>
                        <a:pt x="50" y="6026"/>
                        <a:pt x="0" y="4103"/>
                      </a:cubicBezTo>
                      <a:cubicBezTo>
                        <a:pt x="719" y="3648"/>
                        <a:pt x="13197" y="1"/>
                        <a:pt x="13562" y="809"/>
                      </a:cubicBezTo>
                      <a:cubicBezTo>
                        <a:pt x="14140" y="2086"/>
                        <a:pt x="16504" y="11603"/>
                        <a:pt x="17068" y="13695"/>
                      </a:cubicBezTo>
                      <a:cubicBezTo>
                        <a:pt x="15502" y="14550"/>
                        <a:pt x="5100" y="17442"/>
                        <a:pt x="3510" y="17377"/>
                      </a:cubicBezTo>
                      <a:lnTo>
                        <a:pt x="3410" y="17112"/>
                      </a:lnTo>
                      <a:close/>
                      <a:moveTo>
                        <a:pt x="805" y="5676"/>
                      </a:moveTo>
                      <a:cubicBezTo>
                        <a:pt x="1836" y="9439"/>
                        <a:pt x="2868" y="13201"/>
                        <a:pt x="3905" y="16961"/>
                      </a:cubicBezTo>
                      <a:cubicBezTo>
                        <a:pt x="8100" y="15821"/>
                        <a:pt x="12296" y="14681"/>
                        <a:pt x="16491" y="13541"/>
                      </a:cubicBezTo>
                      <a:cubicBezTo>
                        <a:pt x="15518" y="9774"/>
                        <a:pt x="14637" y="4735"/>
                        <a:pt x="12824" y="1393"/>
                      </a:cubicBezTo>
                      <a:cubicBezTo>
                        <a:pt x="10698" y="1524"/>
                        <a:pt x="1988" y="3615"/>
                        <a:pt x="706" y="458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3" name="Google Shape;583;p5"/>
                <p:cNvSpPr/>
                <p:nvPr/>
              </p:nvSpPr>
              <p:spPr>
                <a:xfrm>
                  <a:off x="4563775" y="2717250"/>
                  <a:ext cx="387775" cy="372125"/>
                </a:xfrm>
                <a:custGeom>
                  <a:avLst/>
                  <a:gdLst/>
                  <a:ahLst/>
                  <a:cxnLst/>
                  <a:rect l="l" t="t" r="r" b="b"/>
                  <a:pathLst>
                    <a:path w="15511" h="14885" extrusionOk="0">
                      <a:moveTo>
                        <a:pt x="3869" y="14541"/>
                      </a:moveTo>
                      <a:cubicBezTo>
                        <a:pt x="3329" y="13060"/>
                        <a:pt x="1" y="4167"/>
                        <a:pt x="1481" y="3472"/>
                      </a:cubicBezTo>
                      <a:cubicBezTo>
                        <a:pt x="2793" y="2858"/>
                        <a:pt x="11860" y="120"/>
                        <a:pt x="12422" y="1315"/>
                      </a:cubicBezTo>
                      <a:cubicBezTo>
                        <a:pt x="12963" y="2468"/>
                        <a:pt x="15510" y="11302"/>
                        <a:pt x="14895" y="11895"/>
                      </a:cubicBezTo>
                      <a:cubicBezTo>
                        <a:pt x="14054" y="12708"/>
                        <a:pt x="5324" y="14885"/>
                        <a:pt x="3995" y="14803"/>
                      </a:cubicBezTo>
                      <a:lnTo>
                        <a:pt x="3869" y="14541"/>
                      </a:lnTo>
                      <a:lnTo>
                        <a:pt x="3869" y="14541"/>
                      </a:lnTo>
                      <a:close/>
                      <a:moveTo>
                        <a:pt x="2578" y="5501"/>
                      </a:moveTo>
                      <a:cubicBezTo>
                        <a:pt x="3313" y="8171"/>
                        <a:pt x="4049" y="10838"/>
                        <a:pt x="4786" y="13506"/>
                      </a:cubicBezTo>
                      <a:cubicBezTo>
                        <a:pt x="7776" y="12698"/>
                        <a:pt x="10766" y="11888"/>
                        <a:pt x="13758" y="11080"/>
                      </a:cubicBezTo>
                      <a:cubicBezTo>
                        <a:pt x="10926" y="1"/>
                        <a:pt x="12892" y="2229"/>
                        <a:pt x="3769" y="4224"/>
                      </a:cubicBezTo>
                      <a:lnTo>
                        <a:pt x="2500" y="473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4" name="Google Shape;584;p5"/>
                <p:cNvSpPr/>
                <p:nvPr/>
              </p:nvSpPr>
              <p:spPr>
                <a:xfrm>
                  <a:off x="4552000" y="2688925"/>
                  <a:ext cx="428750" cy="435975"/>
                </a:xfrm>
                <a:custGeom>
                  <a:avLst/>
                  <a:gdLst/>
                  <a:ahLst/>
                  <a:cxnLst/>
                  <a:rect l="l" t="t" r="r" b="b"/>
                  <a:pathLst>
                    <a:path w="17150" h="17439" extrusionOk="0">
                      <a:moveTo>
                        <a:pt x="3425" y="17110"/>
                      </a:moveTo>
                      <a:cubicBezTo>
                        <a:pt x="2700" y="14682"/>
                        <a:pt x="50" y="6015"/>
                        <a:pt x="0" y="4101"/>
                      </a:cubicBezTo>
                      <a:cubicBezTo>
                        <a:pt x="722" y="3644"/>
                        <a:pt x="13265" y="0"/>
                        <a:pt x="13632" y="807"/>
                      </a:cubicBezTo>
                      <a:cubicBezTo>
                        <a:pt x="14206" y="2074"/>
                        <a:pt x="16589" y="11612"/>
                        <a:pt x="17150" y="13693"/>
                      </a:cubicBezTo>
                      <a:cubicBezTo>
                        <a:pt x="15605" y="14531"/>
                        <a:pt x="5083" y="17438"/>
                        <a:pt x="3527" y="17375"/>
                      </a:cubicBezTo>
                      <a:lnTo>
                        <a:pt x="3425" y="17110"/>
                      </a:lnTo>
                      <a:lnTo>
                        <a:pt x="3425" y="17110"/>
                      </a:lnTo>
                      <a:close/>
                      <a:moveTo>
                        <a:pt x="810" y="5674"/>
                      </a:moveTo>
                      <a:cubicBezTo>
                        <a:pt x="1846" y="9437"/>
                        <a:pt x="2883" y="13199"/>
                        <a:pt x="3923" y="16959"/>
                      </a:cubicBezTo>
                      <a:cubicBezTo>
                        <a:pt x="8139" y="15819"/>
                        <a:pt x="12356" y="14679"/>
                        <a:pt x="16572" y="13539"/>
                      </a:cubicBezTo>
                      <a:cubicBezTo>
                        <a:pt x="15597" y="9772"/>
                        <a:pt x="14712" y="4731"/>
                        <a:pt x="12890" y="1391"/>
                      </a:cubicBezTo>
                      <a:cubicBezTo>
                        <a:pt x="10753" y="1524"/>
                        <a:pt x="2002" y="3609"/>
                        <a:pt x="709" y="4585"/>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5" name="Google Shape;585;p5"/>
                <p:cNvSpPr/>
                <p:nvPr/>
              </p:nvSpPr>
              <p:spPr>
                <a:xfrm>
                  <a:off x="5509175" y="2717200"/>
                  <a:ext cx="387275" cy="372175"/>
                </a:xfrm>
                <a:custGeom>
                  <a:avLst/>
                  <a:gdLst/>
                  <a:ahLst/>
                  <a:cxnLst/>
                  <a:rect l="l" t="t" r="r" b="b"/>
                  <a:pathLst>
                    <a:path w="15491" h="14887" extrusionOk="0">
                      <a:moveTo>
                        <a:pt x="3862" y="14543"/>
                      </a:moveTo>
                      <a:cubicBezTo>
                        <a:pt x="3324" y="13062"/>
                        <a:pt x="1" y="4168"/>
                        <a:pt x="1478" y="3476"/>
                      </a:cubicBezTo>
                      <a:cubicBezTo>
                        <a:pt x="2790" y="2860"/>
                        <a:pt x="11847" y="122"/>
                        <a:pt x="12408" y="1317"/>
                      </a:cubicBezTo>
                      <a:cubicBezTo>
                        <a:pt x="12949" y="2472"/>
                        <a:pt x="15491" y="11303"/>
                        <a:pt x="14875" y="11897"/>
                      </a:cubicBezTo>
                      <a:cubicBezTo>
                        <a:pt x="14032" y="12711"/>
                        <a:pt x="5316" y="14887"/>
                        <a:pt x="3988" y="14805"/>
                      </a:cubicBezTo>
                      <a:lnTo>
                        <a:pt x="3862" y="14543"/>
                      </a:lnTo>
                      <a:lnTo>
                        <a:pt x="3862" y="14543"/>
                      </a:lnTo>
                      <a:close/>
                      <a:moveTo>
                        <a:pt x="2574" y="5503"/>
                      </a:moveTo>
                      <a:cubicBezTo>
                        <a:pt x="3310" y="8172"/>
                        <a:pt x="4045" y="10840"/>
                        <a:pt x="4780" y="13508"/>
                      </a:cubicBezTo>
                      <a:cubicBezTo>
                        <a:pt x="7767" y="12700"/>
                        <a:pt x="10753" y="11892"/>
                        <a:pt x="13740" y="11082"/>
                      </a:cubicBezTo>
                      <a:cubicBezTo>
                        <a:pt x="10918" y="1"/>
                        <a:pt x="12877" y="2233"/>
                        <a:pt x="3766" y="4226"/>
                      </a:cubicBezTo>
                      <a:lnTo>
                        <a:pt x="2496" y="4733"/>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6" name="Google Shape;586;p5"/>
                <p:cNvSpPr/>
                <p:nvPr/>
              </p:nvSpPr>
              <p:spPr>
                <a:xfrm>
                  <a:off x="5497275" y="2688925"/>
                  <a:ext cx="428250" cy="436000"/>
                </a:xfrm>
                <a:custGeom>
                  <a:avLst/>
                  <a:gdLst/>
                  <a:ahLst/>
                  <a:cxnLst/>
                  <a:rect l="l" t="t" r="r" b="b"/>
                  <a:pathLst>
                    <a:path w="17130" h="17440" extrusionOk="0">
                      <a:moveTo>
                        <a:pt x="3422" y="17110"/>
                      </a:moveTo>
                      <a:cubicBezTo>
                        <a:pt x="2700" y="14682"/>
                        <a:pt x="54" y="6012"/>
                        <a:pt x="1" y="4101"/>
                      </a:cubicBezTo>
                      <a:cubicBezTo>
                        <a:pt x="724" y="3646"/>
                        <a:pt x="13255" y="0"/>
                        <a:pt x="13619" y="807"/>
                      </a:cubicBezTo>
                      <a:cubicBezTo>
                        <a:pt x="14195" y="2078"/>
                        <a:pt x="16571" y="11612"/>
                        <a:pt x="17130" y="13693"/>
                      </a:cubicBezTo>
                      <a:cubicBezTo>
                        <a:pt x="15554" y="14551"/>
                        <a:pt x="5125" y="17440"/>
                        <a:pt x="3523" y="17375"/>
                      </a:cubicBezTo>
                      <a:lnTo>
                        <a:pt x="3422" y="17110"/>
                      </a:lnTo>
                      <a:lnTo>
                        <a:pt x="3422" y="17110"/>
                      </a:lnTo>
                      <a:close/>
                      <a:moveTo>
                        <a:pt x="812" y="5674"/>
                      </a:moveTo>
                      <a:cubicBezTo>
                        <a:pt x="1847" y="9435"/>
                        <a:pt x="2885" y="13197"/>
                        <a:pt x="3920" y="16959"/>
                      </a:cubicBezTo>
                      <a:cubicBezTo>
                        <a:pt x="8131" y="15820"/>
                        <a:pt x="12343" y="14680"/>
                        <a:pt x="16552" y="13539"/>
                      </a:cubicBezTo>
                      <a:cubicBezTo>
                        <a:pt x="15582" y="9770"/>
                        <a:pt x="14701" y="4733"/>
                        <a:pt x="12880" y="1391"/>
                      </a:cubicBezTo>
                      <a:cubicBezTo>
                        <a:pt x="10746" y="1524"/>
                        <a:pt x="2002" y="3613"/>
                        <a:pt x="712" y="4585"/>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7" name="Google Shape;587;p5"/>
                <p:cNvSpPr/>
                <p:nvPr/>
              </p:nvSpPr>
              <p:spPr>
                <a:xfrm>
                  <a:off x="6451725" y="2717375"/>
                  <a:ext cx="384625" cy="372000"/>
                </a:xfrm>
                <a:custGeom>
                  <a:avLst/>
                  <a:gdLst/>
                  <a:ahLst/>
                  <a:cxnLst/>
                  <a:rect l="l" t="t" r="r" b="b"/>
                  <a:pathLst>
                    <a:path w="15385" h="14880" extrusionOk="0">
                      <a:moveTo>
                        <a:pt x="3834" y="14536"/>
                      </a:moveTo>
                      <a:cubicBezTo>
                        <a:pt x="3299" y="13053"/>
                        <a:pt x="0" y="4161"/>
                        <a:pt x="1469" y="3469"/>
                      </a:cubicBezTo>
                      <a:cubicBezTo>
                        <a:pt x="2772" y="2853"/>
                        <a:pt x="11763" y="117"/>
                        <a:pt x="12321" y="1310"/>
                      </a:cubicBezTo>
                      <a:cubicBezTo>
                        <a:pt x="12860" y="2465"/>
                        <a:pt x="15384" y="11292"/>
                        <a:pt x="14770" y="11890"/>
                      </a:cubicBezTo>
                      <a:cubicBezTo>
                        <a:pt x="13931" y="12704"/>
                        <a:pt x="5279" y="14880"/>
                        <a:pt x="3960" y="14798"/>
                      </a:cubicBezTo>
                      <a:lnTo>
                        <a:pt x="3834" y="14536"/>
                      </a:lnTo>
                      <a:close/>
                      <a:moveTo>
                        <a:pt x="2559" y="5496"/>
                      </a:moveTo>
                      <a:cubicBezTo>
                        <a:pt x="3289" y="8165"/>
                        <a:pt x="4018" y="10833"/>
                        <a:pt x="4746" y="13501"/>
                      </a:cubicBezTo>
                      <a:cubicBezTo>
                        <a:pt x="7711" y="12693"/>
                        <a:pt x="10677" y="11885"/>
                        <a:pt x="13644" y="11075"/>
                      </a:cubicBezTo>
                      <a:cubicBezTo>
                        <a:pt x="10848" y="1"/>
                        <a:pt x="12799" y="2224"/>
                        <a:pt x="3742" y="4219"/>
                      </a:cubicBezTo>
                      <a:lnTo>
                        <a:pt x="2480" y="4726"/>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8" name="Google Shape;588;p5"/>
                <p:cNvSpPr/>
                <p:nvPr/>
              </p:nvSpPr>
              <p:spPr>
                <a:xfrm>
                  <a:off x="6439900" y="2701075"/>
                  <a:ext cx="425225" cy="423225"/>
                </a:xfrm>
                <a:custGeom>
                  <a:avLst/>
                  <a:gdLst/>
                  <a:ahLst/>
                  <a:cxnLst/>
                  <a:rect l="l" t="t" r="r" b="b"/>
                  <a:pathLst>
                    <a:path w="17009" h="16929" extrusionOk="0">
                      <a:moveTo>
                        <a:pt x="17009" y="13207"/>
                      </a:moveTo>
                      <a:cubicBezTo>
                        <a:pt x="15348" y="14116"/>
                        <a:pt x="5559" y="16748"/>
                        <a:pt x="3566" y="16929"/>
                      </a:cubicBezTo>
                      <a:cubicBezTo>
                        <a:pt x="2986" y="16003"/>
                        <a:pt x="35" y="4907"/>
                        <a:pt x="1" y="3615"/>
                      </a:cubicBezTo>
                      <a:cubicBezTo>
                        <a:pt x="981" y="2992"/>
                        <a:pt x="11918" y="142"/>
                        <a:pt x="13410" y="54"/>
                      </a:cubicBezTo>
                      <a:cubicBezTo>
                        <a:pt x="13401" y="1"/>
                        <a:pt x="15894" y="8972"/>
                        <a:pt x="17009" y="13207"/>
                      </a:cubicBezTo>
                      <a:close/>
                      <a:moveTo>
                        <a:pt x="807" y="5188"/>
                      </a:moveTo>
                      <a:cubicBezTo>
                        <a:pt x="1836" y="8949"/>
                        <a:pt x="2863" y="12711"/>
                        <a:pt x="3892" y="16473"/>
                      </a:cubicBezTo>
                      <a:cubicBezTo>
                        <a:pt x="8073" y="15334"/>
                        <a:pt x="12253" y="14194"/>
                        <a:pt x="16435" y="13053"/>
                      </a:cubicBezTo>
                      <a:cubicBezTo>
                        <a:pt x="15472" y="9284"/>
                        <a:pt x="14601" y="4252"/>
                        <a:pt x="12791" y="905"/>
                      </a:cubicBezTo>
                      <a:cubicBezTo>
                        <a:pt x="10675" y="1036"/>
                        <a:pt x="1980" y="3132"/>
                        <a:pt x="706" y="4099"/>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9" name="Google Shape;589;p5"/>
                <p:cNvSpPr/>
                <p:nvPr/>
              </p:nvSpPr>
              <p:spPr>
                <a:xfrm>
                  <a:off x="6998400" y="2795400"/>
                  <a:ext cx="179350" cy="168575"/>
                </a:xfrm>
                <a:custGeom>
                  <a:avLst/>
                  <a:gdLst/>
                  <a:ahLst/>
                  <a:cxnLst/>
                  <a:rect l="l" t="t" r="r" b="b"/>
                  <a:pathLst>
                    <a:path w="7174" h="6743" extrusionOk="0">
                      <a:moveTo>
                        <a:pt x="4706" y="6650"/>
                      </a:moveTo>
                      <a:cubicBezTo>
                        <a:pt x="0" y="5420"/>
                        <a:pt x="6236" y="1"/>
                        <a:pt x="6951" y="4403"/>
                      </a:cubicBezTo>
                      <a:cubicBezTo>
                        <a:pt x="7173" y="5789"/>
                        <a:pt x="6093" y="6743"/>
                        <a:pt x="4706" y="665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0" name="Google Shape;590;p5"/>
                <p:cNvSpPr/>
                <p:nvPr/>
              </p:nvSpPr>
              <p:spPr>
                <a:xfrm>
                  <a:off x="6057000" y="2850425"/>
                  <a:ext cx="171950" cy="168075"/>
                </a:xfrm>
                <a:custGeom>
                  <a:avLst/>
                  <a:gdLst/>
                  <a:ahLst/>
                  <a:cxnLst/>
                  <a:rect l="l" t="t" r="r" b="b"/>
                  <a:pathLst>
                    <a:path w="6878" h="6723" extrusionOk="0">
                      <a:moveTo>
                        <a:pt x="6877" y="2604"/>
                      </a:moveTo>
                      <a:cubicBezTo>
                        <a:pt x="6325" y="6722"/>
                        <a:pt x="1" y="2836"/>
                        <a:pt x="4378" y="765"/>
                      </a:cubicBezTo>
                      <a:cubicBezTo>
                        <a:pt x="5994" y="0"/>
                        <a:pt x="6701" y="1143"/>
                        <a:pt x="6877" y="2604"/>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1" name="Google Shape;591;p5"/>
                <p:cNvSpPr/>
                <p:nvPr/>
              </p:nvSpPr>
              <p:spPr>
                <a:xfrm>
                  <a:off x="5106300" y="2850450"/>
                  <a:ext cx="172625" cy="168050"/>
                </a:xfrm>
                <a:custGeom>
                  <a:avLst/>
                  <a:gdLst/>
                  <a:ahLst/>
                  <a:cxnLst/>
                  <a:rect l="l" t="t" r="r" b="b"/>
                  <a:pathLst>
                    <a:path w="6905" h="6722" extrusionOk="0">
                      <a:moveTo>
                        <a:pt x="6905" y="2604"/>
                      </a:moveTo>
                      <a:cubicBezTo>
                        <a:pt x="6349" y="6721"/>
                        <a:pt x="0" y="2833"/>
                        <a:pt x="4394" y="764"/>
                      </a:cubicBezTo>
                      <a:cubicBezTo>
                        <a:pt x="6014" y="1"/>
                        <a:pt x="6727" y="1136"/>
                        <a:pt x="6905" y="2604"/>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2" name="Google Shape;592;p5"/>
                <p:cNvSpPr/>
                <p:nvPr/>
              </p:nvSpPr>
              <p:spPr>
                <a:xfrm>
                  <a:off x="4155200" y="2850450"/>
                  <a:ext cx="172275" cy="168050"/>
                </a:xfrm>
                <a:custGeom>
                  <a:avLst/>
                  <a:gdLst/>
                  <a:ahLst/>
                  <a:cxnLst/>
                  <a:rect l="l" t="t" r="r" b="b"/>
                  <a:pathLst>
                    <a:path w="6891" h="6722" extrusionOk="0">
                      <a:moveTo>
                        <a:pt x="6890" y="2604"/>
                      </a:moveTo>
                      <a:cubicBezTo>
                        <a:pt x="6338" y="6721"/>
                        <a:pt x="1" y="2835"/>
                        <a:pt x="4385" y="764"/>
                      </a:cubicBezTo>
                      <a:cubicBezTo>
                        <a:pt x="6004" y="1"/>
                        <a:pt x="6713" y="1139"/>
                        <a:pt x="6890" y="2604"/>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3" name="Google Shape;593;p5"/>
                <p:cNvSpPr/>
                <p:nvPr/>
              </p:nvSpPr>
              <p:spPr>
                <a:xfrm>
                  <a:off x="3280875" y="2802200"/>
                  <a:ext cx="162925" cy="170525"/>
                </a:xfrm>
                <a:custGeom>
                  <a:avLst/>
                  <a:gdLst/>
                  <a:ahLst/>
                  <a:cxnLst/>
                  <a:rect l="l" t="t" r="r" b="b"/>
                  <a:pathLst>
                    <a:path w="6517" h="6821" extrusionOk="0">
                      <a:moveTo>
                        <a:pt x="105" y="4131"/>
                      </a:moveTo>
                      <a:cubicBezTo>
                        <a:pt x="1178" y="1"/>
                        <a:pt x="6516" y="4758"/>
                        <a:pt x="2740" y="6240"/>
                      </a:cubicBezTo>
                      <a:cubicBezTo>
                        <a:pt x="1261" y="6821"/>
                        <a:pt x="0" y="5719"/>
                        <a:pt x="105" y="413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4" name="Google Shape;594;p5"/>
                <p:cNvSpPr/>
                <p:nvPr/>
              </p:nvSpPr>
              <p:spPr>
                <a:xfrm>
                  <a:off x="2267600" y="2795450"/>
                  <a:ext cx="178400" cy="168525"/>
                </a:xfrm>
                <a:custGeom>
                  <a:avLst/>
                  <a:gdLst/>
                  <a:ahLst/>
                  <a:cxnLst/>
                  <a:rect l="l" t="t" r="r" b="b"/>
                  <a:pathLst>
                    <a:path w="7136" h="6741" extrusionOk="0">
                      <a:moveTo>
                        <a:pt x="4683" y="6648"/>
                      </a:moveTo>
                      <a:cubicBezTo>
                        <a:pt x="0" y="5417"/>
                        <a:pt x="6203" y="0"/>
                        <a:pt x="6913" y="4401"/>
                      </a:cubicBezTo>
                      <a:cubicBezTo>
                        <a:pt x="7136" y="5778"/>
                        <a:pt x="6070" y="6741"/>
                        <a:pt x="4683" y="6648"/>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5" name="Google Shape;595;p5"/>
                <p:cNvSpPr/>
                <p:nvPr/>
              </p:nvSpPr>
              <p:spPr>
                <a:xfrm>
                  <a:off x="1331475" y="2795500"/>
                  <a:ext cx="178325" cy="168475"/>
                </a:xfrm>
                <a:custGeom>
                  <a:avLst/>
                  <a:gdLst/>
                  <a:ahLst/>
                  <a:cxnLst/>
                  <a:rect l="l" t="t" r="r" b="b"/>
                  <a:pathLst>
                    <a:path w="7133" h="6739" extrusionOk="0">
                      <a:moveTo>
                        <a:pt x="4680" y="6646"/>
                      </a:moveTo>
                      <a:cubicBezTo>
                        <a:pt x="1" y="5415"/>
                        <a:pt x="6202" y="0"/>
                        <a:pt x="6910" y="4399"/>
                      </a:cubicBezTo>
                      <a:cubicBezTo>
                        <a:pt x="7133" y="5776"/>
                        <a:pt x="6067" y="6739"/>
                        <a:pt x="4680" y="6646"/>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6" name="Google Shape;596;p5"/>
                <p:cNvSpPr/>
                <p:nvPr/>
              </p:nvSpPr>
              <p:spPr>
                <a:xfrm>
                  <a:off x="393000" y="2795400"/>
                  <a:ext cx="179075" cy="168575"/>
                </a:xfrm>
                <a:custGeom>
                  <a:avLst/>
                  <a:gdLst/>
                  <a:ahLst/>
                  <a:cxnLst/>
                  <a:rect l="l" t="t" r="r" b="b"/>
                  <a:pathLst>
                    <a:path w="7163" h="6743" extrusionOk="0">
                      <a:moveTo>
                        <a:pt x="4700" y="6650"/>
                      </a:moveTo>
                      <a:cubicBezTo>
                        <a:pt x="1" y="5420"/>
                        <a:pt x="6227" y="1"/>
                        <a:pt x="6939" y="4403"/>
                      </a:cubicBezTo>
                      <a:cubicBezTo>
                        <a:pt x="7163" y="5785"/>
                        <a:pt x="6087" y="6743"/>
                        <a:pt x="4700" y="665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97" name="Google Shape;597;p5"/>
              <p:cNvGrpSpPr/>
              <p:nvPr/>
            </p:nvGrpSpPr>
            <p:grpSpPr>
              <a:xfrm>
                <a:off x="4290144" y="4820146"/>
                <a:ext cx="4141998" cy="264357"/>
                <a:chOff x="380575" y="2688875"/>
                <a:chExt cx="6919475" cy="441625"/>
              </a:xfrm>
            </p:grpSpPr>
            <p:sp>
              <p:nvSpPr>
                <p:cNvPr id="598" name="Google Shape;598;p5"/>
                <p:cNvSpPr/>
                <p:nvPr/>
              </p:nvSpPr>
              <p:spPr>
                <a:xfrm>
                  <a:off x="399825" y="2754250"/>
                  <a:ext cx="311975" cy="326300"/>
                </a:xfrm>
                <a:custGeom>
                  <a:avLst/>
                  <a:gdLst/>
                  <a:ahLst/>
                  <a:cxnLst/>
                  <a:rect l="l" t="t" r="r" b="b"/>
                  <a:pathLst>
                    <a:path w="12479" h="13052" extrusionOk="0">
                      <a:moveTo>
                        <a:pt x="12359" y="11726"/>
                      </a:moveTo>
                      <a:cubicBezTo>
                        <a:pt x="12014" y="13051"/>
                        <a:pt x="831" y="12114"/>
                        <a:pt x="793" y="12076"/>
                      </a:cubicBezTo>
                      <a:cubicBezTo>
                        <a:pt x="672" y="11955"/>
                        <a:pt x="0" y="943"/>
                        <a:pt x="1044" y="500"/>
                      </a:cubicBezTo>
                      <a:cubicBezTo>
                        <a:pt x="934" y="439"/>
                        <a:pt x="11874" y="1"/>
                        <a:pt x="12294" y="816"/>
                      </a:cubicBezTo>
                      <a:cubicBezTo>
                        <a:pt x="12478" y="1176"/>
                        <a:pt x="12382" y="10416"/>
                        <a:pt x="12359" y="11724"/>
                      </a:cubicBezTo>
                      <a:lnTo>
                        <a:pt x="12359" y="11724"/>
                      </a:lnTo>
                      <a:close/>
                      <a:moveTo>
                        <a:pt x="9244" y="1758"/>
                      </a:moveTo>
                      <a:lnTo>
                        <a:pt x="1892" y="1758"/>
                      </a:lnTo>
                      <a:cubicBezTo>
                        <a:pt x="1892" y="4831"/>
                        <a:pt x="1892" y="7902"/>
                        <a:pt x="1892" y="10976"/>
                      </a:cubicBezTo>
                      <a:lnTo>
                        <a:pt x="11081" y="10976"/>
                      </a:lnTo>
                      <a:cubicBezTo>
                        <a:pt x="11081" y="8346"/>
                        <a:pt x="11579" y="4431"/>
                        <a:pt x="10766" y="2073"/>
                      </a:cubicBezTo>
                      <a:lnTo>
                        <a:pt x="9244" y="1758"/>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9" name="Google Shape;599;p5"/>
                <p:cNvSpPr/>
                <p:nvPr/>
              </p:nvSpPr>
              <p:spPr>
                <a:xfrm>
                  <a:off x="380575" y="2731575"/>
                  <a:ext cx="357025" cy="363275"/>
                </a:xfrm>
                <a:custGeom>
                  <a:avLst/>
                  <a:gdLst/>
                  <a:ahLst/>
                  <a:cxnLst/>
                  <a:rect l="l" t="t" r="r" b="b"/>
                  <a:pathLst>
                    <a:path w="14281" h="14531" extrusionOk="0">
                      <a:moveTo>
                        <a:pt x="14245" y="14071"/>
                      </a:moveTo>
                      <a:cubicBezTo>
                        <a:pt x="14126" y="14531"/>
                        <a:pt x="390" y="14383"/>
                        <a:pt x="274" y="14113"/>
                      </a:cubicBezTo>
                      <a:cubicBezTo>
                        <a:pt x="252" y="14353"/>
                        <a:pt x="0" y="456"/>
                        <a:pt x="437" y="272"/>
                      </a:cubicBezTo>
                      <a:cubicBezTo>
                        <a:pt x="199" y="251"/>
                        <a:pt x="14050" y="0"/>
                        <a:pt x="14234" y="435"/>
                      </a:cubicBezTo>
                      <a:cubicBezTo>
                        <a:pt x="14239" y="382"/>
                        <a:pt x="14280" y="9686"/>
                        <a:pt x="14245" y="14071"/>
                      </a:cubicBezTo>
                      <a:close/>
                      <a:moveTo>
                        <a:pt x="11884" y="775"/>
                      </a:moveTo>
                      <a:lnTo>
                        <a:pt x="775" y="775"/>
                      </a:lnTo>
                      <a:cubicBezTo>
                        <a:pt x="775" y="5108"/>
                        <a:pt x="775" y="9440"/>
                        <a:pt x="777" y="13773"/>
                      </a:cubicBezTo>
                      <a:lnTo>
                        <a:pt x="13734" y="13773"/>
                      </a:lnTo>
                      <a:cubicBezTo>
                        <a:pt x="13733" y="10726"/>
                        <a:pt x="14267" y="3559"/>
                        <a:pt x="13416" y="1094"/>
                      </a:cubicBezTo>
                      <a:lnTo>
                        <a:pt x="11884" y="775"/>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0" name="Google Shape;600;p5"/>
                <p:cNvSpPr/>
                <p:nvPr/>
              </p:nvSpPr>
              <p:spPr>
                <a:xfrm>
                  <a:off x="832350" y="2724350"/>
                  <a:ext cx="368200" cy="365025"/>
                </a:xfrm>
                <a:custGeom>
                  <a:avLst/>
                  <a:gdLst/>
                  <a:ahLst/>
                  <a:cxnLst/>
                  <a:rect l="l" t="t" r="r" b="b"/>
                  <a:pathLst>
                    <a:path w="14728" h="14601" extrusionOk="0">
                      <a:moveTo>
                        <a:pt x="14711" y="11183"/>
                      </a:moveTo>
                      <a:cubicBezTo>
                        <a:pt x="14727" y="12553"/>
                        <a:pt x="3728" y="14601"/>
                        <a:pt x="3680" y="14574"/>
                      </a:cubicBezTo>
                      <a:cubicBezTo>
                        <a:pt x="3530" y="14488"/>
                        <a:pt x="1" y="4041"/>
                        <a:pt x="890" y="3339"/>
                      </a:cubicBezTo>
                      <a:cubicBezTo>
                        <a:pt x="771" y="3309"/>
                        <a:pt x="11180" y="0"/>
                        <a:pt x="11797" y="676"/>
                      </a:cubicBezTo>
                      <a:cubicBezTo>
                        <a:pt x="12069" y="973"/>
                        <a:pt x="14391" y="9915"/>
                        <a:pt x="14711" y="11183"/>
                      </a:cubicBezTo>
                      <a:close/>
                      <a:moveTo>
                        <a:pt x="9109" y="2388"/>
                      </a:moveTo>
                      <a:cubicBezTo>
                        <a:pt x="6749" y="3035"/>
                        <a:pt x="4392" y="3682"/>
                        <a:pt x="2032" y="4328"/>
                      </a:cubicBezTo>
                      <a:cubicBezTo>
                        <a:pt x="2837" y="7293"/>
                        <a:pt x="3643" y="10258"/>
                        <a:pt x="4448" y="13222"/>
                      </a:cubicBezTo>
                      <a:cubicBezTo>
                        <a:pt x="7395" y="12414"/>
                        <a:pt x="10342" y="11606"/>
                        <a:pt x="13289" y="10796"/>
                      </a:cubicBezTo>
                      <a:cubicBezTo>
                        <a:pt x="12599" y="8259"/>
                        <a:pt x="12056" y="4353"/>
                        <a:pt x="10655" y="2292"/>
                      </a:cubicBezTo>
                      <a:lnTo>
                        <a:pt x="9109" y="2388"/>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1" name="Google Shape;601;p5"/>
                <p:cNvSpPr/>
                <p:nvPr/>
              </p:nvSpPr>
              <p:spPr>
                <a:xfrm>
                  <a:off x="804700" y="2693200"/>
                  <a:ext cx="431900" cy="437250"/>
                </a:xfrm>
                <a:custGeom>
                  <a:avLst/>
                  <a:gdLst/>
                  <a:ahLst/>
                  <a:cxnLst/>
                  <a:rect l="l" t="t" r="r" b="b"/>
                  <a:pathLst>
                    <a:path w="17276" h="17490" extrusionOk="0">
                      <a:moveTo>
                        <a:pt x="17269" y="13522"/>
                      </a:moveTo>
                      <a:cubicBezTo>
                        <a:pt x="17275" y="13997"/>
                        <a:pt x="4026" y="17480"/>
                        <a:pt x="3843" y="17247"/>
                      </a:cubicBezTo>
                      <a:cubicBezTo>
                        <a:pt x="3885" y="17490"/>
                        <a:pt x="0" y="4149"/>
                        <a:pt x="372" y="3853"/>
                      </a:cubicBezTo>
                      <a:cubicBezTo>
                        <a:pt x="141" y="3895"/>
                        <a:pt x="13404" y="0"/>
                        <a:pt x="13693" y="370"/>
                      </a:cubicBezTo>
                      <a:cubicBezTo>
                        <a:pt x="13685" y="316"/>
                        <a:pt x="16157" y="9281"/>
                        <a:pt x="17269" y="13522"/>
                      </a:cubicBezTo>
                      <a:lnTo>
                        <a:pt x="17269" y="13522"/>
                      </a:lnTo>
                      <a:close/>
                      <a:moveTo>
                        <a:pt x="11521" y="1318"/>
                      </a:moveTo>
                      <a:cubicBezTo>
                        <a:pt x="7957" y="2295"/>
                        <a:pt x="4392" y="3272"/>
                        <a:pt x="830" y="4248"/>
                      </a:cubicBezTo>
                      <a:cubicBezTo>
                        <a:pt x="1965" y="8430"/>
                        <a:pt x="3100" y="12608"/>
                        <a:pt x="4236" y="16788"/>
                      </a:cubicBezTo>
                      <a:cubicBezTo>
                        <a:pt x="8391" y="15649"/>
                        <a:pt x="12545" y="14509"/>
                        <a:pt x="16698" y="13368"/>
                      </a:cubicBezTo>
                      <a:cubicBezTo>
                        <a:pt x="15902" y="10431"/>
                        <a:pt x="14543" y="3375"/>
                        <a:pt x="13077" y="122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2" name="Google Shape;602;p5"/>
                <p:cNvSpPr/>
                <p:nvPr/>
              </p:nvSpPr>
              <p:spPr>
                <a:xfrm>
                  <a:off x="1332100" y="2754250"/>
                  <a:ext cx="310700" cy="326300"/>
                </a:xfrm>
                <a:custGeom>
                  <a:avLst/>
                  <a:gdLst/>
                  <a:ahLst/>
                  <a:cxnLst/>
                  <a:rect l="l" t="t" r="r" b="b"/>
                  <a:pathLst>
                    <a:path w="12428" h="13052" extrusionOk="0">
                      <a:moveTo>
                        <a:pt x="12308" y="11726"/>
                      </a:moveTo>
                      <a:cubicBezTo>
                        <a:pt x="11966" y="13051"/>
                        <a:pt x="831" y="12114"/>
                        <a:pt x="794" y="12076"/>
                      </a:cubicBezTo>
                      <a:cubicBezTo>
                        <a:pt x="671" y="11953"/>
                        <a:pt x="1" y="943"/>
                        <a:pt x="1040" y="500"/>
                      </a:cubicBezTo>
                      <a:cubicBezTo>
                        <a:pt x="935" y="440"/>
                        <a:pt x="11825" y="1"/>
                        <a:pt x="12243" y="816"/>
                      </a:cubicBezTo>
                      <a:cubicBezTo>
                        <a:pt x="12428" y="1176"/>
                        <a:pt x="12333" y="10415"/>
                        <a:pt x="12308" y="11724"/>
                      </a:cubicBezTo>
                      <a:lnTo>
                        <a:pt x="12308" y="11724"/>
                      </a:lnTo>
                      <a:close/>
                      <a:moveTo>
                        <a:pt x="9204" y="1758"/>
                      </a:moveTo>
                      <a:lnTo>
                        <a:pt x="1883" y="1758"/>
                      </a:lnTo>
                      <a:cubicBezTo>
                        <a:pt x="1883" y="4831"/>
                        <a:pt x="1884" y="7902"/>
                        <a:pt x="1886" y="10976"/>
                      </a:cubicBezTo>
                      <a:lnTo>
                        <a:pt x="11037" y="10976"/>
                      </a:lnTo>
                      <a:cubicBezTo>
                        <a:pt x="11035" y="8344"/>
                        <a:pt x="11532" y="4434"/>
                        <a:pt x="10720" y="2073"/>
                      </a:cubicBezTo>
                      <a:lnTo>
                        <a:pt x="9205" y="1758"/>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3" name="Google Shape;603;p5"/>
                <p:cNvSpPr/>
                <p:nvPr/>
              </p:nvSpPr>
              <p:spPr>
                <a:xfrm>
                  <a:off x="1312850" y="2731575"/>
                  <a:ext cx="355675" cy="363275"/>
                </a:xfrm>
                <a:custGeom>
                  <a:avLst/>
                  <a:gdLst/>
                  <a:ahLst/>
                  <a:cxnLst/>
                  <a:rect l="l" t="t" r="r" b="b"/>
                  <a:pathLst>
                    <a:path w="14227" h="14531" extrusionOk="0">
                      <a:moveTo>
                        <a:pt x="14193" y="14071"/>
                      </a:moveTo>
                      <a:cubicBezTo>
                        <a:pt x="14075" y="14531"/>
                        <a:pt x="396" y="14383"/>
                        <a:pt x="281" y="14113"/>
                      </a:cubicBezTo>
                      <a:cubicBezTo>
                        <a:pt x="260" y="14355"/>
                        <a:pt x="1" y="458"/>
                        <a:pt x="441" y="272"/>
                      </a:cubicBezTo>
                      <a:cubicBezTo>
                        <a:pt x="205" y="251"/>
                        <a:pt x="13997" y="0"/>
                        <a:pt x="14178" y="435"/>
                      </a:cubicBezTo>
                      <a:cubicBezTo>
                        <a:pt x="14183" y="382"/>
                        <a:pt x="14226" y="9679"/>
                        <a:pt x="14193" y="14071"/>
                      </a:cubicBezTo>
                      <a:close/>
                      <a:moveTo>
                        <a:pt x="11837" y="775"/>
                      </a:moveTo>
                      <a:lnTo>
                        <a:pt x="778" y="775"/>
                      </a:lnTo>
                      <a:cubicBezTo>
                        <a:pt x="776" y="5108"/>
                        <a:pt x="778" y="9440"/>
                        <a:pt x="781" y="13773"/>
                      </a:cubicBezTo>
                      <a:lnTo>
                        <a:pt x="13684" y="13773"/>
                      </a:lnTo>
                      <a:cubicBezTo>
                        <a:pt x="13682" y="10723"/>
                        <a:pt x="14213" y="3564"/>
                        <a:pt x="13364" y="1094"/>
                      </a:cubicBezTo>
                      <a:lnTo>
                        <a:pt x="11837" y="775"/>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4" name="Google Shape;604;p5"/>
                <p:cNvSpPr/>
                <p:nvPr/>
              </p:nvSpPr>
              <p:spPr>
                <a:xfrm>
                  <a:off x="2262000" y="2754250"/>
                  <a:ext cx="310900" cy="326300"/>
                </a:xfrm>
                <a:custGeom>
                  <a:avLst/>
                  <a:gdLst/>
                  <a:ahLst/>
                  <a:cxnLst/>
                  <a:rect l="l" t="t" r="r" b="b"/>
                  <a:pathLst>
                    <a:path w="12436" h="13052" extrusionOk="0">
                      <a:moveTo>
                        <a:pt x="12323" y="11726"/>
                      </a:moveTo>
                      <a:cubicBezTo>
                        <a:pt x="11979" y="13051"/>
                        <a:pt x="833" y="12114"/>
                        <a:pt x="797" y="12076"/>
                      </a:cubicBezTo>
                      <a:cubicBezTo>
                        <a:pt x="672" y="11951"/>
                        <a:pt x="0" y="943"/>
                        <a:pt x="1041" y="500"/>
                      </a:cubicBezTo>
                      <a:cubicBezTo>
                        <a:pt x="935" y="439"/>
                        <a:pt x="11835" y="1"/>
                        <a:pt x="12253" y="816"/>
                      </a:cubicBezTo>
                      <a:cubicBezTo>
                        <a:pt x="12435" y="1172"/>
                        <a:pt x="12343" y="10416"/>
                        <a:pt x="12323" y="11724"/>
                      </a:cubicBezTo>
                      <a:lnTo>
                        <a:pt x="12323" y="11724"/>
                      </a:lnTo>
                      <a:close/>
                      <a:moveTo>
                        <a:pt x="9210" y="1758"/>
                      </a:moveTo>
                      <a:lnTo>
                        <a:pt x="1884" y="1758"/>
                      </a:lnTo>
                      <a:cubicBezTo>
                        <a:pt x="1884" y="4831"/>
                        <a:pt x="1885" y="7902"/>
                        <a:pt x="1889" y="10976"/>
                      </a:cubicBezTo>
                      <a:lnTo>
                        <a:pt x="11048" y="10976"/>
                      </a:lnTo>
                      <a:cubicBezTo>
                        <a:pt x="11045" y="8344"/>
                        <a:pt x="11539" y="4433"/>
                        <a:pt x="10728" y="2073"/>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5" name="Google Shape;605;p5"/>
                <p:cNvSpPr/>
                <p:nvPr/>
              </p:nvSpPr>
              <p:spPr>
                <a:xfrm>
                  <a:off x="2242750" y="2731575"/>
                  <a:ext cx="356000" cy="363275"/>
                </a:xfrm>
                <a:custGeom>
                  <a:avLst/>
                  <a:gdLst/>
                  <a:ahLst/>
                  <a:cxnLst/>
                  <a:rect l="l" t="t" r="r" b="b"/>
                  <a:pathLst>
                    <a:path w="14240" h="14531" extrusionOk="0">
                      <a:moveTo>
                        <a:pt x="14209" y="14071"/>
                      </a:moveTo>
                      <a:cubicBezTo>
                        <a:pt x="14090" y="14531"/>
                        <a:pt x="400" y="14383"/>
                        <a:pt x="284" y="14113"/>
                      </a:cubicBezTo>
                      <a:cubicBezTo>
                        <a:pt x="264" y="14355"/>
                        <a:pt x="0" y="460"/>
                        <a:pt x="440" y="272"/>
                      </a:cubicBezTo>
                      <a:cubicBezTo>
                        <a:pt x="206" y="251"/>
                        <a:pt x="14009" y="0"/>
                        <a:pt x="14191" y="435"/>
                      </a:cubicBezTo>
                      <a:cubicBezTo>
                        <a:pt x="14196" y="382"/>
                        <a:pt x="14239" y="9681"/>
                        <a:pt x="14209" y="14071"/>
                      </a:cubicBezTo>
                      <a:lnTo>
                        <a:pt x="14209" y="14071"/>
                      </a:lnTo>
                      <a:close/>
                      <a:moveTo>
                        <a:pt x="11846" y="775"/>
                      </a:moveTo>
                      <a:lnTo>
                        <a:pt x="779" y="775"/>
                      </a:lnTo>
                      <a:cubicBezTo>
                        <a:pt x="777" y="5108"/>
                        <a:pt x="779" y="9440"/>
                        <a:pt x="785" y="13773"/>
                      </a:cubicBezTo>
                      <a:lnTo>
                        <a:pt x="13698" y="13773"/>
                      </a:lnTo>
                      <a:cubicBezTo>
                        <a:pt x="13695" y="10723"/>
                        <a:pt x="14224" y="3561"/>
                        <a:pt x="13375" y="1094"/>
                      </a:cubicBezTo>
                      <a:lnTo>
                        <a:pt x="11846" y="775"/>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6" name="Google Shape;606;p5"/>
                <p:cNvSpPr/>
                <p:nvPr/>
              </p:nvSpPr>
              <p:spPr>
                <a:xfrm>
                  <a:off x="3194925" y="2749825"/>
                  <a:ext cx="322800" cy="321050"/>
                </a:xfrm>
                <a:custGeom>
                  <a:avLst/>
                  <a:gdLst/>
                  <a:ahLst/>
                  <a:cxnLst/>
                  <a:rect l="l" t="t" r="r" b="b"/>
                  <a:pathLst>
                    <a:path w="12912" h="12842" extrusionOk="0">
                      <a:moveTo>
                        <a:pt x="583" y="10046"/>
                      </a:moveTo>
                      <a:cubicBezTo>
                        <a:pt x="579" y="8428"/>
                        <a:pt x="0" y="913"/>
                        <a:pt x="1069" y="656"/>
                      </a:cubicBezTo>
                      <a:cubicBezTo>
                        <a:pt x="1922" y="450"/>
                        <a:pt x="12175" y="0"/>
                        <a:pt x="12389" y="1434"/>
                      </a:cubicBezTo>
                      <a:cubicBezTo>
                        <a:pt x="12593" y="2796"/>
                        <a:pt x="12911" y="12249"/>
                        <a:pt x="11678" y="12458"/>
                      </a:cubicBezTo>
                      <a:cubicBezTo>
                        <a:pt x="11070" y="12561"/>
                        <a:pt x="974" y="12842"/>
                        <a:pt x="619" y="12002"/>
                      </a:cubicBezTo>
                      <a:cubicBezTo>
                        <a:pt x="524" y="12165"/>
                        <a:pt x="583" y="10101"/>
                        <a:pt x="583" y="10046"/>
                      </a:cubicBezTo>
                      <a:close/>
                      <a:moveTo>
                        <a:pt x="2791" y="11153"/>
                      </a:moveTo>
                      <a:lnTo>
                        <a:pt x="11083" y="11153"/>
                      </a:lnTo>
                      <a:cubicBezTo>
                        <a:pt x="11079" y="8079"/>
                        <a:pt x="11076" y="5008"/>
                        <a:pt x="11076" y="1935"/>
                      </a:cubicBezTo>
                      <a:lnTo>
                        <a:pt x="1865" y="1935"/>
                      </a:lnTo>
                      <a:cubicBezTo>
                        <a:pt x="1864" y="4529"/>
                        <a:pt x="1611" y="8438"/>
                        <a:pt x="2028" y="10837"/>
                      </a:cubicBezTo>
                      <a:lnTo>
                        <a:pt x="2791" y="11153"/>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7" name="Google Shape;607;p5"/>
                <p:cNvSpPr/>
                <p:nvPr/>
              </p:nvSpPr>
              <p:spPr>
                <a:xfrm>
                  <a:off x="3174875" y="2722600"/>
                  <a:ext cx="371625" cy="375400"/>
                </a:xfrm>
                <a:custGeom>
                  <a:avLst/>
                  <a:gdLst/>
                  <a:ahLst/>
                  <a:cxnLst/>
                  <a:rect l="l" t="t" r="r" b="b"/>
                  <a:pathLst>
                    <a:path w="14865" h="15016" extrusionOk="0">
                      <a:moveTo>
                        <a:pt x="274" y="12700"/>
                      </a:moveTo>
                      <a:cubicBezTo>
                        <a:pt x="271" y="11218"/>
                        <a:pt x="1" y="819"/>
                        <a:pt x="444" y="631"/>
                      </a:cubicBezTo>
                      <a:cubicBezTo>
                        <a:pt x="394" y="611"/>
                        <a:pt x="9884" y="1"/>
                        <a:pt x="13889" y="684"/>
                      </a:cubicBezTo>
                      <a:cubicBezTo>
                        <a:pt x="14865" y="852"/>
                        <a:pt x="14219" y="14470"/>
                        <a:pt x="14145" y="14560"/>
                      </a:cubicBezTo>
                      <a:cubicBezTo>
                        <a:pt x="14107" y="14603"/>
                        <a:pt x="482" y="14921"/>
                        <a:pt x="289" y="14472"/>
                      </a:cubicBezTo>
                      <a:cubicBezTo>
                        <a:pt x="240" y="15016"/>
                        <a:pt x="274" y="13171"/>
                        <a:pt x="274" y="12700"/>
                      </a:cubicBezTo>
                      <a:lnTo>
                        <a:pt x="274" y="12700"/>
                      </a:lnTo>
                      <a:close/>
                      <a:moveTo>
                        <a:pt x="2088" y="14132"/>
                      </a:moveTo>
                      <a:lnTo>
                        <a:pt x="13780" y="14132"/>
                      </a:lnTo>
                      <a:cubicBezTo>
                        <a:pt x="13773" y="9799"/>
                        <a:pt x="13770" y="5467"/>
                        <a:pt x="13771" y="1134"/>
                      </a:cubicBezTo>
                      <a:lnTo>
                        <a:pt x="782" y="1134"/>
                      </a:lnTo>
                      <a:cubicBezTo>
                        <a:pt x="781" y="4187"/>
                        <a:pt x="394" y="11271"/>
                        <a:pt x="1013" y="13813"/>
                      </a:cubicBezTo>
                      <a:lnTo>
                        <a:pt x="2088" y="14132"/>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8" name="Google Shape;608;p5"/>
                <p:cNvSpPr/>
                <p:nvPr/>
              </p:nvSpPr>
              <p:spPr>
                <a:xfrm>
                  <a:off x="4127750" y="2742925"/>
                  <a:ext cx="326300" cy="326925"/>
                </a:xfrm>
                <a:custGeom>
                  <a:avLst/>
                  <a:gdLst/>
                  <a:ahLst/>
                  <a:cxnLst/>
                  <a:rect l="l" t="t" r="r" b="b"/>
                  <a:pathLst>
                    <a:path w="13052" h="13077" extrusionOk="0">
                      <a:moveTo>
                        <a:pt x="976" y="12187"/>
                      </a:moveTo>
                      <a:cubicBezTo>
                        <a:pt x="850" y="10614"/>
                        <a:pt x="0" y="1172"/>
                        <a:pt x="1610" y="889"/>
                      </a:cubicBezTo>
                      <a:cubicBezTo>
                        <a:pt x="3035" y="638"/>
                        <a:pt x="12497" y="361"/>
                        <a:pt x="12721" y="1660"/>
                      </a:cubicBezTo>
                      <a:cubicBezTo>
                        <a:pt x="12938" y="2916"/>
                        <a:pt x="13051" y="12101"/>
                        <a:pt x="12303" y="12512"/>
                      </a:cubicBezTo>
                      <a:cubicBezTo>
                        <a:pt x="11274" y="13076"/>
                        <a:pt x="2289" y="12899"/>
                        <a:pt x="1029" y="12474"/>
                      </a:cubicBezTo>
                      <a:lnTo>
                        <a:pt x="976" y="12187"/>
                      </a:lnTo>
                      <a:lnTo>
                        <a:pt x="976" y="12187"/>
                      </a:lnTo>
                      <a:close/>
                      <a:moveTo>
                        <a:pt x="2129" y="3132"/>
                      </a:moveTo>
                      <a:cubicBezTo>
                        <a:pt x="2129" y="5898"/>
                        <a:pt x="2131" y="8664"/>
                        <a:pt x="2136" y="11429"/>
                      </a:cubicBezTo>
                      <a:lnTo>
                        <a:pt x="11420" y="11429"/>
                      </a:lnTo>
                      <a:cubicBezTo>
                        <a:pt x="11624" y="1"/>
                        <a:pt x="12933" y="2666"/>
                        <a:pt x="3615" y="2211"/>
                      </a:cubicBezTo>
                      <a:lnTo>
                        <a:pt x="2257" y="2369"/>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9" name="Google Shape;609;p5"/>
                <p:cNvSpPr/>
                <p:nvPr/>
              </p:nvSpPr>
              <p:spPr>
                <a:xfrm>
                  <a:off x="4112900" y="2727800"/>
                  <a:ext cx="366975" cy="367225"/>
                </a:xfrm>
                <a:custGeom>
                  <a:avLst/>
                  <a:gdLst/>
                  <a:ahLst/>
                  <a:cxnLst/>
                  <a:rect l="l" t="t" r="r" b="b"/>
                  <a:pathLst>
                    <a:path w="14679" h="14689" extrusionOk="0">
                      <a:moveTo>
                        <a:pt x="311" y="13938"/>
                      </a:moveTo>
                      <a:cubicBezTo>
                        <a:pt x="256" y="11405"/>
                        <a:pt x="0" y="2360"/>
                        <a:pt x="460" y="496"/>
                      </a:cubicBezTo>
                      <a:cubicBezTo>
                        <a:pt x="1276" y="246"/>
                        <a:pt x="14324" y="0"/>
                        <a:pt x="14462" y="873"/>
                      </a:cubicBezTo>
                      <a:cubicBezTo>
                        <a:pt x="14679" y="2242"/>
                        <a:pt x="14448" y="12068"/>
                        <a:pt x="14438" y="14222"/>
                      </a:cubicBezTo>
                      <a:cubicBezTo>
                        <a:pt x="12729" y="14629"/>
                        <a:pt x="1822" y="14688"/>
                        <a:pt x="337" y="14221"/>
                      </a:cubicBezTo>
                      <a:lnTo>
                        <a:pt x="311" y="13938"/>
                      </a:lnTo>
                      <a:close/>
                      <a:moveTo>
                        <a:pt x="822" y="2225"/>
                      </a:moveTo>
                      <a:cubicBezTo>
                        <a:pt x="822" y="6125"/>
                        <a:pt x="825" y="10024"/>
                        <a:pt x="830" y="13924"/>
                      </a:cubicBezTo>
                      <a:lnTo>
                        <a:pt x="13922" y="13924"/>
                      </a:lnTo>
                      <a:cubicBezTo>
                        <a:pt x="13979" y="10037"/>
                        <a:pt x="14462" y="4942"/>
                        <a:pt x="13594" y="1245"/>
                      </a:cubicBezTo>
                      <a:cubicBezTo>
                        <a:pt x="11496" y="815"/>
                        <a:pt x="2516" y="546"/>
                        <a:pt x="1014" y="1148"/>
                      </a:cubicBezTo>
                      <a:lnTo>
                        <a:pt x="822" y="2225"/>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0" name="Google Shape;610;p5"/>
                <p:cNvSpPr/>
                <p:nvPr/>
              </p:nvSpPr>
              <p:spPr>
                <a:xfrm>
                  <a:off x="5072450" y="2742850"/>
                  <a:ext cx="326825" cy="327000"/>
                </a:xfrm>
                <a:custGeom>
                  <a:avLst/>
                  <a:gdLst/>
                  <a:ahLst/>
                  <a:cxnLst/>
                  <a:rect l="l" t="t" r="r" b="b"/>
                  <a:pathLst>
                    <a:path w="13073" h="13080" extrusionOk="0">
                      <a:moveTo>
                        <a:pt x="976" y="12190"/>
                      </a:moveTo>
                      <a:cubicBezTo>
                        <a:pt x="848" y="10615"/>
                        <a:pt x="0" y="1174"/>
                        <a:pt x="1613" y="892"/>
                      </a:cubicBezTo>
                      <a:cubicBezTo>
                        <a:pt x="3040" y="641"/>
                        <a:pt x="12518" y="364"/>
                        <a:pt x="12742" y="1663"/>
                      </a:cubicBezTo>
                      <a:cubicBezTo>
                        <a:pt x="12960" y="2919"/>
                        <a:pt x="13073" y="12102"/>
                        <a:pt x="12321" y="12515"/>
                      </a:cubicBezTo>
                      <a:cubicBezTo>
                        <a:pt x="11292" y="13079"/>
                        <a:pt x="2290" y="12902"/>
                        <a:pt x="1028" y="12477"/>
                      </a:cubicBezTo>
                      <a:lnTo>
                        <a:pt x="976" y="12190"/>
                      </a:lnTo>
                      <a:lnTo>
                        <a:pt x="976" y="12190"/>
                      </a:lnTo>
                      <a:close/>
                      <a:moveTo>
                        <a:pt x="2133" y="3135"/>
                      </a:moveTo>
                      <a:cubicBezTo>
                        <a:pt x="2134" y="5901"/>
                        <a:pt x="2136" y="8667"/>
                        <a:pt x="2136" y="11432"/>
                      </a:cubicBezTo>
                      <a:lnTo>
                        <a:pt x="11440" y="11432"/>
                      </a:lnTo>
                      <a:cubicBezTo>
                        <a:pt x="11651" y="0"/>
                        <a:pt x="12948" y="2669"/>
                        <a:pt x="3621" y="2214"/>
                      </a:cubicBezTo>
                      <a:lnTo>
                        <a:pt x="2262" y="2372"/>
                      </a:lnTo>
                      <a:lnTo>
                        <a:pt x="2133" y="3135"/>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1" name="Google Shape;611;p5"/>
                <p:cNvSpPr/>
                <p:nvPr/>
              </p:nvSpPr>
              <p:spPr>
                <a:xfrm>
                  <a:off x="5057525" y="2727825"/>
                  <a:ext cx="367650" cy="367200"/>
                </a:xfrm>
                <a:custGeom>
                  <a:avLst/>
                  <a:gdLst/>
                  <a:ahLst/>
                  <a:cxnLst/>
                  <a:rect l="l" t="t" r="r" b="b"/>
                  <a:pathLst>
                    <a:path w="14706" h="14688" extrusionOk="0">
                      <a:moveTo>
                        <a:pt x="309" y="13937"/>
                      </a:moveTo>
                      <a:cubicBezTo>
                        <a:pt x="254" y="11407"/>
                        <a:pt x="0" y="2352"/>
                        <a:pt x="458" y="495"/>
                      </a:cubicBezTo>
                      <a:cubicBezTo>
                        <a:pt x="1279" y="243"/>
                        <a:pt x="14348" y="1"/>
                        <a:pt x="14488" y="872"/>
                      </a:cubicBezTo>
                      <a:cubicBezTo>
                        <a:pt x="14705" y="2238"/>
                        <a:pt x="14473" y="12076"/>
                        <a:pt x="14461" y="14221"/>
                      </a:cubicBezTo>
                      <a:cubicBezTo>
                        <a:pt x="12747" y="14628"/>
                        <a:pt x="1824" y="14687"/>
                        <a:pt x="335" y="14220"/>
                      </a:cubicBezTo>
                      <a:lnTo>
                        <a:pt x="309" y="13937"/>
                      </a:lnTo>
                      <a:close/>
                      <a:moveTo>
                        <a:pt x="823" y="2224"/>
                      </a:moveTo>
                      <a:cubicBezTo>
                        <a:pt x="823" y="6124"/>
                        <a:pt x="825" y="10023"/>
                        <a:pt x="828" y="13923"/>
                      </a:cubicBezTo>
                      <a:lnTo>
                        <a:pt x="13945" y="13923"/>
                      </a:lnTo>
                      <a:cubicBezTo>
                        <a:pt x="14005" y="10036"/>
                        <a:pt x="14488" y="4941"/>
                        <a:pt x="13620" y="1244"/>
                      </a:cubicBezTo>
                      <a:cubicBezTo>
                        <a:pt x="11517" y="812"/>
                        <a:pt x="2524" y="545"/>
                        <a:pt x="1016" y="1147"/>
                      </a:cubicBezTo>
                      <a:lnTo>
                        <a:pt x="823" y="2224"/>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2" name="Google Shape;612;p5"/>
                <p:cNvSpPr/>
                <p:nvPr/>
              </p:nvSpPr>
              <p:spPr>
                <a:xfrm>
                  <a:off x="6017025" y="2743050"/>
                  <a:ext cx="325450" cy="326800"/>
                </a:xfrm>
                <a:custGeom>
                  <a:avLst/>
                  <a:gdLst/>
                  <a:ahLst/>
                  <a:cxnLst/>
                  <a:rect l="l" t="t" r="r" b="b"/>
                  <a:pathLst>
                    <a:path w="13018" h="13072" extrusionOk="0">
                      <a:moveTo>
                        <a:pt x="969" y="12184"/>
                      </a:moveTo>
                      <a:cubicBezTo>
                        <a:pt x="845" y="10609"/>
                        <a:pt x="0" y="1166"/>
                        <a:pt x="1607" y="884"/>
                      </a:cubicBezTo>
                      <a:cubicBezTo>
                        <a:pt x="3029" y="635"/>
                        <a:pt x="12465" y="356"/>
                        <a:pt x="12689" y="1655"/>
                      </a:cubicBezTo>
                      <a:cubicBezTo>
                        <a:pt x="12907" y="2911"/>
                        <a:pt x="13018" y="12092"/>
                        <a:pt x="12266" y="12507"/>
                      </a:cubicBezTo>
                      <a:cubicBezTo>
                        <a:pt x="11241" y="13071"/>
                        <a:pt x="2279" y="12894"/>
                        <a:pt x="1023" y="12469"/>
                      </a:cubicBezTo>
                      <a:lnTo>
                        <a:pt x="969" y="12184"/>
                      </a:lnTo>
                      <a:lnTo>
                        <a:pt x="969" y="12184"/>
                      </a:lnTo>
                      <a:close/>
                      <a:moveTo>
                        <a:pt x="2124" y="3127"/>
                      </a:moveTo>
                      <a:cubicBezTo>
                        <a:pt x="2126" y="5893"/>
                        <a:pt x="2126" y="8657"/>
                        <a:pt x="2128" y="11424"/>
                      </a:cubicBezTo>
                      <a:lnTo>
                        <a:pt x="11390" y="11424"/>
                      </a:lnTo>
                      <a:cubicBezTo>
                        <a:pt x="11606" y="1"/>
                        <a:pt x="12902" y="2661"/>
                        <a:pt x="3608" y="2204"/>
                      </a:cubicBezTo>
                      <a:lnTo>
                        <a:pt x="2252" y="2364"/>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3" name="Google Shape;613;p5"/>
                <p:cNvSpPr/>
                <p:nvPr/>
              </p:nvSpPr>
              <p:spPr>
                <a:xfrm>
                  <a:off x="6002125" y="2727800"/>
                  <a:ext cx="366125" cy="367550"/>
                </a:xfrm>
                <a:custGeom>
                  <a:avLst/>
                  <a:gdLst/>
                  <a:ahLst/>
                  <a:cxnLst/>
                  <a:rect l="l" t="t" r="r" b="b"/>
                  <a:pathLst>
                    <a:path w="14645" h="14702" extrusionOk="0">
                      <a:moveTo>
                        <a:pt x="304" y="13938"/>
                      </a:moveTo>
                      <a:cubicBezTo>
                        <a:pt x="251" y="11405"/>
                        <a:pt x="1" y="2355"/>
                        <a:pt x="457" y="496"/>
                      </a:cubicBezTo>
                      <a:cubicBezTo>
                        <a:pt x="1270" y="246"/>
                        <a:pt x="14286" y="0"/>
                        <a:pt x="14425" y="873"/>
                      </a:cubicBezTo>
                      <a:cubicBezTo>
                        <a:pt x="14644" y="2255"/>
                        <a:pt x="14409" y="12067"/>
                        <a:pt x="14397" y="14222"/>
                      </a:cubicBezTo>
                      <a:cubicBezTo>
                        <a:pt x="12656" y="14639"/>
                        <a:pt x="1852" y="14702"/>
                        <a:pt x="331" y="14221"/>
                      </a:cubicBezTo>
                      <a:lnTo>
                        <a:pt x="304" y="13938"/>
                      </a:lnTo>
                      <a:close/>
                      <a:moveTo>
                        <a:pt x="820" y="2225"/>
                      </a:moveTo>
                      <a:cubicBezTo>
                        <a:pt x="820" y="6125"/>
                        <a:pt x="822" y="10024"/>
                        <a:pt x="824" y="13924"/>
                      </a:cubicBezTo>
                      <a:lnTo>
                        <a:pt x="13883" y="13924"/>
                      </a:lnTo>
                      <a:cubicBezTo>
                        <a:pt x="13944" y="10036"/>
                        <a:pt x="14429" y="4947"/>
                        <a:pt x="13561" y="1245"/>
                      </a:cubicBezTo>
                      <a:cubicBezTo>
                        <a:pt x="11472" y="815"/>
                        <a:pt x="2508" y="548"/>
                        <a:pt x="1013" y="1148"/>
                      </a:cubicBezTo>
                      <a:lnTo>
                        <a:pt x="820" y="2225"/>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4" name="Google Shape;614;p5"/>
                <p:cNvSpPr/>
                <p:nvPr/>
              </p:nvSpPr>
              <p:spPr>
                <a:xfrm>
                  <a:off x="6961475" y="2754250"/>
                  <a:ext cx="312675" cy="326300"/>
                </a:xfrm>
                <a:custGeom>
                  <a:avLst/>
                  <a:gdLst/>
                  <a:ahLst/>
                  <a:cxnLst/>
                  <a:rect l="l" t="t" r="r" b="b"/>
                  <a:pathLst>
                    <a:path w="12507" h="13052" extrusionOk="0">
                      <a:moveTo>
                        <a:pt x="12384" y="11726"/>
                      </a:moveTo>
                      <a:cubicBezTo>
                        <a:pt x="12037" y="13051"/>
                        <a:pt x="832" y="12114"/>
                        <a:pt x="794" y="12076"/>
                      </a:cubicBezTo>
                      <a:cubicBezTo>
                        <a:pt x="672" y="11955"/>
                        <a:pt x="0" y="943"/>
                        <a:pt x="1046" y="500"/>
                      </a:cubicBezTo>
                      <a:cubicBezTo>
                        <a:pt x="933" y="437"/>
                        <a:pt x="11898" y="1"/>
                        <a:pt x="12321" y="816"/>
                      </a:cubicBezTo>
                      <a:cubicBezTo>
                        <a:pt x="12507" y="1176"/>
                        <a:pt x="12409" y="10416"/>
                        <a:pt x="12384" y="11724"/>
                      </a:cubicBezTo>
                      <a:lnTo>
                        <a:pt x="12384" y="11724"/>
                      </a:lnTo>
                      <a:close/>
                      <a:moveTo>
                        <a:pt x="9261" y="1758"/>
                      </a:moveTo>
                      <a:lnTo>
                        <a:pt x="1894" y="1758"/>
                      </a:lnTo>
                      <a:cubicBezTo>
                        <a:pt x="1894" y="4831"/>
                        <a:pt x="1894" y="7902"/>
                        <a:pt x="1894" y="10976"/>
                      </a:cubicBezTo>
                      <a:lnTo>
                        <a:pt x="11105" y="10976"/>
                      </a:lnTo>
                      <a:cubicBezTo>
                        <a:pt x="11105" y="8346"/>
                        <a:pt x="11604" y="4430"/>
                        <a:pt x="10788" y="2073"/>
                      </a:cubicBezTo>
                      <a:lnTo>
                        <a:pt x="9261" y="1758"/>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5" name="Google Shape;615;p5"/>
                <p:cNvSpPr/>
                <p:nvPr/>
              </p:nvSpPr>
              <p:spPr>
                <a:xfrm>
                  <a:off x="6942225" y="2731525"/>
                  <a:ext cx="357825" cy="363325"/>
                </a:xfrm>
                <a:custGeom>
                  <a:avLst/>
                  <a:gdLst/>
                  <a:ahLst/>
                  <a:cxnLst/>
                  <a:rect l="l" t="t" r="r" b="b"/>
                  <a:pathLst>
                    <a:path w="14313" h="14533" extrusionOk="0">
                      <a:moveTo>
                        <a:pt x="14274" y="14073"/>
                      </a:moveTo>
                      <a:cubicBezTo>
                        <a:pt x="14153" y="14533"/>
                        <a:pt x="389" y="14385"/>
                        <a:pt x="273" y="14115"/>
                      </a:cubicBezTo>
                      <a:cubicBezTo>
                        <a:pt x="251" y="14354"/>
                        <a:pt x="0" y="458"/>
                        <a:pt x="435" y="274"/>
                      </a:cubicBezTo>
                      <a:cubicBezTo>
                        <a:pt x="195" y="251"/>
                        <a:pt x="14078" y="0"/>
                        <a:pt x="14262" y="437"/>
                      </a:cubicBezTo>
                      <a:cubicBezTo>
                        <a:pt x="14267" y="384"/>
                        <a:pt x="14312" y="9694"/>
                        <a:pt x="14274" y="14073"/>
                      </a:cubicBezTo>
                      <a:close/>
                      <a:moveTo>
                        <a:pt x="11906" y="777"/>
                      </a:moveTo>
                      <a:lnTo>
                        <a:pt x="774" y="777"/>
                      </a:lnTo>
                      <a:cubicBezTo>
                        <a:pt x="775" y="5110"/>
                        <a:pt x="775" y="9442"/>
                        <a:pt x="775" y="13775"/>
                      </a:cubicBezTo>
                      <a:lnTo>
                        <a:pt x="13761" y="13775"/>
                      </a:lnTo>
                      <a:cubicBezTo>
                        <a:pt x="13761" y="10731"/>
                        <a:pt x="14296" y="3558"/>
                        <a:pt x="13443" y="1096"/>
                      </a:cubicBezTo>
                      <a:lnTo>
                        <a:pt x="11906" y="777"/>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6" name="Google Shape;616;p5"/>
                <p:cNvSpPr/>
                <p:nvPr/>
              </p:nvSpPr>
              <p:spPr>
                <a:xfrm>
                  <a:off x="1762950" y="2724350"/>
                  <a:ext cx="367600" cy="365025"/>
                </a:xfrm>
                <a:custGeom>
                  <a:avLst/>
                  <a:gdLst/>
                  <a:ahLst/>
                  <a:cxnLst/>
                  <a:rect l="l" t="t" r="r" b="b"/>
                  <a:pathLst>
                    <a:path w="14704" h="14601" extrusionOk="0">
                      <a:moveTo>
                        <a:pt x="14687" y="11183"/>
                      </a:moveTo>
                      <a:cubicBezTo>
                        <a:pt x="14704" y="12552"/>
                        <a:pt x="3721" y="14601"/>
                        <a:pt x="3674" y="14574"/>
                      </a:cubicBezTo>
                      <a:cubicBezTo>
                        <a:pt x="3523" y="14486"/>
                        <a:pt x="1" y="4043"/>
                        <a:pt x="888" y="3339"/>
                      </a:cubicBezTo>
                      <a:cubicBezTo>
                        <a:pt x="771" y="3309"/>
                        <a:pt x="11160" y="0"/>
                        <a:pt x="11775" y="676"/>
                      </a:cubicBezTo>
                      <a:cubicBezTo>
                        <a:pt x="12046" y="971"/>
                        <a:pt x="14369" y="9915"/>
                        <a:pt x="14687" y="11183"/>
                      </a:cubicBezTo>
                      <a:lnTo>
                        <a:pt x="14687" y="11183"/>
                      </a:lnTo>
                      <a:close/>
                      <a:moveTo>
                        <a:pt x="9089" y="2388"/>
                      </a:moveTo>
                      <a:cubicBezTo>
                        <a:pt x="6736" y="3035"/>
                        <a:pt x="4383" y="3682"/>
                        <a:pt x="2028" y="4328"/>
                      </a:cubicBezTo>
                      <a:cubicBezTo>
                        <a:pt x="2831" y="7293"/>
                        <a:pt x="3635" y="10258"/>
                        <a:pt x="4441" y="13222"/>
                      </a:cubicBezTo>
                      <a:cubicBezTo>
                        <a:pt x="7381" y="12414"/>
                        <a:pt x="10323" y="11604"/>
                        <a:pt x="13265" y="10796"/>
                      </a:cubicBezTo>
                      <a:cubicBezTo>
                        <a:pt x="12577" y="8259"/>
                        <a:pt x="12034" y="4353"/>
                        <a:pt x="10635" y="2292"/>
                      </a:cubicBezTo>
                      <a:lnTo>
                        <a:pt x="9089" y="2388"/>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7" name="Google Shape;617;p5"/>
                <p:cNvSpPr/>
                <p:nvPr/>
              </p:nvSpPr>
              <p:spPr>
                <a:xfrm>
                  <a:off x="1735275" y="2693150"/>
                  <a:ext cx="431300" cy="437350"/>
                </a:xfrm>
                <a:custGeom>
                  <a:avLst/>
                  <a:gdLst/>
                  <a:ahLst/>
                  <a:cxnLst/>
                  <a:rect l="l" t="t" r="r" b="b"/>
                  <a:pathLst>
                    <a:path w="17252" h="17494" extrusionOk="0">
                      <a:moveTo>
                        <a:pt x="17245" y="13524"/>
                      </a:moveTo>
                      <a:cubicBezTo>
                        <a:pt x="17251" y="13999"/>
                        <a:pt x="4023" y="17482"/>
                        <a:pt x="3842" y="17249"/>
                      </a:cubicBezTo>
                      <a:cubicBezTo>
                        <a:pt x="3885" y="17493"/>
                        <a:pt x="1" y="4152"/>
                        <a:pt x="376" y="3855"/>
                      </a:cubicBezTo>
                      <a:cubicBezTo>
                        <a:pt x="147" y="3895"/>
                        <a:pt x="13383" y="1"/>
                        <a:pt x="13672" y="372"/>
                      </a:cubicBezTo>
                      <a:cubicBezTo>
                        <a:pt x="13664" y="318"/>
                        <a:pt x="16131" y="9278"/>
                        <a:pt x="17245" y="13524"/>
                      </a:cubicBezTo>
                      <a:lnTo>
                        <a:pt x="17245" y="13524"/>
                      </a:lnTo>
                      <a:close/>
                      <a:moveTo>
                        <a:pt x="11500" y="1320"/>
                      </a:moveTo>
                      <a:cubicBezTo>
                        <a:pt x="7946" y="2297"/>
                        <a:pt x="4388" y="3274"/>
                        <a:pt x="832" y="4250"/>
                      </a:cubicBezTo>
                      <a:cubicBezTo>
                        <a:pt x="1964" y="8432"/>
                        <a:pt x="3097" y="12611"/>
                        <a:pt x="4234" y="16790"/>
                      </a:cubicBezTo>
                      <a:cubicBezTo>
                        <a:pt x="8382" y="15650"/>
                        <a:pt x="12529" y="14510"/>
                        <a:pt x="16676" y="13370"/>
                      </a:cubicBezTo>
                      <a:cubicBezTo>
                        <a:pt x="15877" y="10433"/>
                        <a:pt x="14518" y="3377"/>
                        <a:pt x="13057" y="1222"/>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8" name="Google Shape;618;p5"/>
                <p:cNvSpPr/>
                <p:nvPr/>
              </p:nvSpPr>
              <p:spPr>
                <a:xfrm>
                  <a:off x="2693300" y="2724300"/>
                  <a:ext cx="368925" cy="365050"/>
                </a:xfrm>
                <a:custGeom>
                  <a:avLst/>
                  <a:gdLst/>
                  <a:ahLst/>
                  <a:cxnLst/>
                  <a:rect l="l" t="t" r="r" b="b"/>
                  <a:pathLst>
                    <a:path w="14757" h="14602" extrusionOk="0">
                      <a:moveTo>
                        <a:pt x="14740" y="11185"/>
                      </a:moveTo>
                      <a:cubicBezTo>
                        <a:pt x="14757" y="12554"/>
                        <a:pt x="3736" y="14601"/>
                        <a:pt x="3689" y="14576"/>
                      </a:cubicBezTo>
                      <a:cubicBezTo>
                        <a:pt x="3537" y="14488"/>
                        <a:pt x="0" y="4045"/>
                        <a:pt x="892" y="3341"/>
                      </a:cubicBezTo>
                      <a:cubicBezTo>
                        <a:pt x="770" y="3311"/>
                        <a:pt x="11196" y="1"/>
                        <a:pt x="11813" y="678"/>
                      </a:cubicBezTo>
                      <a:cubicBezTo>
                        <a:pt x="12082" y="970"/>
                        <a:pt x="14418" y="9919"/>
                        <a:pt x="14740" y="11185"/>
                      </a:cubicBezTo>
                      <a:close/>
                      <a:moveTo>
                        <a:pt x="9117" y="2390"/>
                      </a:moveTo>
                      <a:cubicBezTo>
                        <a:pt x="6756" y="3037"/>
                        <a:pt x="4396" y="3684"/>
                        <a:pt x="2035" y="4330"/>
                      </a:cubicBezTo>
                      <a:cubicBezTo>
                        <a:pt x="2840" y="7295"/>
                        <a:pt x="3646" y="10260"/>
                        <a:pt x="4456" y="13224"/>
                      </a:cubicBezTo>
                      <a:cubicBezTo>
                        <a:pt x="7408" y="12416"/>
                        <a:pt x="10358" y="11606"/>
                        <a:pt x="13310" y="10798"/>
                      </a:cubicBezTo>
                      <a:cubicBezTo>
                        <a:pt x="12618" y="8263"/>
                        <a:pt x="12070" y="4353"/>
                        <a:pt x="10668" y="2294"/>
                      </a:cubicBezTo>
                      <a:lnTo>
                        <a:pt x="9119" y="239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9" name="Google Shape;619;p5"/>
                <p:cNvSpPr/>
                <p:nvPr/>
              </p:nvSpPr>
              <p:spPr>
                <a:xfrm>
                  <a:off x="2665600" y="2693100"/>
                  <a:ext cx="432775" cy="437350"/>
                </a:xfrm>
                <a:custGeom>
                  <a:avLst/>
                  <a:gdLst/>
                  <a:ahLst/>
                  <a:cxnLst/>
                  <a:rect l="l" t="t" r="r" b="b"/>
                  <a:pathLst>
                    <a:path w="17311" h="17494" extrusionOk="0">
                      <a:moveTo>
                        <a:pt x="17305" y="13526"/>
                      </a:moveTo>
                      <a:cubicBezTo>
                        <a:pt x="17310" y="14001"/>
                        <a:pt x="4037" y="17484"/>
                        <a:pt x="3856" y="17251"/>
                      </a:cubicBezTo>
                      <a:cubicBezTo>
                        <a:pt x="3898" y="17494"/>
                        <a:pt x="0" y="4156"/>
                        <a:pt x="378" y="3857"/>
                      </a:cubicBezTo>
                      <a:cubicBezTo>
                        <a:pt x="144" y="3899"/>
                        <a:pt x="13424" y="1"/>
                        <a:pt x="13714" y="374"/>
                      </a:cubicBezTo>
                      <a:cubicBezTo>
                        <a:pt x="13706" y="320"/>
                        <a:pt x="16184" y="9282"/>
                        <a:pt x="17305" y="13526"/>
                      </a:cubicBezTo>
                      <a:close/>
                      <a:moveTo>
                        <a:pt x="11536" y="1322"/>
                      </a:moveTo>
                      <a:cubicBezTo>
                        <a:pt x="7968" y="2297"/>
                        <a:pt x="4402" y="3275"/>
                        <a:pt x="835" y="4252"/>
                      </a:cubicBezTo>
                      <a:cubicBezTo>
                        <a:pt x="1970" y="8434"/>
                        <a:pt x="3106" y="12613"/>
                        <a:pt x="4250" y="16792"/>
                      </a:cubicBezTo>
                      <a:cubicBezTo>
                        <a:pt x="8410" y="15650"/>
                        <a:pt x="12571" y="14512"/>
                        <a:pt x="16733" y="13372"/>
                      </a:cubicBezTo>
                      <a:cubicBezTo>
                        <a:pt x="15931" y="10436"/>
                        <a:pt x="14561" y="3374"/>
                        <a:pt x="13097" y="1224"/>
                      </a:cubicBezTo>
                      <a:lnTo>
                        <a:pt x="11536" y="1322"/>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0" name="Google Shape;620;p5"/>
                <p:cNvSpPr/>
                <p:nvPr/>
              </p:nvSpPr>
              <p:spPr>
                <a:xfrm>
                  <a:off x="3621450" y="2717500"/>
                  <a:ext cx="385900" cy="371875"/>
                </a:xfrm>
                <a:custGeom>
                  <a:avLst/>
                  <a:gdLst/>
                  <a:ahLst/>
                  <a:cxnLst/>
                  <a:rect l="l" t="t" r="r" b="b"/>
                  <a:pathLst>
                    <a:path w="15436" h="14875" extrusionOk="0">
                      <a:moveTo>
                        <a:pt x="3848" y="14531"/>
                      </a:moveTo>
                      <a:cubicBezTo>
                        <a:pt x="3312" y="13050"/>
                        <a:pt x="0" y="4157"/>
                        <a:pt x="1474" y="3464"/>
                      </a:cubicBezTo>
                      <a:cubicBezTo>
                        <a:pt x="2780" y="2848"/>
                        <a:pt x="11800" y="110"/>
                        <a:pt x="12359" y="1305"/>
                      </a:cubicBezTo>
                      <a:cubicBezTo>
                        <a:pt x="12898" y="2458"/>
                        <a:pt x="15435" y="11292"/>
                        <a:pt x="14823" y="11885"/>
                      </a:cubicBezTo>
                      <a:cubicBezTo>
                        <a:pt x="13985" y="12698"/>
                        <a:pt x="5297" y="14875"/>
                        <a:pt x="3974" y="14793"/>
                      </a:cubicBezTo>
                      <a:close/>
                      <a:moveTo>
                        <a:pt x="2564" y="5491"/>
                      </a:moveTo>
                      <a:cubicBezTo>
                        <a:pt x="3294" y="8161"/>
                        <a:pt x="4028" y="10828"/>
                        <a:pt x="4761" y="13496"/>
                      </a:cubicBezTo>
                      <a:cubicBezTo>
                        <a:pt x="7736" y="12688"/>
                        <a:pt x="10713" y="11878"/>
                        <a:pt x="13688" y="11070"/>
                      </a:cubicBezTo>
                      <a:cubicBezTo>
                        <a:pt x="10867" y="1"/>
                        <a:pt x="12840" y="2216"/>
                        <a:pt x="3747" y="4214"/>
                      </a:cubicBezTo>
                      <a:lnTo>
                        <a:pt x="2484" y="4721"/>
                      </a:lnTo>
                      <a:lnTo>
                        <a:pt x="2564" y="549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1" name="Google Shape;621;p5"/>
                <p:cNvSpPr/>
                <p:nvPr/>
              </p:nvSpPr>
              <p:spPr>
                <a:xfrm>
                  <a:off x="3609750" y="2688875"/>
                  <a:ext cx="426725" cy="436050"/>
                </a:xfrm>
                <a:custGeom>
                  <a:avLst/>
                  <a:gdLst/>
                  <a:ahLst/>
                  <a:cxnLst/>
                  <a:rect l="l" t="t" r="r" b="b"/>
                  <a:pathLst>
                    <a:path w="17069" h="17442" extrusionOk="0">
                      <a:moveTo>
                        <a:pt x="3410" y="17112"/>
                      </a:moveTo>
                      <a:cubicBezTo>
                        <a:pt x="2687" y="14679"/>
                        <a:pt x="50" y="6026"/>
                        <a:pt x="0" y="4103"/>
                      </a:cubicBezTo>
                      <a:cubicBezTo>
                        <a:pt x="719" y="3648"/>
                        <a:pt x="13197" y="1"/>
                        <a:pt x="13562" y="809"/>
                      </a:cubicBezTo>
                      <a:cubicBezTo>
                        <a:pt x="14140" y="2086"/>
                        <a:pt x="16504" y="11603"/>
                        <a:pt x="17068" y="13695"/>
                      </a:cubicBezTo>
                      <a:cubicBezTo>
                        <a:pt x="15502" y="14550"/>
                        <a:pt x="5100" y="17442"/>
                        <a:pt x="3510" y="17377"/>
                      </a:cubicBezTo>
                      <a:lnTo>
                        <a:pt x="3410" y="17112"/>
                      </a:lnTo>
                      <a:close/>
                      <a:moveTo>
                        <a:pt x="805" y="5676"/>
                      </a:moveTo>
                      <a:cubicBezTo>
                        <a:pt x="1836" y="9439"/>
                        <a:pt x="2868" y="13201"/>
                        <a:pt x="3905" y="16961"/>
                      </a:cubicBezTo>
                      <a:cubicBezTo>
                        <a:pt x="8100" y="15821"/>
                        <a:pt x="12296" y="14681"/>
                        <a:pt x="16491" y="13541"/>
                      </a:cubicBezTo>
                      <a:cubicBezTo>
                        <a:pt x="15518" y="9774"/>
                        <a:pt x="14637" y="4735"/>
                        <a:pt x="12824" y="1393"/>
                      </a:cubicBezTo>
                      <a:cubicBezTo>
                        <a:pt x="10698" y="1524"/>
                        <a:pt x="1988" y="3615"/>
                        <a:pt x="706" y="458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2" name="Google Shape;622;p5"/>
                <p:cNvSpPr/>
                <p:nvPr/>
              </p:nvSpPr>
              <p:spPr>
                <a:xfrm>
                  <a:off x="4563775" y="2717250"/>
                  <a:ext cx="387775" cy="372125"/>
                </a:xfrm>
                <a:custGeom>
                  <a:avLst/>
                  <a:gdLst/>
                  <a:ahLst/>
                  <a:cxnLst/>
                  <a:rect l="l" t="t" r="r" b="b"/>
                  <a:pathLst>
                    <a:path w="15511" h="14885" extrusionOk="0">
                      <a:moveTo>
                        <a:pt x="3869" y="14541"/>
                      </a:moveTo>
                      <a:cubicBezTo>
                        <a:pt x="3329" y="13060"/>
                        <a:pt x="1" y="4167"/>
                        <a:pt x="1481" y="3472"/>
                      </a:cubicBezTo>
                      <a:cubicBezTo>
                        <a:pt x="2793" y="2858"/>
                        <a:pt x="11860" y="120"/>
                        <a:pt x="12422" y="1315"/>
                      </a:cubicBezTo>
                      <a:cubicBezTo>
                        <a:pt x="12963" y="2468"/>
                        <a:pt x="15510" y="11302"/>
                        <a:pt x="14895" y="11895"/>
                      </a:cubicBezTo>
                      <a:cubicBezTo>
                        <a:pt x="14054" y="12708"/>
                        <a:pt x="5324" y="14885"/>
                        <a:pt x="3995" y="14803"/>
                      </a:cubicBezTo>
                      <a:lnTo>
                        <a:pt x="3869" y="14541"/>
                      </a:lnTo>
                      <a:lnTo>
                        <a:pt x="3869" y="14541"/>
                      </a:lnTo>
                      <a:close/>
                      <a:moveTo>
                        <a:pt x="2578" y="5501"/>
                      </a:moveTo>
                      <a:cubicBezTo>
                        <a:pt x="3313" y="8171"/>
                        <a:pt x="4049" y="10838"/>
                        <a:pt x="4786" y="13506"/>
                      </a:cubicBezTo>
                      <a:cubicBezTo>
                        <a:pt x="7776" y="12698"/>
                        <a:pt x="10766" y="11888"/>
                        <a:pt x="13758" y="11080"/>
                      </a:cubicBezTo>
                      <a:cubicBezTo>
                        <a:pt x="10926" y="1"/>
                        <a:pt x="12892" y="2229"/>
                        <a:pt x="3769" y="4224"/>
                      </a:cubicBezTo>
                      <a:lnTo>
                        <a:pt x="2500" y="473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3" name="Google Shape;623;p5"/>
                <p:cNvSpPr/>
                <p:nvPr/>
              </p:nvSpPr>
              <p:spPr>
                <a:xfrm>
                  <a:off x="4552000" y="2688925"/>
                  <a:ext cx="428750" cy="435975"/>
                </a:xfrm>
                <a:custGeom>
                  <a:avLst/>
                  <a:gdLst/>
                  <a:ahLst/>
                  <a:cxnLst/>
                  <a:rect l="l" t="t" r="r" b="b"/>
                  <a:pathLst>
                    <a:path w="17150" h="17439" extrusionOk="0">
                      <a:moveTo>
                        <a:pt x="3425" y="17110"/>
                      </a:moveTo>
                      <a:cubicBezTo>
                        <a:pt x="2700" y="14682"/>
                        <a:pt x="50" y="6015"/>
                        <a:pt x="0" y="4101"/>
                      </a:cubicBezTo>
                      <a:cubicBezTo>
                        <a:pt x="722" y="3644"/>
                        <a:pt x="13265" y="0"/>
                        <a:pt x="13632" y="807"/>
                      </a:cubicBezTo>
                      <a:cubicBezTo>
                        <a:pt x="14206" y="2074"/>
                        <a:pt x="16589" y="11612"/>
                        <a:pt x="17150" y="13693"/>
                      </a:cubicBezTo>
                      <a:cubicBezTo>
                        <a:pt x="15605" y="14531"/>
                        <a:pt x="5083" y="17438"/>
                        <a:pt x="3527" y="17375"/>
                      </a:cubicBezTo>
                      <a:lnTo>
                        <a:pt x="3425" y="17110"/>
                      </a:lnTo>
                      <a:lnTo>
                        <a:pt x="3425" y="17110"/>
                      </a:lnTo>
                      <a:close/>
                      <a:moveTo>
                        <a:pt x="810" y="5674"/>
                      </a:moveTo>
                      <a:cubicBezTo>
                        <a:pt x="1846" y="9437"/>
                        <a:pt x="2883" y="13199"/>
                        <a:pt x="3923" y="16959"/>
                      </a:cubicBezTo>
                      <a:cubicBezTo>
                        <a:pt x="8139" y="15819"/>
                        <a:pt x="12356" y="14679"/>
                        <a:pt x="16572" y="13539"/>
                      </a:cubicBezTo>
                      <a:cubicBezTo>
                        <a:pt x="15597" y="9772"/>
                        <a:pt x="14712" y="4731"/>
                        <a:pt x="12890" y="1391"/>
                      </a:cubicBezTo>
                      <a:cubicBezTo>
                        <a:pt x="10753" y="1524"/>
                        <a:pt x="2002" y="3609"/>
                        <a:pt x="709" y="4585"/>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4" name="Google Shape;624;p5"/>
                <p:cNvSpPr/>
                <p:nvPr/>
              </p:nvSpPr>
              <p:spPr>
                <a:xfrm>
                  <a:off x="5509175" y="2717200"/>
                  <a:ext cx="387275" cy="372175"/>
                </a:xfrm>
                <a:custGeom>
                  <a:avLst/>
                  <a:gdLst/>
                  <a:ahLst/>
                  <a:cxnLst/>
                  <a:rect l="l" t="t" r="r" b="b"/>
                  <a:pathLst>
                    <a:path w="15491" h="14887" extrusionOk="0">
                      <a:moveTo>
                        <a:pt x="3862" y="14543"/>
                      </a:moveTo>
                      <a:cubicBezTo>
                        <a:pt x="3324" y="13062"/>
                        <a:pt x="1" y="4168"/>
                        <a:pt x="1478" y="3476"/>
                      </a:cubicBezTo>
                      <a:cubicBezTo>
                        <a:pt x="2790" y="2860"/>
                        <a:pt x="11847" y="122"/>
                        <a:pt x="12408" y="1317"/>
                      </a:cubicBezTo>
                      <a:cubicBezTo>
                        <a:pt x="12949" y="2472"/>
                        <a:pt x="15491" y="11303"/>
                        <a:pt x="14875" y="11897"/>
                      </a:cubicBezTo>
                      <a:cubicBezTo>
                        <a:pt x="14032" y="12711"/>
                        <a:pt x="5316" y="14887"/>
                        <a:pt x="3988" y="14805"/>
                      </a:cubicBezTo>
                      <a:lnTo>
                        <a:pt x="3862" y="14543"/>
                      </a:lnTo>
                      <a:lnTo>
                        <a:pt x="3862" y="14543"/>
                      </a:lnTo>
                      <a:close/>
                      <a:moveTo>
                        <a:pt x="2574" y="5503"/>
                      </a:moveTo>
                      <a:cubicBezTo>
                        <a:pt x="3310" y="8172"/>
                        <a:pt x="4045" y="10840"/>
                        <a:pt x="4780" y="13508"/>
                      </a:cubicBezTo>
                      <a:cubicBezTo>
                        <a:pt x="7767" y="12700"/>
                        <a:pt x="10753" y="11892"/>
                        <a:pt x="13740" y="11082"/>
                      </a:cubicBezTo>
                      <a:cubicBezTo>
                        <a:pt x="10918" y="1"/>
                        <a:pt x="12877" y="2233"/>
                        <a:pt x="3766" y="4226"/>
                      </a:cubicBezTo>
                      <a:lnTo>
                        <a:pt x="2496" y="4733"/>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5" name="Google Shape;625;p5"/>
                <p:cNvSpPr/>
                <p:nvPr/>
              </p:nvSpPr>
              <p:spPr>
                <a:xfrm>
                  <a:off x="5497275" y="2688925"/>
                  <a:ext cx="428250" cy="436000"/>
                </a:xfrm>
                <a:custGeom>
                  <a:avLst/>
                  <a:gdLst/>
                  <a:ahLst/>
                  <a:cxnLst/>
                  <a:rect l="l" t="t" r="r" b="b"/>
                  <a:pathLst>
                    <a:path w="17130" h="17440" extrusionOk="0">
                      <a:moveTo>
                        <a:pt x="3422" y="17110"/>
                      </a:moveTo>
                      <a:cubicBezTo>
                        <a:pt x="2700" y="14682"/>
                        <a:pt x="54" y="6012"/>
                        <a:pt x="1" y="4101"/>
                      </a:cubicBezTo>
                      <a:cubicBezTo>
                        <a:pt x="724" y="3646"/>
                        <a:pt x="13255" y="0"/>
                        <a:pt x="13619" y="807"/>
                      </a:cubicBezTo>
                      <a:cubicBezTo>
                        <a:pt x="14195" y="2078"/>
                        <a:pt x="16571" y="11612"/>
                        <a:pt x="17130" y="13693"/>
                      </a:cubicBezTo>
                      <a:cubicBezTo>
                        <a:pt x="15554" y="14551"/>
                        <a:pt x="5125" y="17440"/>
                        <a:pt x="3523" y="17375"/>
                      </a:cubicBezTo>
                      <a:lnTo>
                        <a:pt x="3422" y="17110"/>
                      </a:lnTo>
                      <a:lnTo>
                        <a:pt x="3422" y="17110"/>
                      </a:lnTo>
                      <a:close/>
                      <a:moveTo>
                        <a:pt x="812" y="5674"/>
                      </a:moveTo>
                      <a:cubicBezTo>
                        <a:pt x="1847" y="9435"/>
                        <a:pt x="2885" y="13197"/>
                        <a:pt x="3920" y="16959"/>
                      </a:cubicBezTo>
                      <a:cubicBezTo>
                        <a:pt x="8131" y="15820"/>
                        <a:pt x="12343" y="14680"/>
                        <a:pt x="16552" y="13539"/>
                      </a:cubicBezTo>
                      <a:cubicBezTo>
                        <a:pt x="15582" y="9770"/>
                        <a:pt x="14701" y="4733"/>
                        <a:pt x="12880" y="1391"/>
                      </a:cubicBezTo>
                      <a:cubicBezTo>
                        <a:pt x="10746" y="1524"/>
                        <a:pt x="2002" y="3613"/>
                        <a:pt x="712" y="4585"/>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6" name="Google Shape;626;p5"/>
                <p:cNvSpPr/>
                <p:nvPr/>
              </p:nvSpPr>
              <p:spPr>
                <a:xfrm>
                  <a:off x="6451725" y="2717375"/>
                  <a:ext cx="384625" cy="372000"/>
                </a:xfrm>
                <a:custGeom>
                  <a:avLst/>
                  <a:gdLst/>
                  <a:ahLst/>
                  <a:cxnLst/>
                  <a:rect l="l" t="t" r="r" b="b"/>
                  <a:pathLst>
                    <a:path w="15385" h="14880" extrusionOk="0">
                      <a:moveTo>
                        <a:pt x="3834" y="14536"/>
                      </a:moveTo>
                      <a:cubicBezTo>
                        <a:pt x="3299" y="13053"/>
                        <a:pt x="0" y="4161"/>
                        <a:pt x="1469" y="3469"/>
                      </a:cubicBezTo>
                      <a:cubicBezTo>
                        <a:pt x="2772" y="2853"/>
                        <a:pt x="11763" y="117"/>
                        <a:pt x="12321" y="1310"/>
                      </a:cubicBezTo>
                      <a:cubicBezTo>
                        <a:pt x="12860" y="2465"/>
                        <a:pt x="15384" y="11292"/>
                        <a:pt x="14770" y="11890"/>
                      </a:cubicBezTo>
                      <a:cubicBezTo>
                        <a:pt x="13931" y="12704"/>
                        <a:pt x="5279" y="14880"/>
                        <a:pt x="3960" y="14798"/>
                      </a:cubicBezTo>
                      <a:lnTo>
                        <a:pt x="3834" y="14536"/>
                      </a:lnTo>
                      <a:close/>
                      <a:moveTo>
                        <a:pt x="2559" y="5496"/>
                      </a:moveTo>
                      <a:cubicBezTo>
                        <a:pt x="3289" y="8165"/>
                        <a:pt x="4018" y="10833"/>
                        <a:pt x="4746" y="13501"/>
                      </a:cubicBezTo>
                      <a:cubicBezTo>
                        <a:pt x="7711" y="12693"/>
                        <a:pt x="10677" y="11885"/>
                        <a:pt x="13644" y="11075"/>
                      </a:cubicBezTo>
                      <a:cubicBezTo>
                        <a:pt x="10848" y="1"/>
                        <a:pt x="12799" y="2224"/>
                        <a:pt x="3742" y="4219"/>
                      </a:cubicBezTo>
                      <a:lnTo>
                        <a:pt x="2480" y="4726"/>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7" name="Google Shape;627;p5"/>
                <p:cNvSpPr/>
                <p:nvPr/>
              </p:nvSpPr>
              <p:spPr>
                <a:xfrm>
                  <a:off x="6439900" y="2701075"/>
                  <a:ext cx="425225" cy="423225"/>
                </a:xfrm>
                <a:custGeom>
                  <a:avLst/>
                  <a:gdLst/>
                  <a:ahLst/>
                  <a:cxnLst/>
                  <a:rect l="l" t="t" r="r" b="b"/>
                  <a:pathLst>
                    <a:path w="17009" h="16929" extrusionOk="0">
                      <a:moveTo>
                        <a:pt x="17009" y="13207"/>
                      </a:moveTo>
                      <a:cubicBezTo>
                        <a:pt x="15348" y="14116"/>
                        <a:pt x="5559" y="16748"/>
                        <a:pt x="3566" y="16929"/>
                      </a:cubicBezTo>
                      <a:cubicBezTo>
                        <a:pt x="2986" y="16003"/>
                        <a:pt x="35" y="4907"/>
                        <a:pt x="1" y="3615"/>
                      </a:cubicBezTo>
                      <a:cubicBezTo>
                        <a:pt x="981" y="2992"/>
                        <a:pt x="11918" y="142"/>
                        <a:pt x="13410" y="54"/>
                      </a:cubicBezTo>
                      <a:cubicBezTo>
                        <a:pt x="13401" y="1"/>
                        <a:pt x="15894" y="8972"/>
                        <a:pt x="17009" y="13207"/>
                      </a:cubicBezTo>
                      <a:close/>
                      <a:moveTo>
                        <a:pt x="807" y="5188"/>
                      </a:moveTo>
                      <a:cubicBezTo>
                        <a:pt x="1836" y="8949"/>
                        <a:pt x="2863" y="12711"/>
                        <a:pt x="3892" y="16473"/>
                      </a:cubicBezTo>
                      <a:cubicBezTo>
                        <a:pt x="8073" y="15334"/>
                        <a:pt x="12253" y="14194"/>
                        <a:pt x="16435" y="13053"/>
                      </a:cubicBezTo>
                      <a:cubicBezTo>
                        <a:pt x="15472" y="9284"/>
                        <a:pt x="14601" y="4252"/>
                        <a:pt x="12791" y="905"/>
                      </a:cubicBezTo>
                      <a:cubicBezTo>
                        <a:pt x="10675" y="1036"/>
                        <a:pt x="1980" y="3132"/>
                        <a:pt x="706" y="4099"/>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8" name="Google Shape;628;p5"/>
                <p:cNvSpPr/>
                <p:nvPr/>
              </p:nvSpPr>
              <p:spPr>
                <a:xfrm>
                  <a:off x="6998400" y="2795400"/>
                  <a:ext cx="179350" cy="168575"/>
                </a:xfrm>
                <a:custGeom>
                  <a:avLst/>
                  <a:gdLst/>
                  <a:ahLst/>
                  <a:cxnLst/>
                  <a:rect l="l" t="t" r="r" b="b"/>
                  <a:pathLst>
                    <a:path w="7174" h="6743" extrusionOk="0">
                      <a:moveTo>
                        <a:pt x="4706" y="6650"/>
                      </a:moveTo>
                      <a:cubicBezTo>
                        <a:pt x="0" y="5420"/>
                        <a:pt x="6236" y="1"/>
                        <a:pt x="6951" y="4403"/>
                      </a:cubicBezTo>
                      <a:cubicBezTo>
                        <a:pt x="7173" y="5789"/>
                        <a:pt x="6093" y="6743"/>
                        <a:pt x="4706" y="665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9" name="Google Shape;629;p5"/>
                <p:cNvSpPr/>
                <p:nvPr/>
              </p:nvSpPr>
              <p:spPr>
                <a:xfrm>
                  <a:off x="6057000" y="2850425"/>
                  <a:ext cx="171950" cy="168075"/>
                </a:xfrm>
                <a:custGeom>
                  <a:avLst/>
                  <a:gdLst/>
                  <a:ahLst/>
                  <a:cxnLst/>
                  <a:rect l="l" t="t" r="r" b="b"/>
                  <a:pathLst>
                    <a:path w="6878" h="6723" extrusionOk="0">
                      <a:moveTo>
                        <a:pt x="6877" y="2604"/>
                      </a:moveTo>
                      <a:cubicBezTo>
                        <a:pt x="6325" y="6722"/>
                        <a:pt x="1" y="2836"/>
                        <a:pt x="4378" y="765"/>
                      </a:cubicBezTo>
                      <a:cubicBezTo>
                        <a:pt x="5994" y="0"/>
                        <a:pt x="6701" y="1143"/>
                        <a:pt x="6877" y="2604"/>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0" name="Google Shape;630;p5"/>
                <p:cNvSpPr/>
                <p:nvPr/>
              </p:nvSpPr>
              <p:spPr>
                <a:xfrm>
                  <a:off x="5106300" y="2850450"/>
                  <a:ext cx="172625" cy="168050"/>
                </a:xfrm>
                <a:custGeom>
                  <a:avLst/>
                  <a:gdLst/>
                  <a:ahLst/>
                  <a:cxnLst/>
                  <a:rect l="l" t="t" r="r" b="b"/>
                  <a:pathLst>
                    <a:path w="6905" h="6722" extrusionOk="0">
                      <a:moveTo>
                        <a:pt x="6905" y="2604"/>
                      </a:moveTo>
                      <a:cubicBezTo>
                        <a:pt x="6349" y="6721"/>
                        <a:pt x="0" y="2833"/>
                        <a:pt x="4394" y="764"/>
                      </a:cubicBezTo>
                      <a:cubicBezTo>
                        <a:pt x="6014" y="1"/>
                        <a:pt x="6727" y="1136"/>
                        <a:pt x="6905" y="2604"/>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1" name="Google Shape;631;p5"/>
                <p:cNvSpPr/>
                <p:nvPr/>
              </p:nvSpPr>
              <p:spPr>
                <a:xfrm>
                  <a:off x="4155200" y="2850450"/>
                  <a:ext cx="172275" cy="168050"/>
                </a:xfrm>
                <a:custGeom>
                  <a:avLst/>
                  <a:gdLst/>
                  <a:ahLst/>
                  <a:cxnLst/>
                  <a:rect l="l" t="t" r="r" b="b"/>
                  <a:pathLst>
                    <a:path w="6891" h="6722" extrusionOk="0">
                      <a:moveTo>
                        <a:pt x="6890" y="2604"/>
                      </a:moveTo>
                      <a:cubicBezTo>
                        <a:pt x="6338" y="6721"/>
                        <a:pt x="1" y="2835"/>
                        <a:pt x="4385" y="764"/>
                      </a:cubicBezTo>
                      <a:cubicBezTo>
                        <a:pt x="6004" y="1"/>
                        <a:pt x="6713" y="1139"/>
                        <a:pt x="6890" y="2604"/>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2" name="Google Shape;632;p5"/>
                <p:cNvSpPr/>
                <p:nvPr/>
              </p:nvSpPr>
              <p:spPr>
                <a:xfrm>
                  <a:off x="3280875" y="2802200"/>
                  <a:ext cx="162925" cy="170525"/>
                </a:xfrm>
                <a:custGeom>
                  <a:avLst/>
                  <a:gdLst/>
                  <a:ahLst/>
                  <a:cxnLst/>
                  <a:rect l="l" t="t" r="r" b="b"/>
                  <a:pathLst>
                    <a:path w="6517" h="6821" extrusionOk="0">
                      <a:moveTo>
                        <a:pt x="105" y="4131"/>
                      </a:moveTo>
                      <a:cubicBezTo>
                        <a:pt x="1178" y="1"/>
                        <a:pt x="6516" y="4758"/>
                        <a:pt x="2740" y="6240"/>
                      </a:cubicBezTo>
                      <a:cubicBezTo>
                        <a:pt x="1261" y="6821"/>
                        <a:pt x="0" y="5719"/>
                        <a:pt x="105" y="413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3" name="Google Shape;633;p5"/>
                <p:cNvSpPr/>
                <p:nvPr/>
              </p:nvSpPr>
              <p:spPr>
                <a:xfrm>
                  <a:off x="2267600" y="2795450"/>
                  <a:ext cx="178400" cy="168525"/>
                </a:xfrm>
                <a:custGeom>
                  <a:avLst/>
                  <a:gdLst/>
                  <a:ahLst/>
                  <a:cxnLst/>
                  <a:rect l="l" t="t" r="r" b="b"/>
                  <a:pathLst>
                    <a:path w="7136" h="6741" extrusionOk="0">
                      <a:moveTo>
                        <a:pt x="4683" y="6648"/>
                      </a:moveTo>
                      <a:cubicBezTo>
                        <a:pt x="0" y="5417"/>
                        <a:pt x="6203" y="0"/>
                        <a:pt x="6913" y="4401"/>
                      </a:cubicBezTo>
                      <a:cubicBezTo>
                        <a:pt x="7136" y="5778"/>
                        <a:pt x="6070" y="6741"/>
                        <a:pt x="4683" y="6648"/>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4" name="Google Shape;634;p5"/>
                <p:cNvSpPr/>
                <p:nvPr/>
              </p:nvSpPr>
              <p:spPr>
                <a:xfrm>
                  <a:off x="1331475" y="2795500"/>
                  <a:ext cx="178325" cy="168475"/>
                </a:xfrm>
                <a:custGeom>
                  <a:avLst/>
                  <a:gdLst/>
                  <a:ahLst/>
                  <a:cxnLst/>
                  <a:rect l="l" t="t" r="r" b="b"/>
                  <a:pathLst>
                    <a:path w="7133" h="6739" extrusionOk="0">
                      <a:moveTo>
                        <a:pt x="4680" y="6646"/>
                      </a:moveTo>
                      <a:cubicBezTo>
                        <a:pt x="1" y="5415"/>
                        <a:pt x="6202" y="0"/>
                        <a:pt x="6910" y="4399"/>
                      </a:cubicBezTo>
                      <a:cubicBezTo>
                        <a:pt x="7133" y="5776"/>
                        <a:pt x="6067" y="6739"/>
                        <a:pt x="4680" y="6646"/>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5" name="Google Shape;635;p5"/>
                <p:cNvSpPr/>
                <p:nvPr/>
              </p:nvSpPr>
              <p:spPr>
                <a:xfrm>
                  <a:off x="393000" y="2795400"/>
                  <a:ext cx="179075" cy="168575"/>
                </a:xfrm>
                <a:custGeom>
                  <a:avLst/>
                  <a:gdLst/>
                  <a:ahLst/>
                  <a:cxnLst/>
                  <a:rect l="l" t="t" r="r" b="b"/>
                  <a:pathLst>
                    <a:path w="7163" h="6743" extrusionOk="0">
                      <a:moveTo>
                        <a:pt x="4700" y="6650"/>
                      </a:moveTo>
                      <a:cubicBezTo>
                        <a:pt x="1" y="5420"/>
                        <a:pt x="6227" y="1"/>
                        <a:pt x="6939" y="4403"/>
                      </a:cubicBezTo>
                      <a:cubicBezTo>
                        <a:pt x="7163" y="5785"/>
                        <a:pt x="6087" y="6743"/>
                        <a:pt x="4700" y="665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36" name="Google Shape;636;p5"/>
              <p:cNvSpPr/>
              <p:nvPr/>
            </p:nvSpPr>
            <p:spPr>
              <a:xfrm>
                <a:off x="8519892" y="4859280"/>
                <a:ext cx="186748" cy="195323"/>
              </a:xfrm>
              <a:custGeom>
                <a:avLst/>
                <a:gdLst/>
                <a:ahLst/>
                <a:cxnLst/>
                <a:rect l="l" t="t" r="r" b="b"/>
                <a:pathLst>
                  <a:path w="12479" h="13052" extrusionOk="0">
                    <a:moveTo>
                      <a:pt x="12359" y="11726"/>
                    </a:moveTo>
                    <a:cubicBezTo>
                      <a:pt x="12014" y="13051"/>
                      <a:pt x="831" y="12114"/>
                      <a:pt x="793" y="12076"/>
                    </a:cubicBezTo>
                    <a:cubicBezTo>
                      <a:pt x="672" y="11955"/>
                      <a:pt x="0" y="943"/>
                      <a:pt x="1044" y="500"/>
                    </a:cubicBezTo>
                    <a:cubicBezTo>
                      <a:pt x="934" y="439"/>
                      <a:pt x="11874" y="1"/>
                      <a:pt x="12294" y="816"/>
                    </a:cubicBezTo>
                    <a:cubicBezTo>
                      <a:pt x="12478" y="1176"/>
                      <a:pt x="12382" y="10416"/>
                      <a:pt x="12359" y="11724"/>
                    </a:cubicBezTo>
                    <a:lnTo>
                      <a:pt x="12359" y="11724"/>
                    </a:lnTo>
                    <a:close/>
                    <a:moveTo>
                      <a:pt x="9244" y="1758"/>
                    </a:moveTo>
                    <a:lnTo>
                      <a:pt x="1892" y="1758"/>
                    </a:lnTo>
                    <a:cubicBezTo>
                      <a:pt x="1892" y="4831"/>
                      <a:pt x="1892" y="7902"/>
                      <a:pt x="1892" y="10976"/>
                    </a:cubicBezTo>
                    <a:lnTo>
                      <a:pt x="11081" y="10976"/>
                    </a:lnTo>
                    <a:cubicBezTo>
                      <a:pt x="11081" y="8346"/>
                      <a:pt x="11579" y="4431"/>
                      <a:pt x="10766" y="2073"/>
                    </a:cubicBezTo>
                    <a:lnTo>
                      <a:pt x="9244" y="1758"/>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7" name="Google Shape;637;p5"/>
              <p:cNvSpPr/>
              <p:nvPr/>
            </p:nvSpPr>
            <p:spPr>
              <a:xfrm>
                <a:off x="8508369" y="4845707"/>
                <a:ext cx="213715" cy="217456"/>
              </a:xfrm>
              <a:custGeom>
                <a:avLst/>
                <a:gdLst/>
                <a:ahLst/>
                <a:cxnLst/>
                <a:rect l="l" t="t" r="r" b="b"/>
                <a:pathLst>
                  <a:path w="14281" h="14531" extrusionOk="0">
                    <a:moveTo>
                      <a:pt x="14245" y="14071"/>
                    </a:moveTo>
                    <a:cubicBezTo>
                      <a:pt x="14126" y="14531"/>
                      <a:pt x="390" y="14383"/>
                      <a:pt x="274" y="14113"/>
                    </a:cubicBezTo>
                    <a:cubicBezTo>
                      <a:pt x="252" y="14353"/>
                      <a:pt x="0" y="456"/>
                      <a:pt x="437" y="272"/>
                    </a:cubicBezTo>
                    <a:cubicBezTo>
                      <a:pt x="199" y="251"/>
                      <a:pt x="14050" y="0"/>
                      <a:pt x="14234" y="435"/>
                    </a:cubicBezTo>
                    <a:cubicBezTo>
                      <a:pt x="14239" y="382"/>
                      <a:pt x="14280" y="9686"/>
                      <a:pt x="14245" y="14071"/>
                    </a:cubicBezTo>
                    <a:close/>
                    <a:moveTo>
                      <a:pt x="11884" y="775"/>
                    </a:moveTo>
                    <a:lnTo>
                      <a:pt x="775" y="775"/>
                    </a:lnTo>
                    <a:cubicBezTo>
                      <a:pt x="775" y="5108"/>
                      <a:pt x="775" y="9440"/>
                      <a:pt x="777" y="13773"/>
                    </a:cubicBezTo>
                    <a:lnTo>
                      <a:pt x="13734" y="13773"/>
                    </a:lnTo>
                    <a:cubicBezTo>
                      <a:pt x="13733" y="10726"/>
                      <a:pt x="14267" y="3559"/>
                      <a:pt x="13416" y="1094"/>
                    </a:cubicBezTo>
                    <a:lnTo>
                      <a:pt x="11884" y="775"/>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8" name="Google Shape;638;p5"/>
              <p:cNvSpPr/>
              <p:nvPr/>
            </p:nvSpPr>
            <p:spPr>
              <a:xfrm>
                <a:off x="8778801" y="4841382"/>
                <a:ext cx="220405" cy="218504"/>
              </a:xfrm>
              <a:custGeom>
                <a:avLst/>
                <a:gdLst/>
                <a:ahLst/>
                <a:cxnLst/>
                <a:rect l="l" t="t" r="r" b="b"/>
                <a:pathLst>
                  <a:path w="14728" h="14601" extrusionOk="0">
                    <a:moveTo>
                      <a:pt x="14711" y="11183"/>
                    </a:moveTo>
                    <a:cubicBezTo>
                      <a:pt x="14727" y="12553"/>
                      <a:pt x="3728" y="14601"/>
                      <a:pt x="3680" y="14574"/>
                    </a:cubicBezTo>
                    <a:cubicBezTo>
                      <a:pt x="3530" y="14488"/>
                      <a:pt x="1" y="4041"/>
                      <a:pt x="890" y="3339"/>
                    </a:cubicBezTo>
                    <a:cubicBezTo>
                      <a:pt x="771" y="3309"/>
                      <a:pt x="11180" y="0"/>
                      <a:pt x="11797" y="676"/>
                    </a:cubicBezTo>
                    <a:cubicBezTo>
                      <a:pt x="12069" y="973"/>
                      <a:pt x="14391" y="9915"/>
                      <a:pt x="14711" y="11183"/>
                    </a:cubicBezTo>
                    <a:close/>
                    <a:moveTo>
                      <a:pt x="9109" y="2388"/>
                    </a:moveTo>
                    <a:cubicBezTo>
                      <a:pt x="6749" y="3035"/>
                      <a:pt x="4392" y="3682"/>
                      <a:pt x="2032" y="4328"/>
                    </a:cubicBezTo>
                    <a:cubicBezTo>
                      <a:pt x="2837" y="7293"/>
                      <a:pt x="3643" y="10258"/>
                      <a:pt x="4448" y="13222"/>
                    </a:cubicBezTo>
                    <a:cubicBezTo>
                      <a:pt x="7395" y="12414"/>
                      <a:pt x="10342" y="11606"/>
                      <a:pt x="13289" y="10796"/>
                    </a:cubicBezTo>
                    <a:cubicBezTo>
                      <a:pt x="12599" y="8259"/>
                      <a:pt x="12056" y="4353"/>
                      <a:pt x="10655" y="2292"/>
                    </a:cubicBezTo>
                    <a:lnTo>
                      <a:pt x="9109" y="2388"/>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9" name="Google Shape;639;p5"/>
              <p:cNvSpPr/>
              <p:nvPr/>
            </p:nvSpPr>
            <p:spPr>
              <a:xfrm>
                <a:off x="8762250" y="4822735"/>
                <a:ext cx="258535" cy="261738"/>
              </a:xfrm>
              <a:custGeom>
                <a:avLst/>
                <a:gdLst/>
                <a:ahLst/>
                <a:cxnLst/>
                <a:rect l="l" t="t" r="r" b="b"/>
                <a:pathLst>
                  <a:path w="17276" h="17490" extrusionOk="0">
                    <a:moveTo>
                      <a:pt x="17269" y="13522"/>
                    </a:moveTo>
                    <a:cubicBezTo>
                      <a:pt x="17275" y="13997"/>
                      <a:pt x="4026" y="17480"/>
                      <a:pt x="3843" y="17247"/>
                    </a:cubicBezTo>
                    <a:cubicBezTo>
                      <a:pt x="3885" y="17490"/>
                      <a:pt x="0" y="4149"/>
                      <a:pt x="372" y="3853"/>
                    </a:cubicBezTo>
                    <a:cubicBezTo>
                      <a:pt x="141" y="3895"/>
                      <a:pt x="13404" y="0"/>
                      <a:pt x="13693" y="370"/>
                    </a:cubicBezTo>
                    <a:cubicBezTo>
                      <a:pt x="13685" y="316"/>
                      <a:pt x="16157" y="9281"/>
                      <a:pt x="17269" y="13522"/>
                    </a:cubicBezTo>
                    <a:lnTo>
                      <a:pt x="17269" y="13522"/>
                    </a:lnTo>
                    <a:close/>
                    <a:moveTo>
                      <a:pt x="11521" y="1318"/>
                    </a:moveTo>
                    <a:cubicBezTo>
                      <a:pt x="7957" y="2295"/>
                      <a:pt x="4392" y="3272"/>
                      <a:pt x="830" y="4248"/>
                    </a:cubicBezTo>
                    <a:cubicBezTo>
                      <a:pt x="1965" y="8430"/>
                      <a:pt x="3100" y="12608"/>
                      <a:pt x="4236" y="16788"/>
                    </a:cubicBezTo>
                    <a:cubicBezTo>
                      <a:pt x="8391" y="15649"/>
                      <a:pt x="12545" y="14509"/>
                      <a:pt x="16698" y="13368"/>
                    </a:cubicBezTo>
                    <a:cubicBezTo>
                      <a:pt x="15902" y="10431"/>
                      <a:pt x="14543" y="3375"/>
                      <a:pt x="13077" y="122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0" name="Google Shape;640;p5"/>
              <p:cNvSpPr/>
              <p:nvPr/>
            </p:nvSpPr>
            <p:spPr>
              <a:xfrm>
                <a:off x="8515806" y="4883912"/>
                <a:ext cx="107194" cy="100909"/>
              </a:xfrm>
              <a:custGeom>
                <a:avLst/>
                <a:gdLst/>
                <a:ahLst/>
                <a:cxnLst/>
                <a:rect l="l" t="t" r="r" b="b"/>
                <a:pathLst>
                  <a:path w="7163" h="6743" extrusionOk="0">
                    <a:moveTo>
                      <a:pt x="4700" y="6650"/>
                    </a:moveTo>
                    <a:cubicBezTo>
                      <a:pt x="1" y="5420"/>
                      <a:pt x="6227" y="1"/>
                      <a:pt x="6939" y="4403"/>
                    </a:cubicBezTo>
                    <a:cubicBezTo>
                      <a:pt x="7163" y="5785"/>
                      <a:pt x="6087" y="6743"/>
                      <a:pt x="4700" y="665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641" name="Google Shape;641;p5"/>
          <p:cNvGrpSpPr/>
          <p:nvPr/>
        </p:nvGrpSpPr>
        <p:grpSpPr>
          <a:xfrm>
            <a:off x="0" y="0"/>
            <a:ext cx="9143937" cy="465709"/>
            <a:chOff x="0" y="0"/>
            <a:chExt cx="9143937" cy="465709"/>
          </a:xfrm>
        </p:grpSpPr>
        <p:sp>
          <p:nvSpPr>
            <p:cNvPr id="642" name="Google Shape;642;p5"/>
            <p:cNvSpPr/>
            <p:nvPr/>
          </p:nvSpPr>
          <p:spPr>
            <a:xfrm>
              <a:off x="7341170" y="30089"/>
              <a:ext cx="70655" cy="70662"/>
            </a:xfrm>
            <a:custGeom>
              <a:avLst/>
              <a:gdLst/>
              <a:ahLst/>
              <a:cxnLst/>
              <a:rect l="l" t="t" r="r" b="b"/>
              <a:pathLst>
                <a:path w="2757" h="2757" extrusionOk="0">
                  <a:moveTo>
                    <a:pt x="1378" y="2757"/>
                  </a:moveTo>
                  <a:cubicBezTo>
                    <a:pt x="2138" y="2757"/>
                    <a:pt x="2757" y="2138"/>
                    <a:pt x="2757" y="1380"/>
                  </a:cubicBezTo>
                  <a:cubicBezTo>
                    <a:pt x="2757" y="620"/>
                    <a:pt x="2138" y="1"/>
                    <a:pt x="1378" y="1"/>
                  </a:cubicBezTo>
                  <a:cubicBezTo>
                    <a:pt x="620" y="1"/>
                    <a:pt x="1" y="620"/>
                    <a:pt x="1" y="1380"/>
                  </a:cubicBezTo>
                  <a:cubicBezTo>
                    <a:pt x="1" y="2138"/>
                    <a:pt x="620" y="2757"/>
                    <a:pt x="1378"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43" name="Google Shape;643;p5"/>
            <p:cNvGrpSpPr/>
            <p:nvPr/>
          </p:nvGrpSpPr>
          <p:grpSpPr>
            <a:xfrm>
              <a:off x="0" y="16583"/>
              <a:ext cx="9143937" cy="449127"/>
              <a:chOff x="0" y="16583"/>
              <a:chExt cx="9143937" cy="449127"/>
            </a:xfrm>
          </p:grpSpPr>
          <p:sp>
            <p:nvSpPr>
              <p:cNvPr id="644" name="Google Shape;644;p5"/>
              <p:cNvSpPr/>
              <p:nvPr/>
            </p:nvSpPr>
            <p:spPr>
              <a:xfrm>
                <a:off x="19939" y="128521"/>
                <a:ext cx="876102" cy="337188"/>
              </a:xfrm>
              <a:custGeom>
                <a:avLst/>
                <a:gdLst/>
                <a:ahLst/>
                <a:cxnLst/>
                <a:rect l="l" t="t" r="r" b="b"/>
                <a:pathLst>
                  <a:path w="34186" h="13156" extrusionOk="0">
                    <a:moveTo>
                      <a:pt x="648" y="6823"/>
                    </a:moveTo>
                    <a:cubicBezTo>
                      <a:pt x="515" y="6964"/>
                      <a:pt x="291" y="6971"/>
                      <a:pt x="150" y="6840"/>
                    </a:cubicBezTo>
                    <a:cubicBezTo>
                      <a:pt x="9" y="6707"/>
                      <a:pt x="0" y="6488"/>
                      <a:pt x="135" y="6349"/>
                    </a:cubicBezTo>
                    <a:cubicBezTo>
                      <a:pt x="151" y="6330"/>
                      <a:pt x="5989" y="0"/>
                      <a:pt x="16426" y="6291"/>
                    </a:cubicBezTo>
                    <a:cubicBezTo>
                      <a:pt x="26400" y="12302"/>
                      <a:pt x="33549" y="6335"/>
                      <a:pt x="33569" y="6319"/>
                    </a:cubicBezTo>
                    <a:cubicBezTo>
                      <a:pt x="33718" y="6198"/>
                      <a:pt x="33940" y="6219"/>
                      <a:pt x="34063" y="6367"/>
                    </a:cubicBezTo>
                    <a:cubicBezTo>
                      <a:pt x="34186" y="6515"/>
                      <a:pt x="34164" y="6734"/>
                      <a:pt x="34015" y="6855"/>
                    </a:cubicBezTo>
                    <a:cubicBezTo>
                      <a:pt x="33992" y="6873"/>
                      <a:pt x="26463" y="13155"/>
                      <a:pt x="16058" y="6883"/>
                    </a:cubicBezTo>
                    <a:cubicBezTo>
                      <a:pt x="6115" y="890"/>
                      <a:pt x="662" y="6808"/>
                      <a:pt x="648" y="6825"/>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5" name="Google Shape;645;p5"/>
              <p:cNvSpPr/>
              <p:nvPr/>
            </p:nvSpPr>
            <p:spPr>
              <a:xfrm>
                <a:off x="0" y="20359"/>
                <a:ext cx="916286" cy="381887"/>
              </a:xfrm>
              <a:custGeom>
                <a:avLst/>
                <a:gdLst/>
                <a:ahLst/>
                <a:cxnLst/>
                <a:rect l="l" t="t" r="r" b="b"/>
                <a:pathLst>
                  <a:path w="35754" h="14900" extrusionOk="0">
                    <a:moveTo>
                      <a:pt x="1938" y="8193"/>
                    </a:moveTo>
                    <a:cubicBezTo>
                      <a:pt x="1538" y="8611"/>
                      <a:pt x="870" y="8631"/>
                      <a:pt x="445" y="8236"/>
                    </a:cubicBezTo>
                    <a:cubicBezTo>
                      <a:pt x="20" y="7842"/>
                      <a:pt x="0" y="7184"/>
                      <a:pt x="400" y="6766"/>
                    </a:cubicBezTo>
                    <a:cubicBezTo>
                      <a:pt x="418" y="6746"/>
                      <a:pt x="6639" y="1"/>
                      <a:pt x="17569" y="6590"/>
                    </a:cubicBezTo>
                    <a:cubicBezTo>
                      <a:pt x="27112" y="12341"/>
                      <a:pt x="33880" y="6691"/>
                      <a:pt x="33900" y="6674"/>
                    </a:cubicBezTo>
                    <a:cubicBezTo>
                      <a:pt x="34350" y="6311"/>
                      <a:pt x="35014" y="6374"/>
                      <a:pt x="35384" y="6817"/>
                    </a:cubicBezTo>
                    <a:cubicBezTo>
                      <a:pt x="35754" y="7260"/>
                      <a:pt x="35689" y="7917"/>
                      <a:pt x="35239" y="8282"/>
                    </a:cubicBezTo>
                    <a:cubicBezTo>
                      <a:pt x="35216" y="8300"/>
                      <a:pt x="27306" y="14900"/>
                      <a:pt x="16471" y="8367"/>
                    </a:cubicBezTo>
                    <a:cubicBezTo>
                      <a:pt x="7021" y="2672"/>
                      <a:pt x="1953" y="8176"/>
                      <a:pt x="1937" y="819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6" name="Google Shape;646;p5"/>
              <p:cNvSpPr/>
              <p:nvPr/>
            </p:nvSpPr>
            <p:spPr>
              <a:xfrm>
                <a:off x="933856" y="16668"/>
                <a:ext cx="876102" cy="337137"/>
              </a:xfrm>
              <a:custGeom>
                <a:avLst/>
                <a:gdLst/>
                <a:ahLst/>
                <a:cxnLst/>
                <a:rect l="l" t="t" r="r" b="b"/>
                <a:pathLst>
                  <a:path w="34186" h="13154" extrusionOk="0">
                    <a:moveTo>
                      <a:pt x="33538" y="6329"/>
                    </a:moveTo>
                    <a:cubicBezTo>
                      <a:pt x="33673" y="6189"/>
                      <a:pt x="33895" y="6183"/>
                      <a:pt x="34036" y="6314"/>
                    </a:cubicBezTo>
                    <a:cubicBezTo>
                      <a:pt x="34179" y="6445"/>
                      <a:pt x="34186" y="6666"/>
                      <a:pt x="34051" y="6805"/>
                    </a:cubicBezTo>
                    <a:cubicBezTo>
                      <a:pt x="34035" y="6823"/>
                      <a:pt x="28199" y="13154"/>
                      <a:pt x="17762" y="6863"/>
                    </a:cubicBezTo>
                    <a:cubicBezTo>
                      <a:pt x="7786" y="851"/>
                      <a:pt x="639" y="6818"/>
                      <a:pt x="617" y="6835"/>
                    </a:cubicBezTo>
                    <a:cubicBezTo>
                      <a:pt x="468" y="6956"/>
                      <a:pt x="247" y="6934"/>
                      <a:pt x="123" y="6788"/>
                    </a:cubicBezTo>
                    <a:cubicBezTo>
                      <a:pt x="0" y="6639"/>
                      <a:pt x="22" y="6420"/>
                      <a:pt x="173" y="6301"/>
                    </a:cubicBezTo>
                    <a:cubicBezTo>
                      <a:pt x="193" y="6282"/>
                      <a:pt x="7723" y="0"/>
                      <a:pt x="18128" y="6271"/>
                    </a:cubicBezTo>
                    <a:cubicBezTo>
                      <a:pt x="28071" y="12264"/>
                      <a:pt x="33524" y="6347"/>
                      <a:pt x="33538" y="632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7" name="Google Shape;647;p5"/>
              <p:cNvSpPr/>
              <p:nvPr/>
            </p:nvSpPr>
            <p:spPr>
              <a:xfrm>
                <a:off x="913610" y="80104"/>
                <a:ext cx="916286" cy="381810"/>
              </a:xfrm>
              <a:custGeom>
                <a:avLst/>
                <a:gdLst/>
                <a:ahLst/>
                <a:cxnLst/>
                <a:rect l="l" t="t" r="r" b="b"/>
                <a:pathLst>
                  <a:path w="35754" h="14897" extrusionOk="0">
                    <a:moveTo>
                      <a:pt x="33816" y="6706"/>
                    </a:moveTo>
                    <a:cubicBezTo>
                      <a:pt x="34216" y="6288"/>
                      <a:pt x="34884" y="6268"/>
                      <a:pt x="35309" y="6661"/>
                    </a:cubicBezTo>
                    <a:cubicBezTo>
                      <a:pt x="35734" y="7056"/>
                      <a:pt x="35754" y="7715"/>
                      <a:pt x="35354" y="8135"/>
                    </a:cubicBezTo>
                    <a:cubicBezTo>
                      <a:pt x="35336" y="8153"/>
                      <a:pt x="29115" y="14897"/>
                      <a:pt x="18185" y="8309"/>
                    </a:cubicBezTo>
                    <a:cubicBezTo>
                      <a:pt x="8642" y="2558"/>
                      <a:pt x="1875" y="8208"/>
                      <a:pt x="1855" y="8223"/>
                    </a:cubicBezTo>
                    <a:cubicBezTo>
                      <a:pt x="1406" y="8590"/>
                      <a:pt x="740" y="8525"/>
                      <a:pt x="370" y="8080"/>
                    </a:cubicBezTo>
                    <a:cubicBezTo>
                      <a:pt x="0" y="7637"/>
                      <a:pt x="65" y="6982"/>
                      <a:pt x="516" y="6618"/>
                    </a:cubicBezTo>
                    <a:cubicBezTo>
                      <a:pt x="538" y="6598"/>
                      <a:pt x="8448" y="1"/>
                      <a:pt x="19285" y="6532"/>
                    </a:cubicBezTo>
                    <a:cubicBezTo>
                      <a:pt x="28733" y="12227"/>
                      <a:pt x="33802" y="6723"/>
                      <a:pt x="33817" y="670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8" name="Google Shape;648;p5"/>
              <p:cNvSpPr/>
              <p:nvPr/>
            </p:nvSpPr>
            <p:spPr>
              <a:xfrm>
                <a:off x="1848003" y="128521"/>
                <a:ext cx="876076" cy="337188"/>
              </a:xfrm>
              <a:custGeom>
                <a:avLst/>
                <a:gdLst/>
                <a:ahLst/>
                <a:cxnLst/>
                <a:rect l="l" t="t" r="r" b="b"/>
                <a:pathLst>
                  <a:path w="34185" h="13156" extrusionOk="0">
                    <a:moveTo>
                      <a:pt x="646" y="6823"/>
                    </a:moveTo>
                    <a:cubicBezTo>
                      <a:pt x="513" y="6964"/>
                      <a:pt x="291" y="6971"/>
                      <a:pt x="148" y="6840"/>
                    </a:cubicBezTo>
                    <a:cubicBezTo>
                      <a:pt x="7" y="6707"/>
                      <a:pt x="1" y="6488"/>
                      <a:pt x="133" y="6349"/>
                    </a:cubicBezTo>
                    <a:cubicBezTo>
                      <a:pt x="150" y="6330"/>
                      <a:pt x="5988" y="0"/>
                      <a:pt x="16425" y="6291"/>
                    </a:cubicBezTo>
                    <a:cubicBezTo>
                      <a:pt x="26399" y="12302"/>
                      <a:pt x="33546" y="6335"/>
                      <a:pt x="33567" y="6319"/>
                    </a:cubicBezTo>
                    <a:cubicBezTo>
                      <a:pt x="33717" y="6198"/>
                      <a:pt x="33939" y="6219"/>
                      <a:pt x="34062" y="6367"/>
                    </a:cubicBezTo>
                    <a:cubicBezTo>
                      <a:pt x="34185" y="6515"/>
                      <a:pt x="34163" y="6734"/>
                      <a:pt x="34014" y="6855"/>
                    </a:cubicBezTo>
                    <a:cubicBezTo>
                      <a:pt x="33992" y="6873"/>
                      <a:pt x="26464" y="13155"/>
                      <a:pt x="16058" y="6883"/>
                    </a:cubicBezTo>
                    <a:cubicBezTo>
                      <a:pt x="6115" y="890"/>
                      <a:pt x="663" y="6808"/>
                      <a:pt x="646" y="6825"/>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9" name="Google Shape;649;p5"/>
              <p:cNvSpPr/>
              <p:nvPr/>
            </p:nvSpPr>
            <p:spPr>
              <a:xfrm>
                <a:off x="3676043" y="128521"/>
                <a:ext cx="876102" cy="337188"/>
              </a:xfrm>
              <a:custGeom>
                <a:avLst/>
                <a:gdLst/>
                <a:ahLst/>
                <a:cxnLst/>
                <a:rect l="l" t="t" r="r" b="b"/>
                <a:pathLst>
                  <a:path w="34186" h="13156" extrusionOk="0">
                    <a:moveTo>
                      <a:pt x="646" y="6823"/>
                    </a:moveTo>
                    <a:cubicBezTo>
                      <a:pt x="513" y="6964"/>
                      <a:pt x="291" y="6971"/>
                      <a:pt x="148" y="6840"/>
                    </a:cubicBezTo>
                    <a:cubicBezTo>
                      <a:pt x="7" y="6707"/>
                      <a:pt x="0" y="6488"/>
                      <a:pt x="133" y="6349"/>
                    </a:cubicBezTo>
                    <a:cubicBezTo>
                      <a:pt x="151" y="6330"/>
                      <a:pt x="5987" y="0"/>
                      <a:pt x="16424" y="6291"/>
                    </a:cubicBezTo>
                    <a:cubicBezTo>
                      <a:pt x="26399" y="12302"/>
                      <a:pt x="33547" y="6335"/>
                      <a:pt x="33567" y="6319"/>
                    </a:cubicBezTo>
                    <a:cubicBezTo>
                      <a:pt x="33716" y="6198"/>
                      <a:pt x="33939" y="6219"/>
                      <a:pt x="34061" y="6367"/>
                    </a:cubicBezTo>
                    <a:cubicBezTo>
                      <a:pt x="34186" y="6515"/>
                      <a:pt x="34164" y="6734"/>
                      <a:pt x="34013" y="6855"/>
                    </a:cubicBezTo>
                    <a:cubicBezTo>
                      <a:pt x="33992" y="6873"/>
                      <a:pt x="26463" y="13155"/>
                      <a:pt x="16058" y="6883"/>
                    </a:cubicBezTo>
                    <a:cubicBezTo>
                      <a:pt x="6115" y="890"/>
                      <a:pt x="662" y="6808"/>
                      <a:pt x="646" y="6825"/>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0" name="Google Shape;650;p5"/>
              <p:cNvSpPr/>
              <p:nvPr/>
            </p:nvSpPr>
            <p:spPr>
              <a:xfrm>
                <a:off x="5504057" y="128521"/>
                <a:ext cx="876127" cy="337188"/>
              </a:xfrm>
              <a:custGeom>
                <a:avLst/>
                <a:gdLst/>
                <a:ahLst/>
                <a:cxnLst/>
                <a:rect l="l" t="t" r="r" b="b"/>
                <a:pathLst>
                  <a:path w="34187" h="13156" extrusionOk="0">
                    <a:moveTo>
                      <a:pt x="648" y="6823"/>
                    </a:moveTo>
                    <a:cubicBezTo>
                      <a:pt x="514" y="6964"/>
                      <a:pt x="291" y="6971"/>
                      <a:pt x="150" y="6840"/>
                    </a:cubicBezTo>
                    <a:cubicBezTo>
                      <a:pt x="8" y="6707"/>
                      <a:pt x="1" y="6488"/>
                      <a:pt x="135" y="6349"/>
                    </a:cubicBezTo>
                    <a:cubicBezTo>
                      <a:pt x="152" y="6330"/>
                      <a:pt x="5990" y="0"/>
                      <a:pt x="16425" y="6291"/>
                    </a:cubicBezTo>
                    <a:cubicBezTo>
                      <a:pt x="26399" y="12302"/>
                      <a:pt x="33548" y="6335"/>
                      <a:pt x="33568" y="6319"/>
                    </a:cubicBezTo>
                    <a:cubicBezTo>
                      <a:pt x="33719" y="6198"/>
                      <a:pt x="33939" y="6219"/>
                      <a:pt x="34064" y="6367"/>
                    </a:cubicBezTo>
                    <a:cubicBezTo>
                      <a:pt x="34187" y="6515"/>
                      <a:pt x="34165" y="6734"/>
                      <a:pt x="34016" y="6855"/>
                    </a:cubicBezTo>
                    <a:cubicBezTo>
                      <a:pt x="33992" y="6873"/>
                      <a:pt x="26464" y="13155"/>
                      <a:pt x="16058" y="6883"/>
                    </a:cubicBezTo>
                    <a:cubicBezTo>
                      <a:pt x="6116" y="890"/>
                      <a:pt x="663" y="6808"/>
                      <a:pt x="648" y="6825"/>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1" name="Google Shape;651;p5"/>
              <p:cNvSpPr/>
              <p:nvPr/>
            </p:nvSpPr>
            <p:spPr>
              <a:xfrm>
                <a:off x="1828014" y="20359"/>
                <a:ext cx="916311" cy="381887"/>
              </a:xfrm>
              <a:custGeom>
                <a:avLst/>
                <a:gdLst/>
                <a:ahLst/>
                <a:cxnLst/>
                <a:rect l="l" t="t" r="r" b="b"/>
                <a:pathLst>
                  <a:path w="35755" h="14900" extrusionOk="0">
                    <a:moveTo>
                      <a:pt x="1939" y="8193"/>
                    </a:moveTo>
                    <a:cubicBezTo>
                      <a:pt x="1539" y="8611"/>
                      <a:pt x="872" y="8631"/>
                      <a:pt x="447" y="8236"/>
                    </a:cubicBezTo>
                    <a:cubicBezTo>
                      <a:pt x="22" y="7842"/>
                      <a:pt x="1" y="7184"/>
                      <a:pt x="401" y="6766"/>
                    </a:cubicBezTo>
                    <a:cubicBezTo>
                      <a:pt x="419" y="6746"/>
                      <a:pt x="6641" y="1"/>
                      <a:pt x="17571" y="6590"/>
                    </a:cubicBezTo>
                    <a:cubicBezTo>
                      <a:pt x="27114" y="12341"/>
                      <a:pt x="33881" y="6691"/>
                      <a:pt x="33901" y="6674"/>
                    </a:cubicBezTo>
                    <a:cubicBezTo>
                      <a:pt x="34351" y="6311"/>
                      <a:pt x="35014" y="6374"/>
                      <a:pt x="35386" y="6817"/>
                    </a:cubicBezTo>
                    <a:cubicBezTo>
                      <a:pt x="35754" y="7260"/>
                      <a:pt x="35690" y="7917"/>
                      <a:pt x="35240" y="8282"/>
                    </a:cubicBezTo>
                    <a:cubicBezTo>
                      <a:pt x="35217" y="8300"/>
                      <a:pt x="27308" y="14900"/>
                      <a:pt x="16471" y="8367"/>
                    </a:cubicBezTo>
                    <a:cubicBezTo>
                      <a:pt x="7021" y="2672"/>
                      <a:pt x="1954" y="8176"/>
                      <a:pt x="1939" y="819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2" name="Google Shape;652;p5"/>
              <p:cNvSpPr/>
              <p:nvPr/>
            </p:nvSpPr>
            <p:spPr>
              <a:xfrm>
                <a:off x="3656104" y="20359"/>
                <a:ext cx="916260" cy="381887"/>
              </a:xfrm>
              <a:custGeom>
                <a:avLst/>
                <a:gdLst/>
                <a:ahLst/>
                <a:cxnLst/>
                <a:rect l="l" t="t" r="r" b="b"/>
                <a:pathLst>
                  <a:path w="35753" h="14900" extrusionOk="0">
                    <a:moveTo>
                      <a:pt x="1937" y="8193"/>
                    </a:moveTo>
                    <a:cubicBezTo>
                      <a:pt x="1537" y="8611"/>
                      <a:pt x="870" y="8631"/>
                      <a:pt x="445" y="8236"/>
                    </a:cubicBezTo>
                    <a:cubicBezTo>
                      <a:pt x="20" y="7842"/>
                      <a:pt x="0" y="7184"/>
                      <a:pt x="400" y="6766"/>
                    </a:cubicBezTo>
                    <a:cubicBezTo>
                      <a:pt x="417" y="6746"/>
                      <a:pt x="6639" y="1"/>
                      <a:pt x="17569" y="6590"/>
                    </a:cubicBezTo>
                    <a:cubicBezTo>
                      <a:pt x="27112" y="12341"/>
                      <a:pt x="33879" y="6691"/>
                      <a:pt x="33899" y="6674"/>
                    </a:cubicBezTo>
                    <a:cubicBezTo>
                      <a:pt x="34348" y="6311"/>
                      <a:pt x="35014" y="6374"/>
                      <a:pt x="35384" y="6817"/>
                    </a:cubicBezTo>
                    <a:cubicBezTo>
                      <a:pt x="35752" y="7260"/>
                      <a:pt x="35687" y="7917"/>
                      <a:pt x="35238" y="8282"/>
                    </a:cubicBezTo>
                    <a:cubicBezTo>
                      <a:pt x="35214" y="8300"/>
                      <a:pt x="27306" y="14900"/>
                      <a:pt x="16469" y="8367"/>
                    </a:cubicBezTo>
                    <a:cubicBezTo>
                      <a:pt x="7019" y="2672"/>
                      <a:pt x="1951" y="8176"/>
                      <a:pt x="1937" y="819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3" name="Google Shape;653;p5"/>
              <p:cNvSpPr/>
              <p:nvPr/>
            </p:nvSpPr>
            <p:spPr>
              <a:xfrm>
                <a:off x="5484118" y="20359"/>
                <a:ext cx="916311" cy="381887"/>
              </a:xfrm>
              <a:custGeom>
                <a:avLst/>
                <a:gdLst/>
                <a:ahLst/>
                <a:cxnLst/>
                <a:rect l="l" t="t" r="r" b="b"/>
                <a:pathLst>
                  <a:path w="35755" h="14900" extrusionOk="0">
                    <a:moveTo>
                      <a:pt x="1939" y="8193"/>
                    </a:moveTo>
                    <a:cubicBezTo>
                      <a:pt x="1539" y="8611"/>
                      <a:pt x="870" y="8631"/>
                      <a:pt x="445" y="8236"/>
                    </a:cubicBezTo>
                    <a:cubicBezTo>
                      <a:pt x="21" y="7842"/>
                      <a:pt x="1" y="7184"/>
                      <a:pt x="401" y="6766"/>
                    </a:cubicBezTo>
                    <a:cubicBezTo>
                      <a:pt x="419" y="6746"/>
                      <a:pt x="6640" y="1"/>
                      <a:pt x="17570" y="6590"/>
                    </a:cubicBezTo>
                    <a:cubicBezTo>
                      <a:pt x="27113" y="12341"/>
                      <a:pt x="33879" y="6691"/>
                      <a:pt x="33899" y="6674"/>
                    </a:cubicBezTo>
                    <a:cubicBezTo>
                      <a:pt x="34349" y="6311"/>
                      <a:pt x="35014" y="6374"/>
                      <a:pt x="35384" y="6817"/>
                    </a:cubicBezTo>
                    <a:cubicBezTo>
                      <a:pt x="35754" y="7260"/>
                      <a:pt x="35690" y="7917"/>
                      <a:pt x="35240" y="8282"/>
                    </a:cubicBezTo>
                    <a:cubicBezTo>
                      <a:pt x="35217" y="8300"/>
                      <a:pt x="27307" y="14900"/>
                      <a:pt x="16470" y="8367"/>
                    </a:cubicBezTo>
                    <a:cubicBezTo>
                      <a:pt x="7021" y="2672"/>
                      <a:pt x="1952" y="8176"/>
                      <a:pt x="1939" y="819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4" name="Google Shape;654;p5"/>
              <p:cNvSpPr/>
              <p:nvPr/>
            </p:nvSpPr>
            <p:spPr>
              <a:xfrm>
                <a:off x="2761869" y="16668"/>
                <a:ext cx="876127" cy="337137"/>
              </a:xfrm>
              <a:custGeom>
                <a:avLst/>
                <a:gdLst/>
                <a:ahLst/>
                <a:cxnLst/>
                <a:rect l="l" t="t" r="r" b="b"/>
                <a:pathLst>
                  <a:path w="34187" h="13154" extrusionOk="0">
                    <a:moveTo>
                      <a:pt x="33541" y="6329"/>
                    </a:moveTo>
                    <a:cubicBezTo>
                      <a:pt x="33674" y="6189"/>
                      <a:pt x="33896" y="6183"/>
                      <a:pt x="34039" y="6314"/>
                    </a:cubicBezTo>
                    <a:cubicBezTo>
                      <a:pt x="34180" y="6445"/>
                      <a:pt x="34186" y="6666"/>
                      <a:pt x="34053" y="6805"/>
                    </a:cubicBezTo>
                    <a:cubicBezTo>
                      <a:pt x="34037" y="6823"/>
                      <a:pt x="28199" y="13154"/>
                      <a:pt x="17762" y="6863"/>
                    </a:cubicBezTo>
                    <a:cubicBezTo>
                      <a:pt x="7788" y="851"/>
                      <a:pt x="640" y="6818"/>
                      <a:pt x="620" y="6835"/>
                    </a:cubicBezTo>
                    <a:cubicBezTo>
                      <a:pt x="470" y="6956"/>
                      <a:pt x="248" y="6934"/>
                      <a:pt x="125" y="6788"/>
                    </a:cubicBezTo>
                    <a:cubicBezTo>
                      <a:pt x="1" y="6639"/>
                      <a:pt x="22" y="6420"/>
                      <a:pt x="173" y="6301"/>
                    </a:cubicBezTo>
                    <a:cubicBezTo>
                      <a:pt x="195" y="6282"/>
                      <a:pt x="7723" y="0"/>
                      <a:pt x="18129" y="6271"/>
                    </a:cubicBezTo>
                    <a:cubicBezTo>
                      <a:pt x="28072" y="12264"/>
                      <a:pt x="33524" y="6347"/>
                      <a:pt x="33541" y="632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5" name="Google Shape;655;p5"/>
              <p:cNvSpPr/>
              <p:nvPr/>
            </p:nvSpPr>
            <p:spPr>
              <a:xfrm>
                <a:off x="4589909" y="16668"/>
                <a:ext cx="876102" cy="337137"/>
              </a:xfrm>
              <a:custGeom>
                <a:avLst/>
                <a:gdLst/>
                <a:ahLst/>
                <a:cxnLst/>
                <a:rect l="l" t="t" r="r" b="b"/>
                <a:pathLst>
                  <a:path w="34186" h="13154" extrusionOk="0">
                    <a:moveTo>
                      <a:pt x="33540" y="6329"/>
                    </a:moveTo>
                    <a:cubicBezTo>
                      <a:pt x="33673" y="6189"/>
                      <a:pt x="33896" y="6183"/>
                      <a:pt x="34038" y="6314"/>
                    </a:cubicBezTo>
                    <a:cubicBezTo>
                      <a:pt x="34179" y="6445"/>
                      <a:pt x="34186" y="6666"/>
                      <a:pt x="34053" y="6805"/>
                    </a:cubicBezTo>
                    <a:cubicBezTo>
                      <a:pt x="34035" y="6823"/>
                      <a:pt x="28199" y="13154"/>
                      <a:pt x="17762" y="6863"/>
                    </a:cubicBezTo>
                    <a:cubicBezTo>
                      <a:pt x="7788" y="851"/>
                      <a:pt x="639" y="6818"/>
                      <a:pt x="619" y="6835"/>
                    </a:cubicBezTo>
                    <a:cubicBezTo>
                      <a:pt x="468" y="6956"/>
                      <a:pt x="248" y="6934"/>
                      <a:pt x="123" y="6788"/>
                    </a:cubicBezTo>
                    <a:cubicBezTo>
                      <a:pt x="0" y="6639"/>
                      <a:pt x="22" y="6420"/>
                      <a:pt x="173" y="6301"/>
                    </a:cubicBezTo>
                    <a:cubicBezTo>
                      <a:pt x="195" y="6282"/>
                      <a:pt x="7723" y="0"/>
                      <a:pt x="18129" y="6271"/>
                    </a:cubicBezTo>
                    <a:cubicBezTo>
                      <a:pt x="28071" y="12264"/>
                      <a:pt x="33524" y="6347"/>
                      <a:pt x="33540" y="632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6" name="Google Shape;656;p5"/>
              <p:cNvSpPr/>
              <p:nvPr/>
            </p:nvSpPr>
            <p:spPr>
              <a:xfrm>
                <a:off x="6417974" y="16668"/>
                <a:ext cx="876076" cy="337137"/>
              </a:xfrm>
              <a:custGeom>
                <a:avLst/>
                <a:gdLst/>
                <a:ahLst/>
                <a:cxnLst/>
                <a:rect l="l" t="t" r="r" b="b"/>
                <a:pathLst>
                  <a:path w="34185" h="13154" extrusionOk="0">
                    <a:moveTo>
                      <a:pt x="33539" y="6329"/>
                    </a:moveTo>
                    <a:cubicBezTo>
                      <a:pt x="33672" y="6189"/>
                      <a:pt x="33896" y="6183"/>
                      <a:pt x="34037" y="6314"/>
                    </a:cubicBezTo>
                    <a:cubicBezTo>
                      <a:pt x="34178" y="6445"/>
                      <a:pt x="34185" y="6666"/>
                      <a:pt x="34052" y="6805"/>
                    </a:cubicBezTo>
                    <a:cubicBezTo>
                      <a:pt x="34035" y="6823"/>
                      <a:pt x="28198" y="13154"/>
                      <a:pt x="17760" y="6863"/>
                    </a:cubicBezTo>
                    <a:cubicBezTo>
                      <a:pt x="7786" y="851"/>
                      <a:pt x="640" y="6818"/>
                      <a:pt x="618" y="6835"/>
                    </a:cubicBezTo>
                    <a:cubicBezTo>
                      <a:pt x="469" y="6956"/>
                      <a:pt x="246" y="6934"/>
                      <a:pt x="123" y="6788"/>
                    </a:cubicBezTo>
                    <a:cubicBezTo>
                      <a:pt x="1" y="6639"/>
                      <a:pt x="22" y="6420"/>
                      <a:pt x="172" y="6301"/>
                    </a:cubicBezTo>
                    <a:cubicBezTo>
                      <a:pt x="193" y="6282"/>
                      <a:pt x="7722" y="0"/>
                      <a:pt x="18127" y="6271"/>
                    </a:cubicBezTo>
                    <a:cubicBezTo>
                      <a:pt x="28070" y="12264"/>
                      <a:pt x="33522" y="6347"/>
                      <a:pt x="33539" y="632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7" name="Google Shape;657;p5"/>
              <p:cNvSpPr/>
              <p:nvPr/>
            </p:nvSpPr>
            <p:spPr>
              <a:xfrm>
                <a:off x="2741623" y="80104"/>
                <a:ext cx="916311" cy="381810"/>
              </a:xfrm>
              <a:custGeom>
                <a:avLst/>
                <a:gdLst/>
                <a:ahLst/>
                <a:cxnLst/>
                <a:rect l="l" t="t" r="r" b="b"/>
                <a:pathLst>
                  <a:path w="35755" h="14897" extrusionOk="0">
                    <a:moveTo>
                      <a:pt x="33818" y="6706"/>
                    </a:moveTo>
                    <a:cubicBezTo>
                      <a:pt x="34218" y="6288"/>
                      <a:pt x="34885" y="6268"/>
                      <a:pt x="35310" y="6661"/>
                    </a:cubicBezTo>
                    <a:cubicBezTo>
                      <a:pt x="35735" y="7056"/>
                      <a:pt x="35754" y="7715"/>
                      <a:pt x="35355" y="8135"/>
                    </a:cubicBezTo>
                    <a:cubicBezTo>
                      <a:pt x="35338" y="8153"/>
                      <a:pt x="29115" y="14897"/>
                      <a:pt x="18185" y="8309"/>
                    </a:cubicBezTo>
                    <a:cubicBezTo>
                      <a:pt x="8643" y="2558"/>
                      <a:pt x="1876" y="8208"/>
                      <a:pt x="1856" y="8223"/>
                    </a:cubicBezTo>
                    <a:cubicBezTo>
                      <a:pt x="1406" y="8590"/>
                      <a:pt x="741" y="8525"/>
                      <a:pt x="371" y="8080"/>
                    </a:cubicBezTo>
                    <a:cubicBezTo>
                      <a:pt x="1" y="7637"/>
                      <a:pt x="66" y="6982"/>
                      <a:pt x="517" y="6618"/>
                    </a:cubicBezTo>
                    <a:cubicBezTo>
                      <a:pt x="540" y="6598"/>
                      <a:pt x="8449" y="1"/>
                      <a:pt x="19286" y="6532"/>
                    </a:cubicBezTo>
                    <a:cubicBezTo>
                      <a:pt x="28736" y="12227"/>
                      <a:pt x="33803" y="6723"/>
                      <a:pt x="33818" y="670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8" name="Google Shape;658;p5"/>
              <p:cNvSpPr/>
              <p:nvPr/>
            </p:nvSpPr>
            <p:spPr>
              <a:xfrm>
                <a:off x="4569663" y="80104"/>
                <a:ext cx="916337" cy="381810"/>
              </a:xfrm>
              <a:custGeom>
                <a:avLst/>
                <a:gdLst/>
                <a:ahLst/>
                <a:cxnLst/>
                <a:rect l="l" t="t" r="r" b="b"/>
                <a:pathLst>
                  <a:path w="35756" h="14897" extrusionOk="0">
                    <a:moveTo>
                      <a:pt x="33818" y="6706"/>
                    </a:moveTo>
                    <a:cubicBezTo>
                      <a:pt x="34218" y="6288"/>
                      <a:pt x="34885" y="6268"/>
                      <a:pt x="35309" y="6661"/>
                    </a:cubicBezTo>
                    <a:cubicBezTo>
                      <a:pt x="35734" y="7056"/>
                      <a:pt x="35756" y="7715"/>
                      <a:pt x="35356" y="8135"/>
                    </a:cubicBezTo>
                    <a:cubicBezTo>
                      <a:pt x="35338" y="8153"/>
                      <a:pt x="29115" y="14897"/>
                      <a:pt x="18185" y="8309"/>
                    </a:cubicBezTo>
                    <a:cubicBezTo>
                      <a:pt x="8642" y="2558"/>
                      <a:pt x="1876" y="8208"/>
                      <a:pt x="1856" y="8223"/>
                    </a:cubicBezTo>
                    <a:cubicBezTo>
                      <a:pt x="1406" y="8590"/>
                      <a:pt x="742" y="8525"/>
                      <a:pt x="371" y="8080"/>
                    </a:cubicBezTo>
                    <a:cubicBezTo>
                      <a:pt x="1" y="7637"/>
                      <a:pt x="65" y="6982"/>
                      <a:pt x="517" y="6618"/>
                    </a:cubicBezTo>
                    <a:cubicBezTo>
                      <a:pt x="540" y="6598"/>
                      <a:pt x="8448" y="1"/>
                      <a:pt x="19285" y="6532"/>
                    </a:cubicBezTo>
                    <a:cubicBezTo>
                      <a:pt x="28735" y="12227"/>
                      <a:pt x="33803" y="6723"/>
                      <a:pt x="33818" y="670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9" name="Google Shape;659;p5"/>
              <p:cNvSpPr/>
              <p:nvPr/>
            </p:nvSpPr>
            <p:spPr>
              <a:xfrm>
                <a:off x="6397728" y="80104"/>
                <a:ext cx="916311" cy="381810"/>
              </a:xfrm>
              <a:custGeom>
                <a:avLst/>
                <a:gdLst/>
                <a:ahLst/>
                <a:cxnLst/>
                <a:rect l="l" t="t" r="r" b="b"/>
                <a:pathLst>
                  <a:path w="35755" h="14897" extrusionOk="0">
                    <a:moveTo>
                      <a:pt x="33816" y="6706"/>
                    </a:moveTo>
                    <a:cubicBezTo>
                      <a:pt x="34216" y="6288"/>
                      <a:pt x="34885" y="6268"/>
                      <a:pt x="35308" y="6661"/>
                    </a:cubicBezTo>
                    <a:cubicBezTo>
                      <a:pt x="35735" y="7056"/>
                      <a:pt x="35754" y="7715"/>
                      <a:pt x="35355" y="8135"/>
                    </a:cubicBezTo>
                    <a:cubicBezTo>
                      <a:pt x="35336" y="8153"/>
                      <a:pt x="29115" y="14897"/>
                      <a:pt x="18184" y="8309"/>
                    </a:cubicBezTo>
                    <a:cubicBezTo>
                      <a:pt x="8641" y="2558"/>
                      <a:pt x="1874" y="8208"/>
                      <a:pt x="1854" y="8223"/>
                    </a:cubicBezTo>
                    <a:cubicBezTo>
                      <a:pt x="1405" y="8590"/>
                      <a:pt x="741" y="8525"/>
                      <a:pt x="371" y="8080"/>
                    </a:cubicBezTo>
                    <a:cubicBezTo>
                      <a:pt x="1" y="7637"/>
                      <a:pt x="66" y="6982"/>
                      <a:pt x="515" y="6618"/>
                    </a:cubicBezTo>
                    <a:cubicBezTo>
                      <a:pt x="538" y="6598"/>
                      <a:pt x="8447" y="1"/>
                      <a:pt x="19284" y="6532"/>
                    </a:cubicBezTo>
                    <a:cubicBezTo>
                      <a:pt x="28734" y="12227"/>
                      <a:pt x="33801" y="6723"/>
                      <a:pt x="33816" y="670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0" name="Google Shape;660;p5"/>
              <p:cNvSpPr/>
              <p:nvPr/>
            </p:nvSpPr>
            <p:spPr>
              <a:xfrm>
                <a:off x="7333994" y="128431"/>
                <a:ext cx="876102" cy="337188"/>
              </a:xfrm>
              <a:custGeom>
                <a:avLst/>
                <a:gdLst/>
                <a:ahLst/>
                <a:cxnLst/>
                <a:rect l="l" t="t" r="r" b="b"/>
                <a:pathLst>
                  <a:path w="34186" h="13156" extrusionOk="0">
                    <a:moveTo>
                      <a:pt x="648" y="6823"/>
                    </a:moveTo>
                    <a:cubicBezTo>
                      <a:pt x="515" y="6964"/>
                      <a:pt x="291" y="6971"/>
                      <a:pt x="150" y="6840"/>
                    </a:cubicBezTo>
                    <a:cubicBezTo>
                      <a:pt x="9" y="6707"/>
                      <a:pt x="0" y="6488"/>
                      <a:pt x="135" y="6349"/>
                    </a:cubicBezTo>
                    <a:cubicBezTo>
                      <a:pt x="151" y="6330"/>
                      <a:pt x="5989" y="0"/>
                      <a:pt x="16426" y="6291"/>
                    </a:cubicBezTo>
                    <a:cubicBezTo>
                      <a:pt x="26400" y="12302"/>
                      <a:pt x="33549" y="6335"/>
                      <a:pt x="33569" y="6319"/>
                    </a:cubicBezTo>
                    <a:cubicBezTo>
                      <a:pt x="33718" y="6198"/>
                      <a:pt x="33940" y="6219"/>
                      <a:pt x="34063" y="6367"/>
                    </a:cubicBezTo>
                    <a:cubicBezTo>
                      <a:pt x="34186" y="6515"/>
                      <a:pt x="34164" y="6734"/>
                      <a:pt x="34015" y="6855"/>
                    </a:cubicBezTo>
                    <a:cubicBezTo>
                      <a:pt x="33992" y="6873"/>
                      <a:pt x="26463" y="13155"/>
                      <a:pt x="16058" y="6883"/>
                    </a:cubicBezTo>
                    <a:cubicBezTo>
                      <a:pt x="6115" y="890"/>
                      <a:pt x="662" y="6808"/>
                      <a:pt x="648" y="6825"/>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1" name="Google Shape;661;p5"/>
              <p:cNvSpPr/>
              <p:nvPr/>
            </p:nvSpPr>
            <p:spPr>
              <a:xfrm>
                <a:off x="7314056" y="20273"/>
                <a:ext cx="916286" cy="381887"/>
              </a:xfrm>
              <a:custGeom>
                <a:avLst/>
                <a:gdLst/>
                <a:ahLst/>
                <a:cxnLst/>
                <a:rect l="l" t="t" r="r" b="b"/>
                <a:pathLst>
                  <a:path w="35754" h="14900" extrusionOk="0">
                    <a:moveTo>
                      <a:pt x="1938" y="8193"/>
                    </a:moveTo>
                    <a:cubicBezTo>
                      <a:pt x="1538" y="8611"/>
                      <a:pt x="870" y="8631"/>
                      <a:pt x="445" y="8236"/>
                    </a:cubicBezTo>
                    <a:cubicBezTo>
                      <a:pt x="20" y="7842"/>
                      <a:pt x="0" y="7184"/>
                      <a:pt x="400" y="6766"/>
                    </a:cubicBezTo>
                    <a:cubicBezTo>
                      <a:pt x="418" y="6746"/>
                      <a:pt x="6639" y="1"/>
                      <a:pt x="17569" y="6590"/>
                    </a:cubicBezTo>
                    <a:cubicBezTo>
                      <a:pt x="27112" y="12341"/>
                      <a:pt x="33880" y="6691"/>
                      <a:pt x="33900" y="6674"/>
                    </a:cubicBezTo>
                    <a:cubicBezTo>
                      <a:pt x="34350" y="6311"/>
                      <a:pt x="35014" y="6374"/>
                      <a:pt x="35384" y="6817"/>
                    </a:cubicBezTo>
                    <a:cubicBezTo>
                      <a:pt x="35754" y="7260"/>
                      <a:pt x="35689" y="7917"/>
                      <a:pt x="35239" y="8282"/>
                    </a:cubicBezTo>
                    <a:cubicBezTo>
                      <a:pt x="35216" y="8300"/>
                      <a:pt x="27306" y="14900"/>
                      <a:pt x="16471" y="8367"/>
                    </a:cubicBezTo>
                    <a:cubicBezTo>
                      <a:pt x="7021" y="2672"/>
                      <a:pt x="1953" y="8176"/>
                      <a:pt x="1937" y="819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2" name="Google Shape;662;p5"/>
              <p:cNvSpPr/>
              <p:nvPr/>
            </p:nvSpPr>
            <p:spPr>
              <a:xfrm>
                <a:off x="8247897" y="16583"/>
                <a:ext cx="876102" cy="337137"/>
              </a:xfrm>
              <a:custGeom>
                <a:avLst/>
                <a:gdLst/>
                <a:ahLst/>
                <a:cxnLst/>
                <a:rect l="l" t="t" r="r" b="b"/>
                <a:pathLst>
                  <a:path w="34186" h="13154" extrusionOk="0">
                    <a:moveTo>
                      <a:pt x="33538" y="6329"/>
                    </a:moveTo>
                    <a:cubicBezTo>
                      <a:pt x="33673" y="6189"/>
                      <a:pt x="33895" y="6183"/>
                      <a:pt x="34036" y="6314"/>
                    </a:cubicBezTo>
                    <a:cubicBezTo>
                      <a:pt x="34179" y="6445"/>
                      <a:pt x="34186" y="6666"/>
                      <a:pt x="34051" y="6805"/>
                    </a:cubicBezTo>
                    <a:cubicBezTo>
                      <a:pt x="34035" y="6823"/>
                      <a:pt x="28199" y="13154"/>
                      <a:pt x="17762" y="6863"/>
                    </a:cubicBezTo>
                    <a:cubicBezTo>
                      <a:pt x="7786" y="851"/>
                      <a:pt x="639" y="6818"/>
                      <a:pt x="617" y="6835"/>
                    </a:cubicBezTo>
                    <a:cubicBezTo>
                      <a:pt x="468" y="6956"/>
                      <a:pt x="247" y="6934"/>
                      <a:pt x="123" y="6788"/>
                    </a:cubicBezTo>
                    <a:cubicBezTo>
                      <a:pt x="0" y="6639"/>
                      <a:pt x="22" y="6420"/>
                      <a:pt x="173" y="6301"/>
                    </a:cubicBezTo>
                    <a:cubicBezTo>
                      <a:pt x="193" y="6282"/>
                      <a:pt x="7723" y="0"/>
                      <a:pt x="18128" y="6271"/>
                    </a:cubicBezTo>
                    <a:cubicBezTo>
                      <a:pt x="28071" y="12264"/>
                      <a:pt x="33524" y="6347"/>
                      <a:pt x="33538" y="632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3" name="Google Shape;663;p5"/>
              <p:cNvSpPr/>
              <p:nvPr/>
            </p:nvSpPr>
            <p:spPr>
              <a:xfrm>
                <a:off x="8227651" y="80016"/>
                <a:ext cx="916286" cy="381810"/>
              </a:xfrm>
              <a:custGeom>
                <a:avLst/>
                <a:gdLst/>
                <a:ahLst/>
                <a:cxnLst/>
                <a:rect l="l" t="t" r="r" b="b"/>
                <a:pathLst>
                  <a:path w="35754" h="14897" extrusionOk="0">
                    <a:moveTo>
                      <a:pt x="33816" y="6706"/>
                    </a:moveTo>
                    <a:cubicBezTo>
                      <a:pt x="34216" y="6288"/>
                      <a:pt x="34884" y="6268"/>
                      <a:pt x="35309" y="6661"/>
                    </a:cubicBezTo>
                    <a:cubicBezTo>
                      <a:pt x="35734" y="7056"/>
                      <a:pt x="35754" y="7715"/>
                      <a:pt x="35354" y="8135"/>
                    </a:cubicBezTo>
                    <a:cubicBezTo>
                      <a:pt x="35336" y="8153"/>
                      <a:pt x="29115" y="14897"/>
                      <a:pt x="18185" y="8309"/>
                    </a:cubicBezTo>
                    <a:cubicBezTo>
                      <a:pt x="8642" y="2558"/>
                      <a:pt x="1875" y="8208"/>
                      <a:pt x="1855" y="8223"/>
                    </a:cubicBezTo>
                    <a:cubicBezTo>
                      <a:pt x="1406" y="8590"/>
                      <a:pt x="740" y="8525"/>
                      <a:pt x="370" y="8080"/>
                    </a:cubicBezTo>
                    <a:cubicBezTo>
                      <a:pt x="0" y="7637"/>
                      <a:pt x="65" y="6982"/>
                      <a:pt x="516" y="6618"/>
                    </a:cubicBezTo>
                    <a:cubicBezTo>
                      <a:pt x="538" y="6598"/>
                      <a:pt x="8448" y="1"/>
                      <a:pt x="19285" y="6532"/>
                    </a:cubicBezTo>
                    <a:cubicBezTo>
                      <a:pt x="28733" y="12227"/>
                      <a:pt x="33802" y="6723"/>
                      <a:pt x="33817" y="670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64" name="Google Shape;664;p5"/>
            <p:cNvSpPr/>
            <p:nvPr/>
          </p:nvSpPr>
          <p:spPr>
            <a:xfrm>
              <a:off x="7470589" y="0"/>
              <a:ext cx="70681" cy="70662"/>
            </a:xfrm>
            <a:custGeom>
              <a:avLst/>
              <a:gdLst/>
              <a:ahLst/>
              <a:cxnLst/>
              <a:rect l="l" t="t" r="r" b="b"/>
              <a:pathLst>
                <a:path w="2758" h="2757" extrusionOk="0">
                  <a:moveTo>
                    <a:pt x="1379" y="2756"/>
                  </a:moveTo>
                  <a:cubicBezTo>
                    <a:pt x="2137" y="2756"/>
                    <a:pt x="2758" y="2137"/>
                    <a:pt x="2758" y="1379"/>
                  </a:cubicBezTo>
                  <a:cubicBezTo>
                    <a:pt x="2758" y="619"/>
                    <a:pt x="2137" y="0"/>
                    <a:pt x="1379" y="0"/>
                  </a:cubicBezTo>
                  <a:cubicBezTo>
                    <a:pt x="619" y="0"/>
                    <a:pt x="0" y="619"/>
                    <a:pt x="0" y="1379"/>
                  </a:cubicBezTo>
                  <a:cubicBezTo>
                    <a:pt x="0" y="2137"/>
                    <a:pt x="619" y="2756"/>
                    <a:pt x="1379" y="275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5" name="Google Shape;665;p5"/>
            <p:cNvSpPr/>
            <p:nvPr/>
          </p:nvSpPr>
          <p:spPr>
            <a:xfrm>
              <a:off x="7593293" y="5639"/>
              <a:ext cx="70681" cy="70662"/>
            </a:xfrm>
            <a:custGeom>
              <a:avLst/>
              <a:gdLst/>
              <a:ahLst/>
              <a:cxnLst/>
              <a:rect l="l" t="t" r="r" b="b"/>
              <a:pathLst>
                <a:path w="2758" h="2757" extrusionOk="0">
                  <a:moveTo>
                    <a:pt x="1378" y="2757"/>
                  </a:moveTo>
                  <a:cubicBezTo>
                    <a:pt x="2138" y="2757"/>
                    <a:pt x="2757" y="2138"/>
                    <a:pt x="2757" y="1380"/>
                  </a:cubicBezTo>
                  <a:cubicBezTo>
                    <a:pt x="2757" y="620"/>
                    <a:pt x="2138" y="1"/>
                    <a:pt x="1378" y="1"/>
                  </a:cubicBezTo>
                  <a:cubicBezTo>
                    <a:pt x="620" y="1"/>
                    <a:pt x="1" y="620"/>
                    <a:pt x="1" y="1380"/>
                  </a:cubicBezTo>
                  <a:cubicBezTo>
                    <a:pt x="1" y="2138"/>
                    <a:pt x="620" y="2757"/>
                    <a:pt x="1378"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6" name="Google Shape;666;p5"/>
            <p:cNvSpPr/>
            <p:nvPr/>
          </p:nvSpPr>
          <p:spPr>
            <a:xfrm>
              <a:off x="7723507" y="49056"/>
              <a:ext cx="70681" cy="70713"/>
            </a:xfrm>
            <a:custGeom>
              <a:avLst/>
              <a:gdLst/>
              <a:ahLst/>
              <a:cxnLst/>
              <a:rect l="l" t="t" r="r" b="b"/>
              <a:pathLst>
                <a:path w="2758" h="2759" extrusionOk="0">
                  <a:moveTo>
                    <a:pt x="1380" y="2759"/>
                  </a:moveTo>
                  <a:cubicBezTo>
                    <a:pt x="2138" y="2759"/>
                    <a:pt x="2757" y="2138"/>
                    <a:pt x="2757" y="1380"/>
                  </a:cubicBezTo>
                  <a:cubicBezTo>
                    <a:pt x="2757" y="621"/>
                    <a:pt x="2138" y="1"/>
                    <a:pt x="1380" y="1"/>
                  </a:cubicBezTo>
                  <a:cubicBezTo>
                    <a:pt x="620" y="1"/>
                    <a:pt x="1" y="620"/>
                    <a:pt x="1" y="1380"/>
                  </a:cubicBezTo>
                  <a:cubicBezTo>
                    <a:pt x="1" y="2138"/>
                    <a:pt x="620" y="2759"/>
                    <a:pt x="1380" y="275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7" name="Google Shape;667;p5"/>
            <p:cNvSpPr/>
            <p:nvPr/>
          </p:nvSpPr>
          <p:spPr>
            <a:xfrm>
              <a:off x="7838677" y="86834"/>
              <a:ext cx="70655" cy="70662"/>
            </a:xfrm>
            <a:custGeom>
              <a:avLst/>
              <a:gdLst/>
              <a:ahLst/>
              <a:cxnLst/>
              <a:rect l="l" t="t" r="r" b="b"/>
              <a:pathLst>
                <a:path w="2757" h="2757" extrusionOk="0">
                  <a:moveTo>
                    <a:pt x="1378" y="2756"/>
                  </a:moveTo>
                  <a:cubicBezTo>
                    <a:pt x="2138" y="2756"/>
                    <a:pt x="2756" y="2138"/>
                    <a:pt x="2756" y="1379"/>
                  </a:cubicBezTo>
                  <a:cubicBezTo>
                    <a:pt x="2756" y="619"/>
                    <a:pt x="2138" y="0"/>
                    <a:pt x="1378" y="0"/>
                  </a:cubicBezTo>
                  <a:cubicBezTo>
                    <a:pt x="619" y="0"/>
                    <a:pt x="0" y="619"/>
                    <a:pt x="0" y="1379"/>
                  </a:cubicBezTo>
                  <a:cubicBezTo>
                    <a:pt x="0" y="2138"/>
                    <a:pt x="619" y="2756"/>
                    <a:pt x="1378" y="275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8" name="Google Shape;668;p5"/>
            <p:cNvSpPr/>
            <p:nvPr/>
          </p:nvSpPr>
          <p:spPr>
            <a:xfrm>
              <a:off x="7968890" y="109465"/>
              <a:ext cx="70706" cy="70688"/>
            </a:xfrm>
            <a:custGeom>
              <a:avLst/>
              <a:gdLst/>
              <a:ahLst/>
              <a:cxnLst/>
              <a:rect l="l" t="t" r="r" b="b"/>
              <a:pathLst>
                <a:path w="2759" h="2758" extrusionOk="0">
                  <a:moveTo>
                    <a:pt x="1379" y="2758"/>
                  </a:moveTo>
                  <a:cubicBezTo>
                    <a:pt x="2139" y="2758"/>
                    <a:pt x="2758" y="2139"/>
                    <a:pt x="2758" y="1379"/>
                  </a:cubicBezTo>
                  <a:cubicBezTo>
                    <a:pt x="2758" y="619"/>
                    <a:pt x="2139" y="0"/>
                    <a:pt x="1379" y="0"/>
                  </a:cubicBezTo>
                  <a:cubicBezTo>
                    <a:pt x="621" y="0"/>
                    <a:pt x="0" y="619"/>
                    <a:pt x="0" y="1379"/>
                  </a:cubicBezTo>
                  <a:cubicBezTo>
                    <a:pt x="0" y="2139"/>
                    <a:pt x="621" y="2758"/>
                    <a:pt x="1379" y="2758"/>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9" name="Google Shape;669;p5"/>
            <p:cNvSpPr/>
            <p:nvPr/>
          </p:nvSpPr>
          <p:spPr>
            <a:xfrm>
              <a:off x="8089698" y="75505"/>
              <a:ext cx="70655" cy="70688"/>
            </a:xfrm>
            <a:custGeom>
              <a:avLst/>
              <a:gdLst/>
              <a:ahLst/>
              <a:cxnLst/>
              <a:rect l="l" t="t" r="r" b="b"/>
              <a:pathLst>
                <a:path w="2757" h="2758" extrusionOk="0">
                  <a:moveTo>
                    <a:pt x="1379" y="2757"/>
                  </a:moveTo>
                  <a:cubicBezTo>
                    <a:pt x="2138" y="2757"/>
                    <a:pt x="2757" y="2138"/>
                    <a:pt x="2757" y="1378"/>
                  </a:cubicBezTo>
                  <a:cubicBezTo>
                    <a:pt x="2757" y="620"/>
                    <a:pt x="2138" y="1"/>
                    <a:pt x="1379" y="1"/>
                  </a:cubicBezTo>
                  <a:cubicBezTo>
                    <a:pt x="619" y="1"/>
                    <a:pt x="0" y="620"/>
                    <a:pt x="0" y="1378"/>
                  </a:cubicBezTo>
                  <a:cubicBezTo>
                    <a:pt x="0" y="2138"/>
                    <a:pt x="619" y="2757"/>
                    <a:pt x="1379"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0" name="Google Shape;670;p5"/>
            <p:cNvSpPr/>
            <p:nvPr/>
          </p:nvSpPr>
          <p:spPr>
            <a:xfrm>
              <a:off x="27110" y="30089"/>
              <a:ext cx="70655" cy="70662"/>
            </a:xfrm>
            <a:custGeom>
              <a:avLst/>
              <a:gdLst/>
              <a:ahLst/>
              <a:cxnLst/>
              <a:rect l="l" t="t" r="r" b="b"/>
              <a:pathLst>
                <a:path w="2757" h="2757" extrusionOk="0">
                  <a:moveTo>
                    <a:pt x="1378" y="2757"/>
                  </a:moveTo>
                  <a:cubicBezTo>
                    <a:pt x="2138" y="2757"/>
                    <a:pt x="2757" y="2138"/>
                    <a:pt x="2757" y="1380"/>
                  </a:cubicBezTo>
                  <a:cubicBezTo>
                    <a:pt x="2757" y="620"/>
                    <a:pt x="2138" y="1"/>
                    <a:pt x="1378" y="1"/>
                  </a:cubicBezTo>
                  <a:cubicBezTo>
                    <a:pt x="620" y="1"/>
                    <a:pt x="1" y="620"/>
                    <a:pt x="1" y="1380"/>
                  </a:cubicBezTo>
                  <a:cubicBezTo>
                    <a:pt x="1" y="2138"/>
                    <a:pt x="620" y="2757"/>
                    <a:pt x="1378"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1" name="Google Shape;671;p5"/>
            <p:cNvSpPr/>
            <p:nvPr/>
          </p:nvSpPr>
          <p:spPr>
            <a:xfrm>
              <a:off x="156529" y="0"/>
              <a:ext cx="70681" cy="70662"/>
            </a:xfrm>
            <a:custGeom>
              <a:avLst/>
              <a:gdLst/>
              <a:ahLst/>
              <a:cxnLst/>
              <a:rect l="l" t="t" r="r" b="b"/>
              <a:pathLst>
                <a:path w="2758" h="2757" extrusionOk="0">
                  <a:moveTo>
                    <a:pt x="1379" y="2756"/>
                  </a:moveTo>
                  <a:cubicBezTo>
                    <a:pt x="2137" y="2756"/>
                    <a:pt x="2758" y="2137"/>
                    <a:pt x="2758" y="1379"/>
                  </a:cubicBezTo>
                  <a:cubicBezTo>
                    <a:pt x="2758" y="619"/>
                    <a:pt x="2137" y="0"/>
                    <a:pt x="1379" y="0"/>
                  </a:cubicBezTo>
                  <a:cubicBezTo>
                    <a:pt x="619" y="0"/>
                    <a:pt x="0" y="619"/>
                    <a:pt x="0" y="1379"/>
                  </a:cubicBezTo>
                  <a:cubicBezTo>
                    <a:pt x="0" y="2137"/>
                    <a:pt x="619" y="2756"/>
                    <a:pt x="1379" y="275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2" name="Google Shape;672;p5"/>
            <p:cNvSpPr/>
            <p:nvPr/>
          </p:nvSpPr>
          <p:spPr>
            <a:xfrm>
              <a:off x="279233" y="5639"/>
              <a:ext cx="70681" cy="70662"/>
            </a:xfrm>
            <a:custGeom>
              <a:avLst/>
              <a:gdLst/>
              <a:ahLst/>
              <a:cxnLst/>
              <a:rect l="l" t="t" r="r" b="b"/>
              <a:pathLst>
                <a:path w="2758" h="2757" extrusionOk="0">
                  <a:moveTo>
                    <a:pt x="1378" y="2757"/>
                  </a:moveTo>
                  <a:cubicBezTo>
                    <a:pt x="2138" y="2757"/>
                    <a:pt x="2757" y="2138"/>
                    <a:pt x="2757" y="1380"/>
                  </a:cubicBezTo>
                  <a:cubicBezTo>
                    <a:pt x="2757" y="620"/>
                    <a:pt x="2138" y="1"/>
                    <a:pt x="1378" y="1"/>
                  </a:cubicBezTo>
                  <a:cubicBezTo>
                    <a:pt x="620" y="1"/>
                    <a:pt x="1" y="620"/>
                    <a:pt x="1" y="1380"/>
                  </a:cubicBezTo>
                  <a:cubicBezTo>
                    <a:pt x="1" y="2138"/>
                    <a:pt x="620" y="2757"/>
                    <a:pt x="1378"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 name="Google Shape;673;p5"/>
            <p:cNvSpPr/>
            <p:nvPr/>
          </p:nvSpPr>
          <p:spPr>
            <a:xfrm>
              <a:off x="409447" y="49056"/>
              <a:ext cx="70681" cy="70713"/>
            </a:xfrm>
            <a:custGeom>
              <a:avLst/>
              <a:gdLst/>
              <a:ahLst/>
              <a:cxnLst/>
              <a:rect l="l" t="t" r="r" b="b"/>
              <a:pathLst>
                <a:path w="2758" h="2759" extrusionOk="0">
                  <a:moveTo>
                    <a:pt x="1380" y="2759"/>
                  </a:moveTo>
                  <a:cubicBezTo>
                    <a:pt x="2138" y="2759"/>
                    <a:pt x="2757" y="2138"/>
                    <a:pt x="2757" y="1380"/>
                  </a:cubicBezTo>
                  <a:cubicBezTo>
                    <a:pt x="2757" y="621"/>
                    <a:pt x="2138" y="1"/>
                    <a:pt x="1380" y="1"/>
                  </a:cubicBezTo>
                  <a:cubicBezTo>
                    <a:pt x="620" y="1"/>
                    <a:pt x="1" y="620"/>
                    <a:pt x="1" y="1380"/>
                  </a:cubicBezTo>
                  <a:cubicBezTo>
                    <a:pt x="1" y="2138"/>
                    <a:pt x="620" y="2759"/>
                    <a:pt x="1380" y="275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4" name="Google Shape;674;p5"/>
            <p:cNvSpPr/>
            <p:nvPr/>
          </p:nvSpPr>
          <p:spPr>
            <a:xfrm>
              <a:off x="524617" y="86834"/>
              <a:ext cx="70655" cy="70662"/>
            </a:xfrm>
            <a:custGeom>
              <a:avLst/>
              <a:gdLst/>
              <a:ahLst/>
              <a:cxnLst/>
              <a:rect l="l" t="t" r="r" b="b"/>
              <a:pathLst>
                <a:path w="2757" h="2757" extrusionOk="0">
                  <a:moveTo>
                    <a:pt x="1378" y="2756"/>
                  </a:moveTo>
                  <a:cubicBezTo>
                    <a:pt x="2138" y="2756"/>
                    <a:pt x="2756" y="2138"/>
                    <a:pt x="2756" y="1379"/>
                  </a:cubicBezTo>
                  <a:cubicBezTo>
                    <a:pt x="2756" y="619"/>
                    <a:pt x="2138" y="0"/>
                    <a:pt x="1378" y="0"/>
                  </a:cubicBezTo>
                  <a:cubicBezTo>
                    <a:pt x="619" y="0"/>
                    <a:pt x="0" y="619"/>
                    <a:pt x="0" y="1379"/>
                  </a:cubicBezTo>
                  <a:cubicBezTo>
                    <a:pt x="0" y="2138"/>
                    <a:pt x="619" y="2756"/>
                    <a:pt x="1378" y="275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 name="Google Shape;675;p5"/>
            <p:cNvSpPr/>
            <p:nvPr/>
          </p:nvSpPr>
          <p:spPr>
            <a:xfrm>
              <a:off x="654830" y="109465"/>
              <a:ext cx="70706" cy="70688"/>
            </a:xfrm>
            <a:custGeom>
              <a:avLst/>
              <a:gdLst/>
              <a:ahLst/>
              <a:cxnLst/>
              <a:rect l="l" t="t" r="r" b="b"/>
              <a:pathLst>
                <a:path w="2759" h="2758" extrusionOk="0">
                  <a:moveTo>
                    <a:pt x="1379" y="2758"/>
                  </a:moveTo>
                  <a:cubicBezTo>
                    <a:pt x="2139" y="2758"/>
                    <a:pt x="2758" y="2139"/>
                    <a:pt x="2758" y="1379"/>
                  </a:cubicBezTo>
                  <a:cubicBezTo>
                    <a:pt x="2758" y="619"/>
                    <a:pt x="2139" y="0"/>
                    <a:pt x="1379" y="0"/>
                  </a:cubicBezTo>
                  <a:cubicBezTo>
                    <a:pt x="621" y="0"/>
                    <a:pt x="0" y="619"/>
                    <a:pt x="0" y="1379"/>
                  </a:cubicBezTo>
                  <a:cubicBezTo>
                    <a:pt x="0" y="2139"/>
                    <a:pt x="621" y="2758"/>
                    <a:pt x="1379" y="2758"/>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6" name="Google Shape;676;p5"/>
            <p:cNvSpPr/>
            <p:nvPr/>
          </p:nvSpPr>
          <p:spPr>
            <a:xfrm>
              <a:off x="775638" y="75505"/>
              <a:ext cx="70655" cy="70688"/>
            </a:xfrm>
            <a:custGeom>
              <a:avLst/>
              <a:gdLst/>
              <a:ahLst/>
              <a:cxnLst/>
              <a:rect l="l" t="t" r="r" b="b"/>
              <a:pathLst>
                <a:path w="2757" h="2758" extrusionOk="0">
                  <a:moveTo>
                    <a:pt x="1379" y="2757"/>
                  </a:moveTo>
                  <a:cubicBezTo>
                    <a:pt x="2138" y="2757"/>
                    <a:pt x="2757" y="2138"/>
                    <a:pt x="2757" y="1378"/>
                  </a:cubicBezTo>
                  <a:cubicBezTo>
                    <a:pt x="2757" y="620"/>
                    <a:pt x="2138" y="1"/>
                    <a:pt x="1379" y="1"/>
                  </a:cubicBezTo>
                  <a:cubicBezTo>
                    <a:pt x="619" y="1"/>
                    <a:pt x="0" y="620"/>
                    <a:pt x="0" y="1378"/>
                  </a:cubicBezTo>
                  <a:cubicBezTo>
                    <a:pt x="0" y="2138"/>
                    <a:pt x="619" y="2757"/>
                    <a:pt x="1379"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7" name="Google Shape;677;p5"/>
            <p:cNvSpPr/>
            <p:nvPr/>
          </p:nvSpPr>
          <p:spPr>
            <a:xfrm>
              <a:off x="936886" y="30089"/>
              <a:ext cx="70655" cy="70662"/>
            </a:xfrm>
            <a:custGeom>
              <a:avLst/>
              <a:gdLst/>
              <a:ahLst/>
              <a:cxnLst/>
              <a:rect l="l" t="t" r="r" b="b"/>
              <a:pathLst>
                <a:path w="2757" h="2757" extrusionOk="0">
                  <a:moveTo>
                    <a:pt x="1379" y="2757"/>
                  </a:moveTo>
                  <a:cubicBezTo>
                    <a:pt x="2138" y="2757"/>
                    <a:pt x="2757" y="2138"/>
                    <a:pt x="2757" y="1380"/>
                  </a:cubicBezTo>
                  <a:cubicBezTo>
                    <a:pt x="2757" y="620"/>
                    <a:pt x="2138" y="1"/>
                    <a:pt x="1379" y="1"/>
                  </a:cubicBezTo>
                  <a:cubicBezTo>
                    <a:pt x="619" y="1"/>
                    <a:pt x="1" y="620"/>
                    <a:pt x="1" y="1380"/>
                  </a:cubicBezTo>
                  <a:cubicBezTo>
                    <a:pt x="1" y="2138"/>
                    <a:pt x="619" y="2757"/>
                    <a:pt x="1379"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8" name="Google Shape;678;p5"/>
            <p:cNvSpPr/>
            <p:nvPr/>
          </p:nvSpPr>
          <p:spPr>
            <a:xfrm>
              <a:off x="1066331" y="0"/>
              <a:ext cx="70655" cy="70662"/>
            </a:xfrm>
            <a:custGeom>
              <a:avLst/>
              <a:gdLst/>
              <a:ahLst/>
              <a:cxnLst/>
              <a:rect l="l" t="t" r="r" b="b"/>
              <a:pathLst>
                <a:path w="2757" h="2757" extrusionOk="0">
                  <a:moveTo>
                    <a:pt x="1378" y="2756"/>
                  </a:moveTo>
                  <a:cubicBezTo>
                    <a:pt x="2138" y="2756"/>
                    <a:pt x="2757" y="2137"/>
                    <a:pt x="2757" y="1379"/>
                  </a:cubicBezTo>
                  <a:cubicBezTo>
                    <a:pt x="2757" y="619"/>
                    <a:pt x="2138" y="0"/>
                    <a:pt x="1378" y="0"/>
                  </a:cubicBezTo>
                  <a:cubicBezTo>
                    <a:pt x="619" y="0"/>
                    <a:pt x="1" y="619"/>
                    <a:pt x="1" y="1379"/>
                  </a:cubicBezTo>
                  <a:cubicBezTo>
                    <a:pt x="1" y="2137"/>
                    <a:pt x="619" y="2756"/>
                    <a:pt x="1378" y="275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9" name="Google Shape;679;p5"/>
            <p:cNvSpPr/>
            <p:nvPr/>
          </p:nvSpPr>
          <p:spPr>
            <a:xfrm>
              <a:off x="1189010" y="5639"/>
              <a:ext cx="70655" cy="70662"/>
            </a:xfrm>
            <a:custGeom>
              <a:avLst/>
              <a:gdLst/>
              <a:ahLst/>
              <a:cxnLst/>
              <a:rect l="l" t="t" r="r" b="b"/>
              <a:pathLst>
                <a:path w="2757" h="2757" extrusionOk="0">
                  <a:moveTo>
                    <a:pt x="1378" y="2757"/>
                  </a:moveTo>
                  <a:cubicBezTo>
                    <a:pt x="2138" y="2757"/>
                    <a:pt x="2757" y="2138"/>
                    <a:pt x="2757" y="1380"/>
                  </a:cubicBezTo>
                  <a:cubicBezTo>
                    <a:pt x="2757" y="620"/>
                    <a:pt x="2138" y="1"/>
                    <a:pt x="1378" y="1"/>
                  </a:cubicBezTo>
                  <a:cubicBezTo>
                    <a:pt x="620" y="1"/>
                    <a:pt x="1" y="620"/>
                    <a:pt x="1" y="1380"/>
                  </a:cubicBezTo>
                  <a:cubicBezTo>
                    <a:pt x="1" y="2138"/>
                    <a:pt x="620" y="2757"/>
                    <a:pt x="1378"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 name="Google Shape;680;p5"/>
            <p:cNvSpPr/>
            <p:nvPr/>
          </p:nvSpPr>
          <p:spPr>
            <a:xfrm>
              <a:off x="1319274" y="49056"/>
              <a:ext cx="70655" cy="70713"/>
            </a:xfrm>
            <a:custGeom>
              <a:avLst/>
              <a:gdLst/>
              <a:ahLst/>
              <a:cxnLst/>
              <a:rect l="l" t="t" r="r" b="b"/>
              <a:pathLst>
                <a:path w="2757" h="2759" extrusionOk="0">
                  <a:moveTo>
                    <a:pt x="1377" y="2759"/>
                  </a:moveTo>
                  <a:cubicBezTo>
                    <a:pt x="2137" y="2759"/>
                    <a:pt x="2756" y="2138"/>
                    <a:pt x="2756" y="1380"/>
                  </a:cubicBezTo>
                  <a:cubicBezTo>
                    <a:pt x="2756" y="621"/>
                    <a:pt x="2137" y="1"/>
                    <a:pt x="1377" y="1"/>
                  </a:cubicBezTo>
                  <a:cubicBezTo>
                    <a:pt x="619" y="1"/>
                    <a:pt x="0" y="620"/>
                    <a:pt x="0" y="1380"/>
                  </a:cubicBezTo>
                  <a:cubicBezTo>
                    <a:pt x="0" y="2138"/>
                    <a:pt x="619" y="2759"/>
                    <a:pt x="1377" y="275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 name="Google Shape;681;p5"/>
            <p:cNvSpPr/>
            <p:nvPr/>
          </p:nvSpPr>
          <p:spPr>
            <a:xfrm>
              <a:off x="1434393" y="86834"/>
              <a:ext cx="70655" cy="70662"/>
            </a:xfrm>
            <a:custGeom>
              <a:avLst/>
              <a:gdLst/>
              <a:ahLst/>
              <a:cxnLst/>
              <a:rect l="l" t="t" r="r" b="b"/>
              <a:pathLst>
                <a:path w="2757" h="2757" extrusionOk="0">
                  <a:moveTo>
                    <a:pt x="1377" y="2756"/>
                  </a:moveTo>
                  <a:cubicBezTo>
                    <a:pt x="2137" y="2756"/>
                    <a:pt x="2756" y="2138"/>
                    <a:pt x="2756" y="1379"/>
                  </a:cubicBezTo>
                  <a:cubicBezTo>
                    <a:pt x="2756" y="619"/>
                    <a:pt x="2137" y="0"/>
                    <a:pt x="1377" y="0"/>
                  </a:cubicBezTo>
                  <a:cubicBezTo>
                    <a:pt x="619" y="0"/>
                    <a:pt x="0" y="619"/>
                    <a:pt x="0" y="1379"/>
                  </a:cubicBezTo>
                  <a:cubicBezTo>
                    <a:pt x="0" y="2138"/>
                    <a:pt x="619" y="2756"/>
                    <a:pt x="1377" y="275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2" name="Google Shape;682;p5"/>
            <p:cNvSpPr/>
            <p:nvPr/>
          </p:nvSpPr>
          <p:spPr>
            <a:xfrm>
              <a:off x="1564632" y="109465"/>
              <a:ext cx="70655" cy="70688"/>
            </a:xfrm>
            <a:custGeom>
              <a:avLst/>
              <a:gdLst/>
              <a:ahLst/>
              <a:cxnLst/>
              <a:rect l="l" t="t" r="r" b="b"/>
              <a:pathLst>
                <a:path w="2757" h="2758" extrusionOk="0">
                  <a:moveTo>
                    <a:pt x="1378" y="2758"/>
                  </a:moveTo>
                  <a:cubicBezTo>
                    <a:pt x="2138" y="2758"/>
                    <a:pt x="2757" y="2139"/>
                    <a:pt x="2757" y="1379"/>
                  </a:cubicBezTo>
                  <a:cubicBezTo>
                    <a:pt x="2757" y="619"/>
                    <a:pt x="2138" y="0"/>
                    <a:pt x="1378" y="0"/>
                  </a:cubicBezTo>
                  <a:cubicBezTo>
                    <a:pt x="620" y="0"/>
                    <a:pt x="1" y="619"/>
                    <a:pt x="1" y="1379"/>
                  </a:cubicBezTo>
                  <a:cubicBezTo>
                    <a:pt x="1" y="2139"/>
                    <a:pt x="620" y="2758"/>
                    <a:pt x="1378" y="2758"/>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3" name="Google Shape;683;p5"/>
            <p:cNvSpPr/>
            <p:nvPr/>
          </p:nvSpPr>
          <p:spPr>
            <a:xfrm>
              <a:off x="1685414" y="75505"/>
              <a:ext cx="70681" cy="70688"/>
            </a:xfrm>
            <a:custGeom>
              <a:avLst/>
              <a:gdLst/>
              <a:ahLst/>
              <a:cxnLst/>
              <a:rect l="l" t="t" r="r" b="b"/>
              <a:pathLst>
                <a:path w="2758" h="2758" extrusionOk="0">
                  <a:moveTo>
                    <a:pt x="1379" y="2757"/>
                  </a:moveTo>
                  <a:cubicBezTo>
                    <a:pt x="2137" y="2757"/>
                    <a:pt x="2758" y="2138"/>
                    <a:pt x="2758" y="1378"/>
                  </a:cubicBezTo>
                  <a:cubicBezTo>
                    <a:pt x="2758" y="620"/>
                    <a:pt x="2137" y="1"/>
                    <a:pt x="1379" y="1"/>
                  </a:cubicBezTo>
                  <a:cubicBezTo>
                    <a:pt x="619" y="1"/>
                    <a:pt x="0" y="620"/>
                    <a:pt x="0" y="1378"/>
                  </a:cubicBezTo>
                  <a:cubicBezTo>
                    <a:pt x="0" y="2138"/>
                    <a:pt x="619" y="2757"/>
                    <a:pt x="1379"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4" name="Google Shape;684;p5"/>
            <p:cNvSpPr/>
            <p:nvPr/>
          </p:nvSpPr>
          <p:spPr>
            <a:xfrm>
              <a:off x="1866652" y="30141"/>
              <a:ext cx="76011" cy="70662"/>
            </a:xfrm>
            <a:custGeom>
              <a:avLst/>
              <a:gdLst/>
              <a:ahLst/>
              <a:cxnLst/>
              <a:rect l="l" t="t" r="r" b="b"/>
              <a:pathLst>
                <a:path w="2966" h="2757" extrusionOk="0">
                  <a:moveTo>
                    <a:pt x="1485" y="0"/>
                  </a:moveTo>
                  <a:cubicBezTo>
                    <a:pt x="1411" y="0"/>
                    <a:pt x="1336" y="6"/>
                    <a:pt x="1261" y="19"/>
                  </a:cubicBezTo>
                  <a:cubicBezTo>
                    <a:pt x="510" y="142"/>
                    <a:pt x="0" y="850"/>
                    <a:pt x="123" y="1602"/>
                  </a:cubicBezTo>
                  <a:cubicBezTo>
                    <a:pt x="233" y="2277"/>
                    <a:pt x="818" y="2757"/>
                    <a:pt x="1482" y="2757"/>
                  </a:cubicBezTo>
                  <a:cubicBezTo>
                    <a:pt x="1556" y="2757"/>
                    <a:pt x="1631" y="2751"/>
                    <a:pt x="1706" y="2738"/>
                  </a:cubicBezTo>
                  <a:cubicBezTo>
                    <a:pt x="2456" y="2616"/>
                    <a:pt x="2965" y="1907"/>
                    <a:pt x="2843" y="1157"/>
                  </a:cubicBezTo>
                  <a:cubicBezTo>
                    <a:pt x="2732" y="481"/>
                    <a:pt x="2147" y="0"/>
                    <a:pt x="14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5" name="Google Shape;685;p5"/>
            <p:cNvSpPr/>
            <p:nvPr/>
          </p:nvSpPr>
          <p:spPr>
            <a:xfrm>
              <a:off x="1998762" y="0"/>
              <a:ext cx="70655" cy="70662"/>
            </a:xfrm>
            <a:custGeom>
              <a:avLst/>
              <a:gdLst/>
              <a:ahLst/>
              <a:cxnLst/>
              <a:rect l="l" t="t" r="r" b="b"/>
              <a:pathLst>
                <a:path w="2757" h="2757" extrusionOk="0">
                  <a:moveTo>
                    <a:pt x="1378" y="2756"/>
                  </a:moveTo>
                  <a:cubicBezTo>
                    <a:pt x="2138" y="2756"/>
                    <a:pt x="2757" y="2137"/>
                    <a:pt x="2757" y="1379"/>
                  </a:cubicBezTo>
                  <a:cubicBezTo>
                    <a:pt x="2757" y="619"/>
                    <a:pt x="2138" y="0"/>
                    <a:pt x="1378" y="0"/>
                  </a:cubicBezTo>
                  <a:cubicBezTo>
                    <a:pt x="620" y="0"/>
                    <a:pt x="1" y="619"/>
                    <a:pt x="1" y="1379"/>
                  </a:cubicBezTo>
                  <a:cubicBezTo>
                    <a:pt x="1" y="2137"/>
                    <a:pt x="620" y="2756"/>
                    <a:pt x="1378" y="275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6" name="Google Shape;686;p5"/>
            <p:cNvSpPr/>
            <p:nvPr/>
          </p:nvSpPr>
          <p:spPr>
            <a:xfrm>
              <a:off x="2121441" y="5639"/>
              <a:ext cx="70655" cy="70662"/>
            </a:xfrm>
            <a:custGeom>
              <a:avLst/>
              <a:gdLst/>
              <a:ahLst/>
              <a:cxnLst/>
              <a:rect l="l" t="t" r="r" b="b"/>
              <a:pathLst>
                <a:path w="2757" h="2757" extrusionOk="0">
                  <a:moveTo>
                    <a:pt x="1378" y="2757"/>
                  </a:moveTo>
                  <a:cubicBezTo>
                    <a:pt x="2138" y="2757"/>
                    <a:pt x="2757" y="2138"/>
                    <a:pt x="2757" y="1380"/>
                  </a:cubicBezTo>
                  <a:cubicBezTo>
                    <a:pt x="2757" y="620"/>
                    <a:pt x="2138" y="1"/>
                    <a:pt x="1378" y="1"/>
                  </a:cubicBezTo>
                  <a:cubicBezTo>
                    <a:pt x="620" y="1"/>
                    <a:pt x="1" y="620"/>
                    <a:pt x="1" y="1380"/>
                  </a:cubicBezTo>
                  <a:cubicBezTo>
                    <a:pt x="1" y="2138"/>
                    <a:pt x="620" y="2757"/>
                    <a:pt x="1378"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7" name="Google Shape;687;p5"/>
            <p:cNvSpPr/>
            <p:nvPr/>
          </p:nvSpPr>
          <p:spPr>
            <a:xfrm>
              <a:off x="2251654" y="49056"/>
              <a:ext cx="70655" cy="70713"/>
            </a:xfrm>
            <a:custGeom>
              <a:avLst/>
              <a:gdLst/>
              <a:ahLst/>
              <a:cxnLst/>
              <a:rect l="l" t="t" r="r" b="b"/>
              <a:pathLst>
                <a:path w="2757" h="2759" extrusionOk="0">
                  <a:moveTo>
                    <a:pt x="1380" y="2759"/>
                  </a:moveTo>
                  <a:cubicBezTo>
                    <a:pt x="2138" y="2759"/>
                    <a:pt x="2757" y="2138"/>
                    <a:pt x="2757" y="1380"/>
                  </a:cubicBezTo>
                  <a:cubicBezTo>
                    <a:pt x="2757" y="621"/>
                    <a:pt x="2138" y="1"/>
                    <a:pt x="1380" y="1"/>
                  </a:cubicBezTo>
                  <a:cubicBezTo>
                    <a:pt x="620" y="1"/>
                    <a:pt x="1" y="620"/>
                    <a:pt x="1" y="1380"/>
                  </a:cubicBezTo>
                  <a:cubicBezTo>
                    <a:pt x="1" y="2138"/>
                    <a:pt x="620" y="2759"/>
                    <a:pt x="1380" y="275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8" name="Google Shape;688;p5"/>
            <p:cNvSpPr/>
            <p:nvPr/>
          </p:nvSpPr>
          <p:spPr>
            <a:xfrm>
              <a:off x="2366824" y="86834"/>
              <a:ext cx="70655" cy="70662"/>
            </a:xfrm>
            <a:custGeom>
              <a:avLst/>
              <a:gdLst/>
              <a:ahLst/>
              <a:cxnLst/>
              <a:rect l="l" t="t" r="r" b="b"/>
              <a:pathLst>
                <a:path w="2757" h="2757" extrusionOk="0">
                  <a:moveTo>
                    <a:pt x="1377" y="2756"/>
                  </a:moveTo>
                  <a:cubicBezTo>
                    <a:pt x="2137" y="2756"/>
                    <a:pt x="2756" y="2138"/>
                    <a:pt x="2756" y="1379"/>
                  </a:cubicBezTo>
                  <a:cubicBezTo>
                    <a:pt x="2756" y="619"/>
                    <a:pt x="2137" y="0"/>
                    <a:pt x="1377" y="0"/>
                  </a:cubicBezTo>
                  <a:cubicBezTo>
                    <a:pt x="619" y="0"/>
                    <a:pt x="0" y="619"/>
                    <a:pt x="0" y="1379"/>
                  </a:cubicBezTo>
                  <a:cubicBezTo>
                    <a:pt x="0" y="2138"/>
                    <a:pt x="619" y="2756"/>
                    <a:pt x="1377" y="275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9" name="Google Shape;689;p5"/>
            <p:cNvSpPr/>
            <p:nvPr/>
          </p:nvSpPr>
          <p:spPr>
            <a:xfrm>
              <a:off x="2497037" y="109465"/>
              <a:ext cx="70681" cy="70688"/>
            </a:xfrm>
            <a:custGeom>
              <a:avLst/>
              <a:gdLst/>
              <a:ahLst/>
              <a:cxnLst/>
              <a:rect l="l" t="t" r="r" b="b"/>
              <a:pathLst>
                <a:path w="2758" h="2758" extrusionOk="0">
                  <a:moveTo>
                    <a:pt x="1379" y="2758"/>
                  </a:moveTo>
                  <a:cubicBezTo>
                    <a:pt x="2139" y="2758"/>
                    <a:pt x="2758" y="2139"/>
                    <a:pt x="2758" y="1379"/>
                  </a:cubicBezTo>
                  <a:cubicBezTo>
                    <a:pt x="2758" y="619"/>
                    <a:pt x="2139" y="0"/>
                    <a:pt x="1379" y="0"/>
                  </a:cubicBezTo>
                  <a:cubicBezTo>
                    <a:pt x="621" y="0"/>
                    <a:pt x="0" y="619"/>
                    <a:pt x="0" y="1379"/>
                  </a:cubicBezTo>
                  <a:cubicBezTo>
                    <a:pt x="0" y="2139"/>
                    <a:pt x="619" y="2758"/>
                    <a:pt x="1379" y="2758"/>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0" name="Google Shape;690;p5"/>
            <p:cNvSpPr/>
            <p:nvPr/>
          </p:nvSpPr>
          <p:spPr>
            <a:xfrm>
              <a:off x="2617845" y="75505"/>
              <a:ext cx="70655" cy="70688"/>
            </a:xfrm>
            <a:custGeom>
              <a:avLst/>
              <a:gdLst/>
              <a:ahLst/>
              <a:cxnLst/>
              <a:rect l="l" t="t" r="r" b="b"/>
              <a:pathLst>
                <a:path w="2757" h="2758" extrusionOk="0">
                  <a:moveTo>
                    <a:pt x="1379" y="2757"/>
                  </a:moveTo>
                  <a:cubicBezTo>
                    <a:pt x="2137" y="2757"/>
                    <a:pt x="2756" y="2138"/>
                    <a:pt x="2756" y="1378"/>
                  </a:cubicBezTo>
                  <a:cubicBezTo>
                    <a:pt x="2756" y="620"/>
                    <a:pt x="2137" y="1"/>
                    <a:pt x="1379" y="1"/>
                  </a:cubicBezTo>
                  <a:cubicBezTo>
                    <a:pt x="619" y="1"/>
                    <a:pt x="0" y="620"/>
                    <a:pt x="0" y="1378"/>
                  </a:cubicBezTo>
                  <a:cubicBezTo>
                    <a:pt x="0" y="2138"/>
                    <a:pt x="619" y="2757"/>
                    <a:pt x="1379"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1" name="Google Shape;691;p5"/>
            <p:cNvSpPr/>
            <p:nvPr/>
          </p:nvSpPr>
          <p:spPr>
            <a:xfrm>
              <a:off x="2779094" y="30089"/>
              <a:ext cx="70655" cy="70662"/>
            </a:xfrm>
            <a:custGeom>
              <a:avLst/>
              <a:gdLst/>
              <a:ahLst/>
              <a:cxnLst/>
              <a:rect l="l" t="t" r="r" b="b"/>
              <a:pathLst>
                <a:path w="2757" h="2757" extrusionOk="0">
                  <a:moveTo>
                    <a:pt x="1379" y="2757"/>
                  </a:moveTo>
                  <a:cubicBezTo>
                    <a:pt x="2138" y="2757"/>
                    <a:pt x="2757" y="2138"/>
                    <a:pt x="2757" y="1380"/>
                  </a:cubicBezTo>
                  <a:cubicBezTo>
                    <a:pt x="2757" y="620"/>
                    <a:pt x="2138" y="1"/>
                    <a:pt x="1379" y="1"/>
                  </a:cubicBezTo>
                  <a:cubicBezTo>
                    <a:pt x="621" y="1"/>
                    <a:pt x="0" y="620"/>
                    <a:pt x="0" y="1380"/>
                  </a:cubicBezTo>
                  <a:cubicBezTo>
                    <a:pt x="0" y="2138"/>
                    <a:pt x="619" y="2757"/>
                    <a:pt x="1379"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2" name="Google Shape;692;p5"/>
            <p:cNvSpPr/>
            <p:nvPr/>
          </p:nvSpPr>
          <p:spPr>
            <a:xfrm>
              <a:off x="2908538" y="0"/>
              <a:ext cx="70655" cy="70662"/>
            </a:xfrm>
            <a:custGeom>
              <a:avLst/>
              <a:gdLst/>
              <a:ahLst/>
              <a:cxnLst/>
              <a:rect l="l" t="t" r="r" b="b"/>
              <a:pathLst>
                <a:path w="2757" h="2757" extrusionOk="0">
                  <a:moveTo>
                    <a:pt x="1378" y="0"/>
                  </a:moveTo>
                  <a:cubicBezTo>
                    <a:pt x="618" y="0"/>
                    <a:pt x="0" y="617"/>
                    <a:pt x="0" y="1379"/>
                  </a:cubicBezTo>
                  <a:cubicBezTo>
                    <a:pt x="0" y="2139"/>
                    <a:pt x="618" y="2756"/>
                    <a:pt x="1378" y="2756"/>
                  </a:cubicBezTo>
                  <a:cubicBezTo>
                    <a:pt x="2139" y="2756"/>
                    <a:pt x="2757" y="2139"/>
                    <a:pt x="2757" y="1379"/>
                  </a:cubicBezTo>
                  <a:cubicBezTo>
                    <a:pt x="2757" y="617"/>
                    <a:pt x="2139" y="0"/>
                    <a:pt x="137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3" name="Google Shape;693;p5"/>
            <p:cNvSpPr/>
            <p:nvPr/>
          </p:nvSpPr>
          <p:spPr>
            <a:xfrm>
              <a:off x="3031217" y="5639"/>
              <a:ext cx="70655" cy="70662"/>
            </a:xfrm>
            <a:custGeom>
              <a:avLst/>
              <a:gdLst/>
              <a:ahLst/>
              <a:cxnLst/>
              <a:rect l="l" t="t" r="r" b="b"/>
              <a:pathLst>
                <a:path w="2757" h="2757" extrusionOk="0">
                  <a:moveTo>
                    <a:pt x="1378" y="2757"/>
                  </a:moveTo>
                  <a:cubicBezTo>
                    <a:pt x="2138" y="2757"/>
                    <a:pt x="2757" y="2138"/>
                    <a:pt x="2757" y="1380"/>
                  </a:cubicBezTo>
                  <a:cubicBezTo>
                    <a:pt x="2757" y="620"/>
                    <a:pt x="2138" y="1"/>
                    <a:pt x="1378" y="1"/>
                  </a:cubicBezTo>
                  <a:cubicBezTo>
                    <a:pt x="620" y="1"/>
                    <a:pt x="1" y="620"/>
                    <a:pt x="1" y="1380"/>
                  </a:cubicBezTo>
                  <a:cubicBezTo>
                    <a:pt x="1" y="2138"/>
                    <a:pt x="620" y="2757"/>
                    <a:pt x="1378"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4" name="Google Shape;694;p5"/>
            <p:cNvSpPr/>
            <p:nvPr/>
          </p:nvSpPr>
          <p:spPr>
            <a:xfrm>
              <a:off x="3161430" y="49056"/>
              <a:ext cx="70706" cy="70713"/>
            </a:xfrm>
            <a:custGeom>
              <a:avLst/>
              <a:gdLst/>
              <a:ahLst/>
              <a:cxnLst/>
              <a:rect l="l" t="t" r="r" b="b"/>
              <a:pathLst>
                <a:path w="2759" h="2759" extrusionOk="0">
                  <a:moveTo>
                    <a:pt x="1379" y="2759"/>
                  </a:moveTo>
                  <a:cubicBezTo>
                    <a:pt x="2139" y="2759"/>
                    <a:pt x="2758" y="2138"/>
                    <a:pt x="2758" y="1380"/>
                  </a:cubicBezTo>
                  <a:cubicBezTo>
                    <a:pt x="2758" y="621"/>
                    <a:pt x="2139" y="1"/>
                    <a:pt x="1379" y="1"/>
                  </a:cubicBezTo>
                  <a:cubicBezTo>
                    <a:pt x="621" y="1"/>
                    <a:pt x="0" y="620"/>
                    <a:pt x="0" y="1380"/>
                  </a:cubicBezTo>
                  <a:cubicBezTo>
                    <a:pt x="0" y="2138"/>
                    <a:pt x="621" y="2759"/>
                    <a:pt x="1379" y="275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5" name="Google Shape;695;p5"/>
            <p:cNvSpPr/>
            <p:nvPr/>
          </p:nvSpPr>
          <p:spPr>
            <a:xfrm>
              <a:off x="3276575" y="86834"/>
              <a:ext cx="70681" cy="70662"/>
            </a:xfrm>
            <a:custGeom>
              <a:avLst/>
              <a:gdLst/>
              <a:ahLst/>
              <a:cxnLst/>
              <a:rect l="l" t="t" r="r" b="b"/>
              <a:pathLst>
                <a:path w="2758" h="2757" extrusionOk="0">
                  <a:moveTo>
                    <a:pt x="1380" y="2756"/>
                  </a:moveTo>
                  <a:cubicBezTo>
                    <a:pt x="2138" y="2756"/>
                    <a:pt x="2757" y="2138"/>
                    <a:pt x="2757" y="1379"/>
                  </a:cubicBezTo>
                  <a:cubicBezTo>
                    <a:pt x="2757" y="619"/>
                    <a:pt x="2138" y="0"/>
                    <a:pt x="1380" y="0"/>
                  </a:cubicBezTo>
                  <a:cubicBezTo>
                    <a:pt x="620" y="0"/>
                    <a:pt x="1" y="619"/>
                    <a:pt x="1" y="1379"/>
                  </a:cubicBezTo>
                  <a:cubicBezTo>
                    <a:pt x="1" y="2138"/>
                    <a:pt x="620" y="2756"/>
                    <a:pt x="1380" y="275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6" name="Google Shape;696;p5"/>
            <p:cNvSpPr/>
            <p:nvPr/>
          </p:nvSpPr>
          <p:spPr>
            <a:xfrm>
              <a:off x="3406839" y="109465"/>
              <a:ext cx="70655" cy="70688"/>
            </a:xfrm>
            <a:custGeom>
              <a:avLst/>
              <a:gdLst/>
              <a:ahLst/>
              <a:cxnLst/>
              <a:rect l="l" t="t" r="r" b="b"/>
              <a:pathLst>
                <a:path w="2757" h="2758" extrusionOk="0">
                  <a:moveTo>
                    <a:pt x="1378" y="2758"/>
                  </a:moveTo>
                  <a:cubicBezTo>
                    <a:pt x="2138" y="2758"/>
                    <a:pt x="2757" y="2139"/>
                    <a:pt x="2757" y="1379"/>
                  </a:cubicBezTo>
                  <a:cubicBezTo>
                    <a:pt x="2757" y="619"/>
                    <a:pt x="2138" y="0"/>
                    <a:pt x="1378" y="0"/>
                  </a:cubicBezTo>
                  <a:cubicBezTo>
                    <a:pt x="619" y="0"/>
                    <a:pt x="0" y="619"/>
                    <a:pt x="0" y="1379"/>
                  </a:cubicBezTo>
                  <a:cubicBezTo>
                    <a:pt x="0" y="2139"/>
                    <a:pt x="619" y="2758"/>
                    <a:pt x="1378" y="2758"/>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7" name="Google Shape;697;p5"/>
            <p:cNvSpPr/>
            <p:nvPr/>
          </p:nvSpPr>
          <p:spPr>
            <a:xfrm>
              <a:off x="3527647" y="75505"/>
              <a:ext cx="70655" cy="70688"/>
            </a:xfrm>
            <a:custGeom>
              <a:avLst/>
              <a:gdLst/>
              <a:ahLst/>
              <a:cxnLst/>
              <a:rect l="l" t="t" r="r" b="b"/>
              <a:pathLst>
                <a:path w="2757" h="2758" extrusionOk="0">
                  <a:moveTo>
                    <a:pt x="1378" y="2757"/>
                  </a:moveTo>
                  <a:cubicBezTo>
                    <a:pt x="2138" y="2757"/>
                    <a:pt x="2757" y="2138"/>
                    <a:pt x="2757" y="1378"/>
                  </a:cubicBezTo>
                  <a:cubicBezTo>
                    <a:pt x="2757" y="620"/>
                    <a:pt x="2138" y="1"/>
                    <a:pt x="1378" y="1"/>
                  </a:cubicBezTo>
                  <a:cubicBezTo>
                    <a:pt x="620" y="1"/>
                    <a:pt x="1" y="620"/>
                    <a:pt x="1" y="1378"/>
                  </a:cubicBezTo>
                  <a:cubicBezTo>
                    <a:pt x="1" y="2138"/>
                    <a:pt x="620" y="2757"/>
                    <a:pt x="1378"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8" name="Google Shape;698;p5"/>
            <p:cNvSpPr/>
            <p:nvPr/>
          </p:nvSpPr>
          <p:spPr>
            <a:xfrm>
              <a:off x="3694559" y="30089"/>
              <a:ext cx="70655" cy="70662"/>
            </a:xfrm>
            <a:custGeom>
              <a:avLst/>
              <a:gdLst/>
              <a:ahLst/>
              <a:cxnLst/>
              <a:rect l="l" t="t" r="r" b="b"/>
              <a:pathLst>
                <a:path w="2757" h="2757" extrusionOk="0">
                  <a:moveTo>
                    <a:pt x="1378" y="1"/>
                  </a:moveTo>
                  <a:cubicBezTo>
                    <a:pt x="616" y="1"/>
                    <a:pt x="0" y="618"/>
                    <a:pt x="0" y="1380"/>
                  </a:cubicBezTo>
                  <a:cubicBezTo>
                    <a:pt x="0" y="2140"/>
                    <a:pt x="616" y="2757"/>
                    <a:pt x="1378" y="2757"/>
                  </a:cubicBezTo>
                  <a:cubicBezTo>
                    <a:pt x="2139" y="2757"/>
                    <a:pt x="2757" y="2140"/>
                    <a:pt x="2757" y="1380"/>
                  </a:cubicBezTo>
                  <a:cubicBezTo>
                    <a:pt x="2757" y="618"/>
                    <a:pt x="2139" y="1"/>
                    <a:pt x="137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9" name="Google Shape;699;p5"/>
            <p:cNvSpPr/>
            <p:nvPr/>
          </p:nvSpPr>
          <p:spPr>
            <a:xfrm>
              <a:off x="3823953" y="0"/>
              <a:ext cx="70655" cy="70662"/>
            </a:xfrm>
            <a:custGeom>
              <a:avLst/>
              <a:gdLst/>
              <a:ahLst/>
              <a:cxnLst/>
              <a:rect l="l" t="t" r="r" b="b"/>
              <a:pathLst>
                <a:path w="2757" h="2757" extrusionOk="0">
                  <a:moveTo>
                    <a:pt x="1380" y="2756"/>
                  </a:moveTo>
                  <a:cubicBezTo>
                    <a:pt x="2138" y="2756"/>
                    <a:pt x="2757" y="2137"/>
                    <a:pt x="2757" y="1379"/>
                  </a:cubicBezTo>
                  <a:cubicBezTo>
                    <a:pt x="2757" y="619"/>
                    <a:pt x="2138" y="0"/>
                    <a:pt x="1380" y="0"/>
                  </a:cubicBezTo>
                  <a:cubicBezTo>
                    <a:pt x="620" y="0"/>
                    <a:pt x="1" y="619"/>
                    <a:pt x="1" y="1379"/>
                  </a:cubicBezTo>
                  <a:cubicBezTo>
                    <a:pt x="1" y="2137"/>
                    <a:pt x="620" y="2756"/>
                    <a:pt x="1380" y="275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0" name="Google Shape;700;p5"/>
            <p:cNvSpPr/>
            <p:nvPr/>
          </p:nvSpPr>
          <p:spPr>
            <a:xfrm>
              <a:off x="3946631" y="5639"/>
              <a:ext cx="70706" cy="70662"/>
            </a:xfrm>
            <a:custGeom>
              <a:avLst/>
              <a:gdLst/>
              <a:ahLst/>
              <a:cxnLst/>
              <a:rect l="l" t="t" r="r" b="b"/>
              <a:pathLst>
                <a:path w="2759" h="2757" extrusionOk="0">
                  <a:moveTo>
                    <a:pt x="1380" y="2757"/>
                  </a:moveTo>
                  <a:cubicBezTo>
                    <a:pt x="2138" y="2757"/>
                    <a:pt x="2759" y="2138"/>
                    <a:pt x="2759" y="1380"/>
                  </a:cubicBezTo>
                  <a:cubicBezTo>
                    <a:pt x="2759" y="620"/>
                    <a:pt x="2138" y="1"/>
                    <a:pt x="1380" y="1"/>
                  </a:cubicBezTo>
                  <a:cubicBezTo>
                    <a:pt x="620" y="1"/>
                    <a:pt x="1" y="620"/>
                    <a:pt x="1" y="1380"/>
                  </a:cubicBezTo>
                  <a:cubicBezTo>
                    <a:pt x="1" y="2138"/>
                    <a:pt x="620" y="2757"/>
                    <a:pt x="1380"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1" name="Google Shape;701;p5"/>
            <p:cNvSpPr/>
            <p:nvPr/>
          </p:nvSpPr>
          <p:spPr>
            <a:xfrm>
              <a:off x="4072181" y="49209"/>
              <a:ext cx="80214" cy="70713"/>
            </a:xfrm>
            <a:custGeom>
              <a:avLst/>
              <a:gdLst/>
              <a:ahLst/>
              <a:cxnLst/>
              <a:rect l="l" t="t" r="r" b="b"/>
              <a:pathLst>
                <a:path w="3130" h="2759" extrusionOk="0">
                  <a:moveTo>
                    <a:pt x="1564" y="1"/>
                  </a:moveTo>
                  <a:cubicBezTo>
                    <a:pt x="1389" y="1"/>
                    <a:pt x="1212" y="34"/>
                    <a:pt x="1041" y="104"/>
                  </a:cubicBezTo>
                  <a:cubicBezTo>
                    <a:pt x="337" y="395"/>
                    <a:pt x="0" y="1201"/>
                    <a:pt x="291" y="1905"/>
                  </a:cubicBezTo>
                  <a:cubicBezTo>
                    <a:pt x="510" y="2437"/>
                    <a:pt x="1024" y="2758"/>
                    <a:pt x="1566" y="2758"/>
                  </a:cubicBezTo>
                  <a:cubicBezTo>
                    <a:pt x="1741" y="2758"/>
                    <a:pt x="1918" y="2725"/>
                    <a:pt x="2089" y="2655"/>
                  </a:cubicBezTo>
                  <a:cubicBezTo>
                    <a:pt x="2793" y="2364"/>
                    <a:pt x="3130" y="1558"/>
                    <a:pt x="2839" y="854"/>
                  </a:cubicBezTo>
                  <a:cubicBezTo>
                    <a:pt x="2620" y="322"/>
                    <a:pt x="2106" y="1"/>
                    <a:pt x="156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2" name="Google Shape;702;p5"/>
            <p:cNvSpPr/>
            <p:nvPr/>
          </p:nvSpPr>
          <p:spPr>
            <a:xfrm>
              <a:off x="4192015" y="86834"/>
              <a:ext cx="70706" cy="70662"/>
            </a:xfrm>
            <a:custGeom>
              <a:avLst/>
              <a:gdLst/>
              <a:ahLst/>
              <a:cxnLst/>
              <a:rect l="l" t="t" r="r" b="b"/>
              <a:pathLst>
                <a:path w="2759" h="2757" extrusionOk="0">
                  <a:moveTo>
                    <a:pt x="1379" y="2756"/>
                  </a:moveTo>
                  <a:cubicBezTo>
                    <a:pt x="2139" y="2756"/>
                    <a:pt x="2758" y="2138"/>
                    <a:pt x="2758" y="1379"/>
                  </a:cubicBezTo>
                  <a:cubicBezTo>
                    <a:pt x="2758" y="619"/>
                    <a:pt x="2139" y="0"/>
                    <a:pt x="1379" y="0"/>
                  </a:cubicBezTo>
                  <a:cubicBezTo>
                    <a:pt x="619" y="0"/>
                    <a:pt x="0" y="619"/>
                    <a:pt x="0" y="1379"/>
                  </a:cubicBezTo>
                  <a:cubicBezTo>
                    <a:pt x="0" y="2138"/>
                    <a:pt x="621" y="2756"/>
                    <a:pt x="1379" y="275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3" name="Google Shape;703;p5"/>
            <p:cNvSpPr/>
            <p:nvPr/>
          </p:nvSpPr>
          <p:spPr>
            <a:xfrm>
              <a:off x="4322254" y="109465"/>
              <a:ext cx="70655" cy="70688"/>
            </a:xfrm>
            <a:custGeom>
              <a:avLst/>
              <a:gdLst/>
              <a:ahLst/>
              <a:cxnLst/>
              <a:rect l="l" t="t" r="r" b="b"/>
              <a:pathLst>
                <a:path w="2757" h="2758" extrusionOk="0">
                  <a:moveTo>
                    <a:pt x="1380" y="2758"/>
                  </a:moveTo>
                  <a:cubicBezTo>
                    <a:pt x="2138" y="2758"/>
                    <a:pt x="2757" y="2139"/>
                    <a:pt x="2757" y="1379"/>
                  </a:cubicBezTo>
                  <a:cubicBezTo>
                    <a:pt x="2757" y="619"/>
                    <a:pt x="2138" y="0"/>
                    <a:pt x="1380" y="0"/>
                  </a:cubicBezTo>
                  <a:cubicBezTo>
                    <a:pt x="621" y="0"/>
                    <a:pt x="1" y="619"/>
                    <a:pt x="1" y="1379"/>
                  </a:cubicBezTo>
                  <a:cubicBezTo>
                    <a:pt x="1" y="2139"/>
                    <a:pt x="620" y="2758"/>
                    <a:pt x="1380" y="2758"/>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4" name="Google Shape;704;p5"/>
            <p:cNvSpPr/>
            <p:nvPr/>
          </p:nvSpPr>
          <p:spPr>
            <a:xfrm>
              <a:off x="4443087" y="75505"/>
              <a:ext cx="70655" cy="70688"/>
            </a:xfrm>
            <a:custGeom>
              <a:avLst/>
              <a:gdLst/>
              <a:ahLst/>
              <a:cxnLst/>
              <a:rect l="l" t="t" r="r" b="b"/>
              <a:pathLst>
                <a:path w="2757" h="2758" extrusionOk="0">
                  <a:moveTo>
                    <a:pt x="1377" y="2757"/>
                  </a:moveTo>
                  <a:cubicBezTo>
                    <a:pt x="2137" y="2757"/>
                    <a:pt x="2756" y="2138"/>
                    <a:pt x="2756" y="1378"/>
                  </a:cubicBezTo>
                  <a:cubicBezTo>
                    <a:pt x="2756" y="620"/>
                    <a:pt x="2137" y="1"/>
                    <a:pt x="1377" y="1"/>
                  </a:cubicBezTo>
                  <a:cubicBezTo>
                    <a:pt x="619" y="1"/>
                    <a:pt x="0" y="620"/>
                    <a:pt x="0" y="1378"/>
                  </a:cubicBezTo>
                  <a:cubicBezTo>
                    <a:pt x="0" y="2138"/>
                    <a:pt x="619" y="2757"/>
                    <a:pt x="1377"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5" name="Google Shape;705;p5"/>
            <p:cNvSpPr/>
            <p:nvPr/>
          </p:nvSpPr>
          <p:spPr>
            <a:xfrm>
              <a:off x="4604336" y="30089"/>
              <a:ext cx="70655" cy="70662"/>
            </a:xfrm>
            <a:custGeom>
              <a:avLst/>
              <a:gdLst/>
              <a:ahLst/>
              <a:cxnLst/>
              <a:rect l="l" t="t" r="r" b="b"/>
              <a:pathLst>
                <a:path w="2757" h="2757" extrusionOk="0">
                  <a:moveTo>
                    <a:pt x="1379" y="2757"/>
                  </a:moveTo>
                  <a:cubicBezTo>
                    <a:pt x="2137" y="2757"/>
                    <a:pt x="2756" y="2138"/>
                    <a:pt x="2756" y="1380"/>
                  </a:cubicBezTo>
                  <a:cubicBezTo>
                    <a:pt x="2756" y="620"/>
                    <a:pt x="2137" y="1"/>
                    <a:pt x="1379" y="1"/>
                  </a:cubicBezTo>
                  <a:cubicBezTo>
                    <a:pt x="619" y="1"/>
                    <a:pt x="0" y="620"/>
                    <a:pt x="0" y="1380"/>
                  </a:cubicBezTo>
                  <a:cubicBezTo>
                    <a:pt x="0" y="2138"/>
                    <a:pt x="619" y="2757"/>
                    <a:pt x="1379"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6" name="Google Shape;706;p5"/>
            <p:cNvSpPr/>
            <p:nvPr/>
          </p:nvSpPr>
          <p:spPr>
            <a:xfrm>
              <a:off x="4729013" y="26"/>
              <a:ext cx="80188" cy="70713"/>
            </a:xfrm>
            <a:custGeom>
              <a:avLst/>
              <a:gdLst/>
              <a:ahLst/>
              <a:cxnLst/>
              <a:rect l="l" t="t" r="r" b="b"/>
              <a:pathLst>
                <a:path w="3129" h="2759" extrusionOk="0">
                  <a:moveTo>
                    <a:pt x="1564" y="1"/>
                  </a:moveTo>
                  <a:cubicBezTo>
                    <a:pt x="1389" y="1"/>
                    <a:pt x="1211" y="34"/>
                    <a:pt x="1039" y="105"/>
                  </a:cubicBezTo>
                  <a:cubicBezTo>
                    <a:pt x="336" y="396"/>
                    <a:pt x="0" y="1200"/>
                    <a:pt x="289" y="1904"/>
                  </a:cubicBezTo>
                  <a:cubicBezTo>
                    <a:pt x="509" y="2436"/>
                    <a:pt x="1023" y="2758"/>
                    <a:pt x="1565" y="2758"/>
                  </a:cubicBezTo>
                  <a:cubicBezTo>
                    <a:pt x="1740" y="2758"/>
                    <a:pt x="1918" y="2725"/>
                    <a:pt x="2089" y="2654"/>
                  </a:cubicBezTo>
                  <a:cubicBezTo>
                    <a:pt x="2793" y="2364"/>
                    <a:pt x="3128" y="1559"/>
                    <a:pt x="2838" y="854"/>
                  </a:cubicBezTo>
                  <a:cubicBezTo>
                    <a:pt x="2620" y="322"/>
                    <a:pt x="2106" y="1"/>
                    <a:pt x="156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7" name="Google Shape;707;p5"/>
            <p:cNvSpPr/>
            <p:nvPr/>
          </p:nvSpPr>
          <p:spPr>
            <a:xfrm>
              <a:off x="4856459" y="5639"/>
              <a:ext cx="70655" cy="70662"/>
            </a:xfrm>
            <a:custGeom>
              <a:avLst/>
              <a:gdLst/>
              <a:ahLst/>
              <a:cxnLst/>
              <a:rect l="l" t="t" r="r" b="b"/>
              <a:pathLst>
                <a:path w="2757" h="2757" extrusionOk="0">
                  <a:moveTo>
                    <a:pt x="1378" y="2757"/>
                  </a:moveTo>
                  <a:cubicBezTo>
                    <a:pt x="2138" y="2757"/>
                    <a:pt x="2757" y="2138"/>
                    <a:pt x="2757" y="1380"/>
                  </a:cubicBezTo>
                  <a:cubicBezTo>
                    <a:pt x="2757" y="620"/>
                    <a:pt x="2138" y="1"/>
                    <a:pt x="1378" y="1"/>
                  </a:cubicBezTo>
                  <a:cubicBezTo>
                    <a:pt x="618" y="1"/>
                    <a:pt x="0" y="620"/>
                    <a:pt x="0" y="1380"/>
                  </a:cubicBezTo>
                  <a:cubicBezTo>
                    <a:pt x="0" y="2138"/>
                    <a:pt x="619" y="2757"/>
                    <a:pt x="1378"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8" name="Google Shape;708;p5"/>
            <p:cNvSpPr/>
            <p:nvPr/>
          </p:nvSpPr>
          <p:spPr>
            <a:xfrm>
              <a:off x="4986672" y="49056"/>
              <a:ext cx="70706" cy="70662"/>
            </a:xfrm>
            <a:custGeom>
              <a:avLst/>
              <a:gdLst/>
              <a:ahLst/>
              <a:cxnLst/>
              <a:rect l="l" t="t" r="r" b="b"/>
              <a:pathLst>
                <a:path w="2759" h="2757" extrusionOk="0">
                  <a:moveTo>
                    <a:pt x="1379" y="1"/>
                  </a:moveTo>
                  <a:cubicBezTo>
                    <a:pt x="618" y="1"/>
                    <a:pt x="0" y="618"/>
                    <a:pt x="0" y="1380"/>
                  </a:cubicBezTo>
                  <a:cubicBezTo>
                    <a:pt x="0" y="2141"/>
                    <a:pt x="618" y="2757"/>
                    <a:pt x="1379" y="2757"/>
                  </a:cubicBezTo>
                  <a:cubicBezTo>
                    <a:pt x="2141" y="2757"/>
                    <a:pt x="2758" y="2141"/>
                    <a:pt x="2758" y="1380"/>
                  </a:cubicBezTo>
                  <a:cubicBezTo>
                    <a:pt x="2758" y="618"/>
                    <a:pt x="2141" y="1"/>
                    <a:pt x="137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9" name="Google Shape;709;p5"/>
            <p:cNvSpPr/>
            <p:nvPr/>
          </p:nvSpPr>
          <p:spPr>
            <a:xfrm>
              <a:off x="5101817" y="86834"/>
              <a:ext cx="70655" cy="70662"/>
            </a:xfrm>
            <a:custGeom>
              <a:avLst/>
              <a:gdLst/>
              <a:ahLst/>
              <a:cxnLst/>
              <a:rect l="l" t="t" r="r" b="b"/>
              <a:pathLst>
                <a:path w="2757" h="2757" extrusionOk="0">
                  <a:moveTo>
                    <a:pt x="1378" y="2756"/>
                  </a:moveTo>
                  <a:cubicBezTo>
                    <a:pt x="2138" y="2756"/>
                    <a:pt x="2757" y="2138"/>
                    <a:pt x="2757" y="1379"/>
                  </a:cubicBezTo>
                  <a:cubicBezTo>
                    <a:pt x="2757" y="619"/>
                    <a:pt x="2138" y="0"/>
                    <a:pt x="1378" y="0"/>
                  </a:cubicBezTo>
                  <a:cubicBezTo>
                    <a:pt x="620" y="0"/>
                    <a:pt x="1" y="619"/>
                    <a:pt x="1" y="1379"/>
                  </a:cubicBezTo>
                  <a:cubicBezTo>
                    <a:pt x="1" y="2138"/>
                    <a:pt x="620" y="2756"/>
                    <a:pt x="1378" y="275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0" name="Google Shape;710;p5"/>
            <p:cNvSpPr/>
            <p:nvPr/>
          </p:nvSpPr>
          <p:spPr>
            <a:xfrm>
              <a:off x="5232030" y="109465"/>
              <a:ext cx="70706" cy="70688"/>
            </a:xfrm>
            <a:custGeom>
              <a:avLst/>
              <a:gdLst/>
              <a:ahLst/>
              <a:cxnLst/>
              <a:rect l="l" t="t" r="r" b="b"/>
              <a:pathLst>
                <a:path w="2759" h="2758" extrusionOk="0">
                  <a:moveTo>
                    <a:pt x="1379" y="2758"/>
                  </a:moveTo>
                  <a:cubicBezTo>
                    <a:pt x="2138" y="2758"/>
                    <a:pt x="2758" y="2139"/>
                    <a:pt x="2758" y="1379"/>
                  </a:cubicBezTo>
                  <a:cubicBezTo>
                    <a:pt x="2758" y="619"/>
                    <a:pt x="2138" y="0"/>
                    <a:pt x="1379" y="0"/>
                  </a:cubicBezTo>
                  <a:cubicBezTo>
                    <a:pt x="621" y="0"/>
                    <a:pt x="1" y="619"/>
                    <a:pt x="1" y="1379"/>
                  </a:cubicBezTo>
                  <a:cubicBezTo>
                    <a:pt x="1" y="2139"/>
                    <a:pt x="620" y="2758"/>
                    <a:pt x="1379" y="2758"/>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1" name="Google Shape;711;p5"/>
            <p:cNvSpPr/>
            <p:nvPr/>
          </p:nvSpPr>
          <p:spPr>
            <a:xfrm>
              <a:off x="5352838" y="75505"/>
              <a:ext cx="70655" cy="70688"/>
            </a:xfrm>
            <a:custGeom>
              <a:avLst/>
              <a:gdLst/>
              <a:ahLst/>
              <a:cxnLst/>
              <a:rect l="l" t="t" r="r" b="b"/>
              <a:pathLst>
                <a:path w="2757" h="2758" extrusionOk="0">
                  <a:moveTo>
                    <a:pt x="1380" y="2757"/>
                  </a:moveTo>
                  <a:cubicBezTo>
                    <a:pt x="2138" y="2757"/>
                    <a:pt x="2757" y="2138"/>
                    <a:pt x="2757" y="1378"/>
                  </a:cubicBezTo>
                  <a:cubicBezTo>
                    <a:pt x="2757" y="620"/>
                    <a:pt x="2138" y="1"/>
                    <a:pt x="1380" y="1"/>
                  </a:cubicBezTo>
                  <a:cubicBezTo>
                    <a:pt x="620" y="1"/>
                    <a:pt x="1" y="620"/>
                    <a:pt x="1" y="1378"/>
                  </a:cubicBezTo>
                  <a:cubicBezTo>
                    <a:pt x="1" y="2138"/>
                    <a:pt x="620" y="2757"/>
                    <a:pt x="1380"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2" name="Google Shape;712;p5"/>
            <p:cNvSpPr/>
            <p:nvPr/>
          </p:nvSpPr>
          <p:spPr>
            <a:xfrm>
              <a:off x="5519750" y="30089"/>
              <a:ext cx="70655" cy="70662"/>
            </a:xfrm>
            <a:custGeom>
              <a:avLst/>
              <a:gdLst/>
              <a:ahLst/>
              <a:cxnLst/>
              <a:rect l="l" t="t" r="r" b="b"/>
              <a:pathLst>
                <a:path w="2757" h="2757" extrusionOk="0">
                  <a:moveTo>
                    <a:pt x="1380" y="2757"/>
                  </a:moveTo>
                  <a:cubicBezTo>
                    <a:pt x="2138" y="2757"/>
                    <a:pt x="2757" y="2138"/>
                    <a:pt x="2757" y="1380"/>
                  </a:cubicBezTo>
                  <a:cubicBezTo>
                    <a:pt x="2757" y="620"/>
                    <a:pt x="2138" y="1"/>
                    <a:pt x="1380" y="1"/>
                  </a:cubicBezTo>
                  <a:cubicBezTo>
                    <a:pt x="620" y="1"/>
                    <a:pt x="1" y="620"/>
                    <a:pt x="1" y="1380"/>
                  </a:cubicBezTo>
                  <a:cubicBezTo>
                    <a:pt x="1" y="2138"/>
                    <a:pt x="620" y="2757"/>
                    <a:pt x="1380"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3" name="Google Shape;713;p5"/>
            <p:cNvSpPr/>
            <p:nvPr/>
          </p:nvSpPr>
          <p:spPr>
            <a:xfrm>
              <a:off x="5649195" y="0"/>
              <a:ext cx="70655" cy="70662"/>
            </a:xfrm>
            <a:custGeom>
              <a:avLst/>
              <a:gdLst/>
              <a:ahLst/>
              <a:cxnLst/>
              <a:rect l="l" t="t" r="r" b="b"/>
              <a:pathLst>
                <a:path w="2757" h="2757" extrusionOk="0">
                  <a:moveTo>
                    <a:pt x="1378" y="0"/>
                  </a:moveTo>
                  <a:cubicBezTo>
                    <a:pt x="618" y="0"/>
                    <a:pt x="1" y="617"/>
                    <a:pt x="1" y="1379"/>
                  </a:cubicBezTo>
                  <a:cubicBezTo>
                    <a:pt x="1" y="2139"/>
                    <a:pt x="618" y="2756"/>
                    <a:pt x="1378" y="2756"/>
                  </a:cubicBezTo>
                  <a:cubicBezTo>
                    <a:pt x="2139" y="2756"/>
                    <a:pt x="2757" y="2139"/>
                    <a:pt x="2757" y="1379"/>
                  </a:cubicBezTo>
                  <a:cubicBezTo>
                    <a:pt x="2757" y="617"/>
                    <a:pt x="2139" y="0"/>
                    <a:pt x="137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4" name="Google Shape;714;p5"/>
            <p:cNvSpPr/>
            <p:nvPr/>
          </p:nvSpPr>
          <p:spPr>
            <a:xfrm>
              <a:off x="5771873" y="5639"/>
              <a:ext cx="70655" cy="70662"/>
            </a:xfrm>
            <a:custGeom>
              <a:avLst/>
              <a:gdLst/>
              <a:ahLst/>
              <a:cxnLst/>
              <a:rect l="l" t="t" r="r" b="b"/>
              <a:pathLst>
                <a:path w="2757" h="2757" extrusionOk="0">
                  <a:moveTo>
                    <a:pt x="1378" y="2757"/>
                  </a:moveTo>
                  <a:cubicBezTo>
                    <a:pt x="2138" y="2757"/>
                    <a:pt x="2757" y="2138"/>
                    <a:pt x="2757" y="1380"/>
                  </a:cubicBezTo>
                  <a:cubicBezTo>
                    <a:pt x="2757" y="620"/>
                    <a:pt x="2138" y="1"/>
                    <a:pt x="1378" y="1"/>
                  </a:cubicBezTo>
                  <a:cubicBezTo>
                    <a:pt x="620" y="1"/>
                    <a:pt x="1" y="620"/>
                    <a:pt x="1" y="1380"/>
                  </a:cubicBezTo>
                  <a:cubicBezTo>
                    <a:pt x="1" y="2138"/>
                    <a:pt x="620" y="2757"/>
                    <a:pt x="1378"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5" name="Google Shape;715;p5"/>
            <p:cNvSpPr/>
            <p:nvPr/>
          </p:nvSpPr>
          <p:spPr>
            <a:xfrm>
              <a:off x="5902138" y="49056"/>
              <a:ext cx="70655" cy="70662"/>
            </a:xfrm>
            <a:custGeom>
              <a:avLst/>
              <a:gdLst/>
              <a:ahLst/>
              <a:cxnLst/>
              <a:rect l="l" t="t" r="r" b="b"/>
              <a:pathLst>
                <a:path w="2757" h="2757" extrusionOk="0">
                  <a:moveTo>
                    <a:pt x="1378" y="1"/>
                  </a:moveTo>
                  <a:cubicBezTo>
                    <a:pt x="618" y="1"/>
                    <a:pt x="0" y="618"/>
                    <a:pt x="0" y="1380"/>
                  </a:cubicBezTo>
                  <a:cubicBezTo>
                    <a:pt x="0" y="2141"/>
                    <a:pt x="618" y="2757"/>
                    <a:pt x="1378" y="2757"/>
                  </a:cubicBezTo>
                  <a:cubicBezTo>
                    <a:pt x="2139" y="2757"/>
                    <a:pt x="2756" y="2141"/>
                    <a:pt x="2756" y="1380"/>
                  </a:cubicBezTo>
                  <a:cubicBezTo>
                    <a:pt x="2756" y="618"/>
                    <a:pt x="2139" y="1"/>
                    <a:pt x="137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6" name="Google Shape;716;p5"/>
            <p:cNvSpPr/>
            <p:nvPr/>
          </p:nvSpPr>
          <p:spPr>
            <a:xfrm>
              <a:off x="6017257" y="86834"/>
              <a:ext cx="70655" cy="70662"/>
            </a:xfrm>
            <a:custGeom>
              <a:avLst/>
              <a:gdLst/>
              <a:ahLst/>
              <a:cxnLst/>
              <a:rect l="l" t="t" r="r" b="b"/>
              <a:pathLst>
                <a:path w="2757" h="2757" extrusionOk="0">
                  <a:moveTo>
                    <a:pt x="1379" y="2756"/>
                  </a:moveTo>
                  <a:cubicBezTo>
                    <a:pt x="2137" y="2756"/>
                    <a:pt x="2756" y="2138"/>
                    <a:pt x="2756" y="1379"/>
                  </a:cubicBezTo>
                  <a:cubicBezTo>
                    <a:pt x="2756" y="619"/>
                    <a:pt x="2137" y="0"/>
                    <a:pt x="1379" y="0"/>
                  </a:cubicBezTo>
                  <a:cubicBezTo>
                    <a:pt x="621" y="0"/>
                    <a:pt x="0" y="619"/>
                    <a:pt x="0" y="1379"/>
                  </a:cubicBezTo>
                  <a:cubicBezTo>
                    <a:pt x="0" y="2138"/>
                    <a:pt x="619" y="2756"/>
                    <a:pt x="1379" y="275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7" name="Google Shape;717;p5"/>
            <p:cNvSpPr/>
            <p:nvPr/>
          </p:nvSpPr>
          <p:spPr>
            <a:xfrm>
              <a:off x="6147496" y="109465"/>
              <a:ext cx="70655" cy="70688"/>
            </a:xfrm>
            <a:custGeom>
              <a:avLst/>
              <a:gdLst/>
              <a:ahLst/>
              <a:cxnLst/>
              <a:rect l="l" t="t" r="r" b="b"/>
              <a:pathLst>
                <a:path w="2757" h="2758" extrusionOk="0">
                  <a:moveTo>
                    <a:pt x="1378" y="2758"/>
                  </a:moveTo>
                  <a:cubicBezTo>
                    <a:pt x="2138" y="2758"/>
                    <a:pt x="2757" y="2139"/>
                    <a:pt x="2757" y="1379"/>
                  </a:cubicBezTo>
                  <a:cubicBezTo>
                    <a:pt x="2757" y="619"/>
                    <a:pt x="2138" y="0"/>
                    <a:pt x="1378" y="0"/>
                  </a:cubicBezTo>
                  <a:cubicBezTo>
                    <a:pt x="620" y="0"/>
                    <a:pt x="1" y="619"/>
                    <a:pt x="1" y="1379"/>
                  </a:cubicBezTo>
                  <a:cubicBezTo>
                    <a:pt x="1" y="2139"/>
                    <a:pt x="620" y="2758"/>
                    <a:pt x="1378" y="2758"/>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8" name="Google Shape;718;p5"/>
            <p:cNvSpPr/>
            <p:nvPr/>
          </p:nvSpPr>
          <p:spPr>
            <a:xfrm>
              <a:off x="6268304" y="75505"/>
              <a:ext cx="70655" cy="70688"/>
            </a:xfrm>
            <a:custGeom>
              <a:avLst/>
              <a:gdLst/>
              <a:ahLst/>
              <a:cxnLst/>
              <a:rect l="l" t="t" r="r" b="b"/>
              <a:pathLst>
                <a:path w="2757" h="2758" extrusionOk="0">
                  <a:moveTo>
                    <a:pt x="1378" y="2757"/>
                  </a:moveTo>
                  <a:cubicBezTo>
                    <a:pt x="2138" y="2757"/>
                    <a:pt x="2757" y="2138"/>
                    <a:pt x="2757" y="1378"/>
                  </a:cubicBezTo>
                  <a:cubicBezTo>
                    <a:pt x="2757" y="620"/>
                    <a:pt x="2136" y="1"/>
                    <a:pt x="1378" y="1"/>
                  </a:cubicBezTo>
                  <a:cubicBezTo>
                    <a:pt x="618" y="1"/>
                    <a:pt x="1" y="620"/>
                    <a:pt x="1" y="1378"/>
                  </a:cubicBezTo>
                  <a:cubicBezTo>
                    <a:pt x="1" y="2138"/>
                    <a:pt x="620" y="2757"/>
                    <a:pt x="1378"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9" name="Google Shape;719;p5"/>
            <p:cNvSpPr/>
            <p:nvPr/>
          </p:nvSpPr>
          <p:spPr>
            <a:xfrm>
              <a:off x="6429552" y="30089"/>
              <a:ext cx="70681" cy="70662"/>
            </a:xfrm>
            <a:custGeom>
              <a:avLst/>
              <a:gdLst/>
              <a:ahLst/>
              <a:cxnLst/>
              <a:rect l="l" t="t" r="r" b="b"/>
              <a:pathLst>
                <a:path w="2758" h="2757" extrusionOk="0">
                  <a:moveTo>
                    <a:pt x="1378" y="1"/>
                  </a:moveTo>
                  <a:cubicBezTo>
                    <a:pt x="617" y="1"/>
                    <a:pt x="1" y="618"/>
                    <a:pt x="1" y="1380"/>
                  </a:cubicBezTo>
                  <a:cubicBezTo>
                    <a:pt x="1" y="2140"/>
                    <a:pt x="617" y="2757"/>
                    <a:pt x="1378" y="2757"/>
                  </a:cubicBezTo>
                  <a:cubicBezTo>
                    <a:pt x="2140" y="2757"/>
                    <a:pt x="2757" y="2140"/>
                    <a:pt x="2757" y="1380"/>
                  </a:cubicBezTo>
                  <a:cubicBezTo>
                    <a:pt x="2757" y="618"/>
                    <a:pt x="2140" y="1"/>
                    <a:pt x="137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0" name="Google Shape;720;p5"/>
            <p:cNvSpPr/>
            <p:nvPr/>
          </p:nvSpPr>
          <p:spPr>
            <a:xfrm>
              <a:off x="6558971" y="0"/>
              <a:ext cx="70655" cy="70662"/>
            </a:xfrm>
            <a:custGeom>
              <a:avLst/>
              <a:gdLst/>
              <a:ahLst/>
              <a:cxnLst/>
              <a:rect l="l" t="t" r="r" b="b"/>
              <a:pathLst>
                <a:path w="2757" h="2757" extrusionOk="0">
                  <a:moveTo>
                    <a:pt x="1379" y="0"/>
                  </a:moveTo>
                  <a:cubicBezTo>
                    <a:pt x="618" y="0"/>
                    <a:pt x="0" y="617"/>
                    <a:pt x="0" y="1379"/>
                  </a:cubicBezTo>
                  <a:cubicBezTo>
                    <a:pt x="0" y="2139"/>
                    <a:pt x="618" y="2756"/>
                    <a:pt x="1379" y="2756"/>
                  </a:cubicBezTo>
                  <a:cubicBezTo>
                    <a:pt x="2139" y="2756"/>
                    <a:pt x="2756" y="2139"/>
                    <a:pt x="2756" y="1379"/>
                  </a:cubicBezTo>
                  <a:cubicBezTo>
                    <a:pt x="2756" y="617"/>
                    <a:pt x="2139" y="0"/>
                    <a:pt x="137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1" name="Google Shape;721;p5"/>
            <p:cNvSpPr/>
            <p:nvPr/>
          </p:nvSpPr>
          <p:spPr>
            <a:xfrm>
              <a:off x="6681650" y="5639"/>
              <a:ext cx="70655" cy="70662"/>
            </a:xfrm>
            <a:custGeom>
              <a:avLst/>
              <a:gdLst/>
              <a:ahLst/>
              <a:cxnLst/>
              <a:rect l="l" t="t" r="r" b="b"/>
              <a:pathLst>
                <a:path w="2757" h="2757" extrusionOk="0">
                  <a:moveTo>
                    <a:pt x="1379" y="2757"/>
                  </a:moveTo>
                  <a:cubicBezTo>
                    <a:pt x="2138" y="2757"/>
                    <a:pt x="2757" y="2138"/>
                    <a:pt x="2757" y="1380"/>
                  </a:cubicBezTo>
                  <a:cubicBezTo>
                    <a:pt x="2757" y="620"/>
                    <a:pt x="2138" y="1"/>
                    <a:pt x="1379" y="1"/>
                  </a:cubicBezTo>
                  <a:cubicBezTo>
                    <a:pt x="619" y="1"/>
                    <a:pt x="0" y="620"/>
                    <a:pt x="0" y="1380"/>
                  </a:cubicBezTo>
                  <a:cubicBezTo>
                    <a:pt x="0" y="2138"/>
                    <a:pt x="619" y="2757"/>
                    <a:pt x="1379"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2" name="Google Shape;722;p5"/>
            <p:cNvSpPr/>
            <p:nvPr/>
          </p:nvSpPr>
          <p:spPr>
            <a:xfrm>
              <a:off x="6811914" y="49056"/>
              <a:ext cx="70655" cy="70713"/>
            </a:xfrm>
            <a:custGeom>
              <a:avLst/>
              <a:gdLst/>
              <a:ahLst/>
              <a:cxnLst/>
              <a:rect l="l" t="t" r="r" b="b"/>
              <a:pathLst>
                <a:path w="2757" h="2759" extrusionOk="0">
                  <a:moveTo>
                    <a:pt x="1377" y="2759"/>
                  </a:moveTo>
                  <a:cubicBezTo>
                    <a:pt x="2137" y="2759"/>
                    <a:pt x="2756" y="2138"/>
                    <a:pt x="2756" y="1380"/>
                  </a:cubicBezTo>
                  <a:cubicBezTo>
                    <a:pt x="2756" y="621"/>
                    <a:pt x="2137" y="1"/>
                    <a:pt x="1377" y="1"/>
                  </a:cubicBezTo>
                  <a:cubicBezTo>
                    <a:pt x="619" y="1"/>
                    <a:pt x="0" y="620"/>
                    <a:pt x="0" y="1380"/>
                  </a:cubicBezTo>
                  <a:cubicBezTo>
                    <a:pt x="0" y="2138"/>
                    <a:pt x="619" y="2759"/>
                    <a:pt x="1377" y="275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3" name="Google Shape;723;p5"/>
            <p:cNvSpPr/>
            <p:nvPr/>
          </p:nvSpPr>
          <p:spPr>
            <a:xfrm>
              <a:off x="6927007" y="86834"/>
              <a:ext cx="70706" cy="70662"/>
            </a:xfrm>
            <a:custGeom>
              <a:avLst/>
              <a:gdLst/>
              <a:ahLst/>
              <a:cxnLst/>
              <a:rect l="l" t="t" r="r" b="b"/>
              <a:pathLst>
                <a:path w="2759" h="2757" extrusionOk="0">
                  <a:moveTo>
                    <a:pt x="1380" y="2756"/>
                  </a:moveTo>
                  <a:cubicBezTo>
                    <a:pt x="2138" y="2756"/>
                    <a:pt x="2759" y="2138"/>
                    <a:pt x="2759" y="1379"/>
                  </a:cubicBezTo>
                  <a:cubicBezTo>
                    <a:pt x="2759" y="619"/>
                    <a:pt x="2140" y="0"/>
                    <a:pt x="1380" y="0"/>
                  </a:cubicBezTo>
                  <a:cubicBezTo>
                    <a:pt x="620" y="0"/>
                    <a:pt x="1" y="619"/>
                    <a:pt x="1" y="1379"/>
                  </a:cubicBezTo>
                  <a:cubicBezTo>
                    <a:pt x="1" y="2138"/>
                    <a:pt x="620" y="2756"/>
                    <a:pt x="1380" y="275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4" name="Google Shape;724;p5"/>
            <p:cNvSpPr/>
            <p:nvPr/>
          </p:nvSpPr>
          <p:spPr>
            <a:xfrm>
              <a:off x="7057272" y="109465"/>
              <a:ext cx="70655" cy="70688"/>
            </a:xfrm>
            <a:custGeom>
              <a:avLst/>
              <a:gdLst/>
              <a:ahLst/>
              <a:cxnLst/>
              <a:rect l="l" t="t" r="r" b="b"/>
              <a:pathLst>
                <a:path w="2757" h="2758" extrusionOk="0">
                  <a:moveTo>
                    <a:pt x="1379" y="2758"/>
                  </a:moveTo>
                  <a:cubicBezTo>
                    <a:pt x="2138" y="2758"/>
                    <a:pt x="2757" y="2139"/>
                    <a:pt x="2757" y="1379"/>
                  </a:cubicBezTo>
                  <a:cubicBezTo>
                    <a:pt x="2757" y="619"/>
                    <a:pt x="2138" y="0"/>
                    <a:pt x="1379" y="0"/>
                  </a:cubicBezTo>
                  <a:cubicBezTo>
                    <a:pt x="619" y="0"/>
                    <a:pt x="0" y="619"/>
                    <a:pt x="0" y="1379"/>
                  </a:cubicBezTo>
                  <a:cubicBezTo>
                    <a:pt x="0" y="2139"/>
                    <a:pt x="619" y="2758"/>
                    <a:pt x="1379" y="2758"/>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5" name="Google Shape;725;p5"/>
            <p:cNvSpPr/>
            <p:nvPr/>
          </p:nvSpPr>
          <p:spPr>
            <a:xfrm>
              <a:off x="7178080" y="75505"/>
              <a:ext cx="70655" cy="70688"/>
            </a:xfrm>
            <a:custGeom>
              <a:avLst/>
              <a:gdLst/>
              <a:ahLst/>
              <a:cxnLst/>
              <a:rect l="l" t="t" r="r" b="b"/>
              <a:pathLst>
                <a:path w="2757" h="2758" extrusionOk="0">
                  <a:moveTo>
                    <a:pt x="1378" y="2757"/>
                  </a:moveTo>
                  <a:cubicBezTo>
                    <a:pt x="2138" y="2757"/>
                    <a:pt x="2757" y="2138"/>
                    <a:pt x="2757" y="1378"/>
                  </a:cubicBezTo>
                  <a:cubicBezTo>
                    <a:pt x="2757" y="620"/>
                    <a:pt x="2138" y="1"/>
                    <a:pt x="1378" y="1"/>
                  </a:cubicBezTo>
                  <a:cubicBezTo>
                    <a:pt x="619" y="1"/>
                    <a:pt x="1" y="620"/>
                    <a:pt x="1" y="1378"/>
                  </a:cubicBezTo>
                  <a:cubicBezTo>
                    <a:pt x="1" y="2138"/>
                    <a:pt x="619" y="2757"/>
                    <a:pt x="1378"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6" name="Google Shape;726;p5"/>
            <p:cNvSpPr/>
            <p:nvPr/>
          </p:nvSpPr>
          <p:spPr>
            <a:xfrm>
              <a:off x="8250946" y="30089"/>
              <a:ext cx="70655" cy="70662"/>
            </a:xfrm>
            <a:custGeom>
              <a:avLst/>
              <a:gdLst/>
              <a:ahLst/>
              <a:cxnLst/>
              <a:rect l="l" t="t" r="r" b="b"/>
              <a:pathLst>
                <a:path w="2757" h="2757" extrusionOk="0">
                  <a:moveTo>
                    <a:pt x="1379" y="2757"/>
                  </a:moveTo>
                  <a:cubicBezTo>
                    <a:pt x="2138" y="2757"/>
                    <a:pt x="2757" y="2138"/>
                    <a:pt x="2757" y="1380"/>
                  </a:cubicBezTo>
                  <a:cubicBezTo>
                    <a:pt x="2757" y="620"/>
                    <a:pt x="2138" y="1"/>
                    <a:pt x="1379" y="1"/>
                  </a:cubicBezTo>
                  <a:cubicBezTo>
                    <a:pt x="619" y="1"/>
                    <a:pt x="1" y="620"/>
                    <a:pt x="1" y="1380"/>
                  </a:cubicBezTo>
                  <a:cubicBezTo>
                    <a:pt x="1" y="2138"/>
                    <a:pt x="619" y="2757"/>
                    <a:pt x="1379"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7" name="Google Shape;727;p5"/>
            <p:cNvSpPr/>
            <p:nvPr/>
          </p:nvSpPr>
          <p:spPr>
            <a:xfrm>
              <a:off x="8380391" y="0"/>
              <a:ext cx="70655" cy="70662"/>
            </a:xfrm>
            <a:custGeom>
              <a:avLst/>
              <a:gdLst/>
              <a:ahLst/>
              <a:cxnLst/>
              <a:rect l="l" t="t" r="r" b="b"/>
              <a:pathLst>
                <a:path w="2757" h="2757" extrusionOk="0">
                  <a:moveTo>
                    <a:pt x="1378" y="2756"/>
                  </a:moveTo>
                  <a:cubicBezTo>
                    <a:pt x="2138" y="2756"/>
                    <a:pt x="2757" y="2137"/>
                    <a:pt x="2757" y="1379"/>
                  </a:cubicBezTo>
                  <a:cubicBezTo>
                    <a:pt x="2757" y="619"/>
                    <a:pt x="2138" y="0"/>
                    <a:pt x="1378" y="0"/>
                  </a:cubicBezTo>
                  <a:cubicBezTo>
                    <a:pt x="619" y="0"/>
                    <a:pt x="1" y="619"/>
                    <a:pt x="1" y="1379"/>
                  </a:cubicBezTo>
                  <a:cubicBezTo>
                    <a:pt x="1" y="2137"/>
                    <a:pt x="619" y="2756"/>
                    <a:pt x="1378" y="275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8" name="Google Shape;728;p5"/>
            <p:cNvSpPr/>
            <p:nvPr/>
          </p:nvSpPr>
          <p:spPr>
            <a:xfrm>
              <a:off x="8503070" y="5639"/>
              <a:ext cx="70655" cy="70662"/>
            </a:xfrm>
            <a:custGeom>
              <a:avLst/>
              <a:gdLst/>
              <a:ahLst/>
              <a:cxnLst/>
              <a:rect l="l" t="t" r="r" b="b"/>
              <a:pathLst>
                <a:path w="2757" h="2757" extrusionOk="0">
                  <a:moveTo>
                    <a:pt x="1378" y="2757"/>
                  </a:moveTo>
                  <a:cubicBezTo>
                    <a:pt x="2138" y="2757"/>
                    <a:pt x="2757" y="2138"/>
                    <a:pt x="2757" y="1380"/>
                  </a:cubicBezTo>
                  <a:cubicBezTo>
                    <a:pt x="2757" y="620"/>
                    <a:pt x="2138" y="1"/>
                    <a:pt x="1378" y="1"/>
                  </a:cubicBezTo>
                  <a:cubicBezTo>
                    <a:pt x="620" y="1"/>
                    <a:pt x="1" y="620"/>
                    <a:pt x="1" y="1380"/>
                  </a:cubicBezTo>
                  <a:cubicBezTo>
                    <a:pt x="1" y="2138"/>
                    <a:pt x="620" y="2757"/>
                    <a:pt x="1378"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9" name="Google Shape;729;p5"/>
            <p:cNvSpPr/>
            <p:nvPr/>
          </p:nvSpPr>
          <p:spPr>
            <a:xfrm>
              <a:off x="8633334" y="49056"/>
              <a:ext cx="70655" cy="70713"/>
            </a:xfrm>
            <a:custGeom>
              <a:avLst/>
              <a:gdLst/>
              <a:ahLst/>
              <a:cxnLst/>
              <a:rect l="l" t="t" r="r" b="b"/>
              <a:pathLst>
                <a:path w="2757" h="2759" extrusionOk="0">
                  <a:moveTo>
                    <a:pt x="1377" y="2759"/>
                  </a:moveTo>
                  <a:cubicBezTo>
                    <a:pt x="2137" y="2759"/>
                    <a:pt x="2756" y="2138"/>
                    <a:pt x="2756" y="1380"/>
                  </a:cubicBezTo>
                  <a:cubicBezTo>
                    <a:pt x="2756" y="621"/>
                    <a:pt x="2137" y="1"/>
                    <a:pt x="1377" y="1"/>
                  </a:cubicBezTo>
                  <a:cubicBezTo>
                    <a:pt x="619" y="1"/>
                    <a:pt x="0" y="620"/>
                    <a:pt x="0" y="1380"/>
                  </a:cubicBezTo>
                  <a:cubicBezTo>
                    <a:pt x="0" y="2138"/>
                    <a:pt x="619" y="2759"/>
                    <a:pt x="1377" y="275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0" name="Google Shape;730;p5"/>
            <p:cNvSpPr/>
            <p:nvPr/>
          </p:nvSpPr>
          <p:spPr>
            <a:xfrm>
              <a:off x="8748453" y="86834"/>
              <a:ext cx="70655" cy="70662"/>
            </a:xfrm>
            <a:custGeom>
              <a:avLst/>
              <a:gdLst/>
              <a:ahLst/>
              <a:cxnLst/>
              <a:rect l="l" t="t" r="r" b="b"/>
              <a:pathLst>
                <a:path w="2757" h="2757" extrusionOk="0">
                  <a:moveTo>
                    <a:pt x="1377" y="2756"/>
                  </a:moveTo>
                  <a:cubicBezTo>
                    <a:pt x="2137" y="2756"/>
                    <a:pt x="2756" y="2138"/>
                    <a:pt x="2756" y="1379"/>
                  </a:cubicBezTo>
                  <a:cubicBezTo>
                    <a:pt x="2756" y="619"/>
                    <a:pt x="2137" y="0"/>
                    <a:pt x="1377" y="0"/>
                  </a:cubicBezTo>
                  <a:cubicBezTo>
                    <a:pt x="619" y="0"/>
                    <a:pt x="0" y="619"/>
                    <a:pt x="0" y="1379"/>
                  </a:cubicBezTo>
                  <a:cubicBezTo>
                    <a:pt x="0" y="2138"/>
                    <a:pt x="619" y="2756"/>
                    <a:pt x="1377" y="275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1" name="Google Shape;731;p5"/>
            <p:cNvSpPr/>
            <p:nvPr/>
          </p:nvSpPr>
          <p:spPr>
            <a:xfrm>
              <a:off x="8878692" y="109465"/>
              <a:ext cx="70655" cy="70688"/>
            </a:xfrm>
            <a:custGeom>
              <a:avLst/>
              <a:gdLst/>
              <a:ahLst/>
              <a:cxnLst/>
              <a:rect l="l" t="t" r="r" b="b"/>
              <a:pathLst>
                <a:path w="2757" h="2758" extrusionOk="0">
                  <a:moveTo>
                    <a:pt x="1378" y="2758"/>
                  </a:moveTo>
                  <a:cubicBezTo>
                    <a:pt x="2138" y="2758"/>
                    <a:pt x="2757" y="2139"/>
                    <a:pt x="2757" y="1379"/>
                  </a:cubicBezTo>
                  <a:cubicBezTo>
                    <a:pt x="2757" y="619"/>
                    <a:pt x="2138" y="0"/>
                    <a:pt x="1378" y="0"/>
                  </a:cubicBezTo>
                  <a:cubicBezTo>
                    <a:pt x="620" y="0"/>
                    <a:pt x="1" y="619"/>
                    <a:pt x="1" y="1379"/>
                  </a:cubicBezTo>
                  <a:cubicBezTo>
                    <a:pt x="1" y="2139"/>
                    <a:pt x="620" y="2758"/>
                    <a:pt x="1378" y="2758"/>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2" name="Google Shape;732;p5"/>
            <p:cNvSpPr/>
            <p:nvPr/>
          </p:nvSpPr>
          <p:spPr>
            <a:xfrm>
              <a:off x="8999474" y="75505"/>
              <a:ext cx="70681" cy="70688"/>
            </a:xfrm>
            <a:custGeom>
              <a:avLst/>
              <a:gdLst/>
              <a:ahLst/>
              <a:cxnLst/>
              <a:rect l="l" t="t" r="r" b="b"/>
              <a:pathLst>
                <a:path w="2758" h="2758" extrusionOk="0">
                  <a:moveTo>
                    <a:pt x="1379" y="2757"/>
                  </a:moveTo>
                  <a:cubicBezTo>
                    <a:pt x="2137" y="2757"/>
                    <a:pt x="2758" y="2138"/>
                    <a:pt x="2758" y="1378"/>
                  </a:cubicBezTo>
                  <a:cubicBezTo>
                    <a:pt x="2758" y="620"/>
                    <a:pt x="2137" y="1"/>
                    <a:pt x="1379" y="1"/>
                  </a:cubicBezTo>
                  <a:cubicBezTo>
                    <a:pt x="619" y="1"/>
                    <a:pt x="0" y="620"/>
                    <a:pt x="0" y="1378"/>
                  </a:cubicBezTo>
                  <a:cubicBezTo>
                    <a:pt x="0" y="2138"/>
                    <a:pt x="619" y="2757"/>
                    <a:pt x="1379"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33" name="Google Shape;733;p5"/>
          <p:cNvSpPr txBox="1">
            <a:spLocks noGrp="1"/>
          </p:cNvSpPr>
          <p:nvPr>
            <p:ph type="title"/>
          </p:nvPr>
        </p:nvSpPr>
        <p:spPr>
          <a:xfrm>
            <a:off x="715100" y="535000"/>
            <a:ext cx="7713900" cy="5943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Clr>
                <a:schemeClr val="dk1"/>
              </a:buClr>
              <a:buSzPts val="2700"/>
              <a:buFont typeface="Anek Devanagari"/>
              <a:buNone/>
              <a:defRPr sz="2700" b="1">
                <a:solidFill>
                  <a:schemeClr val="dk1"/>
                </a:solidFill>
                <a:latin typeface="Anek Devanagari"/>
                <a:ea typeface="Anek Devanagari"/>
                <a:cs typeface="Anek Devanagari"/>
                <a:sym typeface="Anek Devanagari"/>
              </a:defRPr>
            </a:lvl1pPr>
            <a:lvl2pPr lvl="1" rtl="0">
              <a:spcBef>
                <a:spcPts val="0"/>
              </a:spcBef>
              <a:spcAft>
                <a:spcPts val="0"/>
              </a:spcAft>
              <a:buClr>
                <a:schemeClr val="dk1"/>
              </a:buClr>
              <a:buSzPts val="2700"/>
              <a:buFont typeface="Anek Devanagari"/>
              <a:buNone/>
              <a:defRPr sz="2700" b="1">
                <a:solidFill>
                  <a:schemeClr val="dk1"/>
                </a:solidFill>
                <a:latin typeface="Anek Devanagari"/>
                <a:ea typeface="Anek Devanagari"/>
                <a:cs typeface="Anek Devanagari"/>
                <a:sym typeface="Anek Devanagari"/>
              </a:defRPr>
            </a:lvl2pPr>
            <a:lvl3pPr lvl="2" rtl="0">
              <a:spcBef>
                <a:spcPts val="0"/>
              </a:spcBef>
              <a:spcAft>
                <a:spcPts val="0"/>
              </a:spcAft>
              <a:buClr>
                <a:schemeClr val="dk1"/>
              </a:buClr>
              <a:buSzPts val="2700"/>
              <a:buFont typeface="Anek Devanagari"/>
              <a:buNone/>
              <a:defRPr sz="2700" b="1">
                <a:solidFill>
                  <a:schemeClr val="dk1"/>
                </a:solidFill>
                <a:latin typeface="Anek Devanagari"/>
                <a:ea typeface="Anek Devanagari"/>
                <a:cs typeface="Anek Devanagari"/>
                <a:sym typeface="Anek Devanagari"/>
              </a:defRPr>
            </a:lvl3pPr>
            <a:lvl4pPr lvl="3" rtl="0">
              <a:spcBef>
                <a:spcPts val="0"/>
              </a:spcBef>
              <a:spcAft>
                <a:spcPts val="0"/>
              </a:spcAft>
              <a:buClr>
                <a:schemeClr val="dk1"/>
              </a:buClr>
              <a:buSzPts val="2700"/>
              <a:buFont typeface="Anek Devanagari"/>
              <a:buNone/>
              <a:defRPr sz="2700" b="1">
                <a:solidFill>
                  <a:schemeClr val="dk1"/>
                </a:solidFill>
                <a:latin typeface="Anek Devanagari"/>
                <a:ea typeface="Anek Devanagari"/>
                <a:cs typeface="Anek Devanagari"/>
                <a:sym typeface="Anek Devanagari"/>
              </a:defRPr>
            </a:lvl4pPr>
            <a:lvl5pPr lvl="4" rtl="0">
              <a:spcBef>
                <a:spcPts val="0"/>
              </a:spcBef>
              <a:spcAft>
                <a:spcPts val="0"/>
              </a:spcAft>
              <a:buClr>
                <a:schemeClr val="dk1"/>
              </a:buClr>
              <a:buSzPts val="2700"/>
              <a:buFont typeface="Anek Devanagari"/>
              <a:buNone/>
              <a:defRPr sz="2700" b="1">
                <a:solidFill>
                  <a:schemeClr val="dk1"/>
                </a:solidFill>
                <a:latin typeface="Anek Devanagari"/>
                <a:ea typeface="Anek Devanagari"/>
                <a:cs typeface="Anek Devanagari"/>
                <a:sym typeface="Anek Devanagari"/>
              </a:defRPr>
            </a:lvl5pPr>
            <a:lvl6pPr lvl="5" rtl="0">
              <a:spcBef>
                <a:spcPts val="0"/>
              </a:spcBef>
              <a:spcAft>
                <a:spcPts val="0"/>
              </a:spcAft>
              <a:buClr>
                <a:schemeClr val="dk1"/>
              </a:buClr>
              <a:buSzPts val="2700"/>
              <a:buFont typeface="Anek Devanagari"/>
              <a:buNone/>
              <a:defRPr sz="2700" b="1">
                <a:solidFill>
                  <a:schemeClr val="dk1"/>
                </a:solidFill>
                <a:latin typeface="Anek Devanagari"/>
                <a:ea typeface="Anek Devanagari"/>
                <a:cs typeface="Anek Devanagari"/>
                <a:sym typeface="Anek Devanagari"/>
              </a:defRPr>
            </a:lvl6pPr>
            <a:lvl7pPr lvl="6" rtl="0">
              <a:spcBef>
                <a:spcPts val="0"/>
              </a:spcBef>
              <a:spcAft>
                <a:spcPts val="0"/>
              </a:spcAft>
              <a:buClr>
                <a:schemeClr val="dk1"/>
              </a:buClr>
              <a:buSzPts val="2700"/>
              <a:buFont typeface="Anek Devanagari"/>
              <a:buNone/>
              <a:defRPr sz="2700" b="1">
                <a:solidFill>
                  <a:schemeClr val="dk1"/>
                </a:solidFill>
                <a:latin typeface="Anek Devanagari"/>
                <a:ea typeface="Anek Devanagari"/>
                <a:cs typeface="Anek Devanagari"/>
                <a:sym typeface="Anek Devanagari"/>
              </a:defRPr>
            </a:lvl7pPr>
            <a:lvl8pPr lvl="7" rtl="0">
              <a:spcBef>
                <a:spcPts val="0"/>
              </a:spcBef>
              <a:spcAft>
                <a:spcPts val="0"/>
              </a:spcAft>
              <a:buClr>
                <a:schemeClr val="dk1"/>
              </a:buClr>
              <a:buSzPts val="2700"/>
              <a:buFont typeface="Anek Devanagari"/>
              <a:buNone/>
              <a:defRPr sz="2700" b="1">
                <a:solidFill>
                  <a:schemeClr val="dk1"/>
                </a:solidFill>
                <a:latin typeface="Anek Devanagari"/>
                <a:ea typeface="Anek Devanagari"/>
                <a:cs typeface="Anek Devanagari"/>
                <a:sym typeface="Anek Devanagari"/>
              </a:defRPr>
            </a:lvl8pPr>
            <a:lvl9pPr lvl="8" rtl="0">
              <a:spcBef>
                <a:spcPts val="0"/>
              </a:spcBef>
              <a:spcAft>
                <a:spcPts val="0"/>
              </a:spcAft>
              <a:buClr>
                <a:schemeClr val="dk1"/>
              </a:buClr>
              <a:buSzPts val="2700"/>
              <a:buFont typeface="Anek Devanagari"/>
              <a:buNone/>
              <a:defRPr sz="2700" b="1">
                <a:solidFill>
                  <a:schemeClr val="dk1"/>
                </a:solidFill>
                <a:latin typeface="Anek Devanagari"/>
                <a:ea typeface="Anek Devanagari"/>
                <a:cs typeface="Anek Devanagari"/>
                <a:sym typeface="Anek Devanagari"/>
              </a:defRPr>
            </a:lvl9pPr>
          </a:lstStyle>
          <a:p>
            <a:endParaRPr/>
          </a:p>
        </p:txBody>
      </p:sp>
      <p:sp>
        <p:nvSpPr>
          <p:cNvPr id="734" name="Google Shape;734;p5"/>
          <p:cNvSpPr txBox="1">
            <a:spLocks noGrp="1"/>
          </p:cNvSpPr>
          <p:nvPr>
            <p:ph type="subTitle" idx="3"/>
          </p:nvPr>
        </p:nvSpPr>
        <p:spPr>
          <a:xfrm>
            <a:off x="715095" y="1595950"/>
            <a:ext cx="7713900" cy="475800"/>
          </a:xfrm>
          <a:prstGeom prst="rect">
            <a:avLst/>
          </a:prstGeom>
          <a:ln>
            <a:noFill/>
          </a:ln>
        </p:spPr>
        <p:txBody>
          <a:bodyPr spcFirstLastPara="1" wrap="square" lIns="91425" tIns="91425" rIns="91425" bIns="91425" anchor="b" anchorCtr="0">
            <a:noAutofit/>
          </a:bodyPr>
          <a:lstStyle>
            <a:lvl1pPr lvl="0" rtl="0">
              <a:lnSpc>
                <a:spcPct val="100000"/>
              </a:lnSpc>
              <a:spcBef>
                <a:spcPts val="0"/>
              </a:spcBef>
              <a:spcAft>
                <a:spcPts val="0"/>
              </a:spcAft>
              <a:buClr>
                <a:schemeClr val="dk1"/>
              </a:buClr>
              <a:buSzPts val="2000"/>
              <a:buFont typeface="Londrina Solid"/>
              <a:buNone/>
              <a:defRPr sz="1800" b="1">
                <a:solidFill>
                  <a:schemeClr val="dk1"/>
                </a:solidFill>
                <a:latin typeface="Anek Devanagari"/>
                <a:ea typeface="Anek Devanagari"/>
                <a:cs typeface="Anek Devanagari"/>
                <a:sym typeface="Anek Devanagari"/>
              </a:defRPr>
            </a:lvl1pPr>
            <a:lvl2pPr lvl="1" rtl="0">
              <a:lnSpc>
                <a:spcPct val="100000"/>
              </a:lnSpc>
              <a:spcBef>
                <a:spcPts val="0"/>
              </a:spcBef>
              <a:spcAft>
                <a:spcPts val="0"/>
              </a:spcAft>
              <a:buClr>
                <a:schemeClr val="dk1"/>
              </a:buClr>
              <a:buSzPts val="2000"/>
              <a:buFont typeface="Londrina Solid"/>
              <a:buNone/>
              <a:defRPr sz="2000">
                <a:solidFill>
                  <a:schemeClr val="dk1"/>
                </a:solidFill>
                <a:latin typeface="Londrina Solid"/>
                <a:ea typeface="Londrina Solid"/>
                <a:cs typeface="Londrina Solid"/>
                <a:sym typeface="Londrina Solid"/>
              </a:defRPr>
            </a:lvl2pPr>
            <a:lvl3pPr lvl="2" rtl="0">
              <a:lnSpc>
                <a:spcPct val="100000"/>
              </a:lnSpc>
              <a:spcBef>
                <a:spcPts val="0"/>
              </a:spcBef>
              <a:spcAft>
                <a:spcPts val="0"/>
              </a:spcAft>
              <a:buClr>
                <a:schemeClr val="dk1"/>
              </a:buClr>
              <a:buSzPts val="2000"/>
              <a:buFont typeface="Londrina Solid"/>
              <a:buNone/>
              <a:defRPr sz="2000">
                <a:solidFill>
                  <a:schemeClr val="dk1"/>
                </a:solidFill>
                <a:latin typeface="Londrina Solid"/>
                <a:ea typeface="Londrina Solid"/>
                <a:cs typeface="Londrina Solid"/>
                <a:sym typeface="Londrina Solid"/>
              </a:defRPr>
            </a:lvl3pPr>
            <a:lvl4pPr lvl="3" rtl="0">
              <a:lnSpc>
                <a:spcPct val="100000"/>
              </a:lnSpc>
              <a:spcBef>
                <a:spcPts val="0"/>
              </a:spcBef>
              <a:spcAft>
                <a:spcPts val="0"/>
              </a:spcAft>
              <a:buClr>
                <a:schemeClr val="dk1"/>
              </a:buClr>
              <a:buSzPts val="2000"/>
              <a:buFont typeface="Londrina Solid"/>
              <a:buNone/>
              <a:defRPr sz="2000">
                <a:solidFill>
                  <a:schemeClr val="dk1"/>
                </a:solidFill>
                <a:latin typeface="Londrina Solid"/>
                <a:ea typeface="Londrina Solid"/>
                <a:cs typeface="Londrina Solid"/>
                <a:sym typeface="Londrina Solid"/>
              </a:defRPr>
            </a:lvl4pPr>
            <a:lvl5pPr lvl="4" rtl="0">
              <a:lnSpc>
                <a:spcPct val="100000"/>
              </a:lnSpc>
              <a:spcBef>
                <a:spcPts val="0"/>
              </a:spcBef>
              <a:spcAft>
                <a:spcPts val="0"/>
              </a:spcAft>
              <a:buClr>
                <a:schemeClr val="dk1"/>
              </a:buClr>
              <a:buSzPts val="2000"/>
              <a:buFont typeface="Londrina Solid"/>
              <a:buNone/>
              <a:defRPr sz="2000">
                <a:solidFill>
                  <a:schemeClr val="dk1"/>
                </a:solidFill>
                <a:latin typeface="Londrina Solid"/>
                <a:ea typeface="Londrina Solid"/>
                <a:cs typeface="Londrina Solid"/>
                <a:sym typeface="Londrina Solid"/>
              </a:defRPr>
            </a:lvl5pPr>
            <a:lvl6pPr lvl="5" rtl="0">
              <a:lnSpc>
                <a:spcPct val="100000"/>
              </a:lnSpc>
              <a:spcBef>
                <a:spcPts val="0"/>
              </a:spcBef>
              <a:spcAft>
                <a:spcPts val="0"/>
              </a:spcAft>
              <a:buClr>
                <a:schemeClr val="dk1"/>
              </a:buClr>
              <a:buSzPts val="2000"/>
              <a:buFont typeface="Londrina Solid"/>
              <a:buNone/>
              <a:defRPr sz="2000">
                <a:solidFill>
                  <a:schemeClr val="dk1"/>
                </a:solidFill>
                <a:latin typeface="Londrina Solid"/>
                <a:ea typeface="Londrina Solid"/>
                <a:cs typeface="Londrina Solid"/>
                <a:sym typeface="Londrina Solid"/>
              </a:defRPr>
            </a:lvl6pPr>
            <a:lvl7pPr lvl="6" rtl="0">
              <a:lnSpc>
                <a:spcPct val="100000"/>
              </a:lnSpc>
              <a:spcBef>
                <a:spcPts val="0"/>
              </a:spcBef>
              <a:spcAft>
                <a:spcPts val="0"/>
              </a:spcAft>
              <a:buClr>
                <a:schemeClr val="dk1"/>
              </a:buClr>
              <a:buSzPts val="2000"/>
              <a:buFont typeface="Londrina Solid"/>
              <a:buNone/>
              <a:defRPr sz="2000">
                <a:solidFill>
                  <a:schemeClr val="dk1"/>
                </a:solidFill>
                <a:latin typeface="Londrina Solid"/>
                <a:ea typeface="Londrina Solid"/>
                <a:cs typeface="Londrina Solid"/>
                <a:sym typeface="Londrina Solid"/>
              </a:defRPr>
            </a:lvl7pPr>
            <a:lvl8pPr lvl="7" rtl="0">
              <a:lnSpc>
                <a:spcPct val="100000"/>
              </a:lnSpc>
              <a:spcBef>
                <a:spcPts val="0"/>
              </a:spcBef>
              <a:spcAft>
                <a:spcPts val="0"/>
              </a:spcAft>
              <a:buClr>
                <a:schemeClr val="dk1"/>
              </a:buClr>
              <a:buSzPts val="2000"/>
              <a:buFont typeface="Londrina Solid"/>
              <a:buNone/>
              <a:defRPr sz="2000">
                <a:solidFill>
                  <a:schemeClr val="dk1"/>
                </a:solidFill>
                <a:latin typeface="Londrina Solid"/>
                <a:ea typeface="Londrina Solid"/>
                <a:cs typeface="Londrina Solid"/>
                <a:sym typeface="Londrina Solid"/>
              </a:defRPr>
            </a:lvl8pPr>
            <a:lvl9pPr lvl="8" rtl="0">
              <a:lnSpc>
                <a:spcPct val="100000"/>
              </a:lnSpc>
              <a:spcBef>
                <a:spcPts val="0"/>
              </a:spcBef>
              <a:spcAft>
                <a:spcPts val="0"/>
              </a:spcAft>
              <a:buClr>
                <a:schemeClr val="dk1"/>
              </a:buClr>
              <a:buSzPts val="2000"/>
              <a:buFont typeface="Londrina Solid"/>
              <a:buNone/>
              <a:defRPr sz="2000">
                <a:solidFill>
                  <a:schemeClr val="dk1"/>
                </a:solidFill>
                <a:latin typeface="Londrina Solid"/>
                <a:ea typeface="Londrina Solid"/>
                <a:cs typeface="Londrina Solid"/>
                <a:sym typeface="Londrina Solid"/>
              </a:defRPr>
            </a:lvl9pPr>
          </a:lstStyle>
          <a:p>
            <a:endParaRPr/>
          </a:p>
        </p:txBody>
      </p:sp>
      <p:sp>
        <p:nvSpPr>
          <p:cNvPr id="735" name="Google Shape;735;p5"/>
          <p:cNvSpPr txBox="1">
            <a:spLocks noGrp="1"/>
          </p:cNvSpPr>
          <p:nvPr>
            <p:ph type="subTitle" idx="4"/>
          </p:nvPr>
        </p:nvSpPr>
        <p:spPr>
          <a:xfrm>
            <a:off x="715109" y="2805250"/>
            <a:ext cx="7713900" cy="475800"/>
          </a:xfrm>
          <a:prstGeom prst="rect">
            <a:avLst/>
          </a:prstGeom>
          <a:ln>
            <a:noFill/>
          </a:ln>
        </p:spPr>
        <p:txBody>
          <a:bodyPr spcFirstLastPara="1" wrap="square" lIns="91425" tIns="91425" rIns="91425" bIns="91425" anchor="b" anchorCtr="0">
            <a:noAutofit/>
          </a:bodyPr>
          <a:lstStyle>
            <a:lvl1pPr lvl="0" rtl="0">
              <a:lnSpc>
                <a:spcPct val="100000"/>
              </a:lnSpc>
              <a:spcBef>
                <a:spcPts val="0"/>
              </a:spcBef>
              <a:spcAft>
                <a:spcPts val="0"/>
              </a:spcAft>
              <a:buClr>
                <a:schemeClr val="dk1"/>
              </a:buClr>
              <a:buSzPts val="2000"/>
              <a:buFont typeface="Londrina Solid"/>
              <a:buNone/>
              <a:defRPr sz="1800" b="1">
                <a:solidFill>
                  <a:schemeClr val="dk1"/>
                </a:solidFill>
                <a:latin typeface="Anek Devanagari"/>
                <a:ea typeface="Anek Devanagari"/>
                <a:cs typeface="Anek Devanagari"/>
                <a:sym typeface="Anek Devanagari"/>
              </a:defRPr>
            </a:lvl1pPr>
            <a:lvl2pPr lvl="1" rtl="0">
              <a:lnSpc>
                <a:spcPct val="100000"/>
              </a:lnSpc>
              <a:spcBef>
                <a:spcPts val="0"/>
              </a:spcBef>
              <a:spcAft>
                <a:spcPts val="0"/>
              </a:spcAft>
              <a:buClr>
                <a:schemeClr val="dk1"/>
              </a:buClr>
              <a:buSzPts val="2000"/>
              <a:buFont typeface="Londrina Solid"/>
              <a:buNone/>
              <a:defRPr sz="2000">
                <a:solidFill>
                  <a:schemeClr val="dk1"/>
                </a:solidFill>
                <a:latin typeface="Londrina Solid"/>
                <a:ea typeface="Londrina Solid"/>
                <a:cs typeface="Londrina Solid"/>
                <a:sym typeface="Londrina Solid"/>
              </a:defRPr>
            </a:lvl2pPr>
            <a:lvl3pPr lvl="2" rtl="0">
              <a:lnSpc>
                <a:spcPct val="100000"/>
              </a:lnSpc>
              <a:spcBef>
                <a:spcPts val="0"/>
              </a:spcBef>
              <a:spcAft>
                <a:spcPts val="0"/>
              </a:spcAft>
              <a:buClr>
                <a:schemeClr val="dk1"/>
              </a:buClr>
              <a:buSzPts val="2000"/>
              <a:buFont typeface="Londrina Solid"/>
              <a:buNone/>
              <a:defRPr sz="2000">
                <a:solidFill>
                  <a:schemeClr val="dk1"/>
                </a:solidFill>
                <a:latin typeface="Londrina Solid"/>
                <a:ea typeface="Londrina Solid"/>
                <a:cs typeface="Londrina Solid"/>
                <a:sym typeface="Londrina Solid"/>
              </a:defRPr>
            </a:lvl3pPr>
            <a:lvl4pPr lvl="3" rtl="0">
              <a:lnSpc>
                <a:spcPct val="100000"/>
              </a:lnSpc>
              <a:spcBef>
                <a:spcPts val="0"/>
              </a:spcBef>
              <a:spcAft>
                <a:spcPts val="0"/>
              </a:spcAft>
              <a:buClr>
                <a:schemeClr val="dk1"/>
              </a:buClr>
              <a:buSzPts val="2000"/>
              <a:buFont typeface="Londrina Solid"/>
              <a:buNone/>
              <a:defRPr sz="2000">
                <a:solidFill>
                  <a:schemeClr val="dk1"/>
                </a:solidFill>
                <a:latin typeface="Londrina Solid"/>
                <a:ea typeface="Londrina Solid"/>
                <a:cs typeface="Londrina Solid"/>
                <a:sym typeface="Londrina Solid"/>
              </a:defRPr>
            </a:lvl4pPr>
            <a:lvl5pPr lvl="4" rtl="0">
              <a:lnSpc>
                <a:spcPct val="100000"/>
              </a:lnSpc>
              <a:spcBef>
                <a:spcPts val="0"/>
              </a:spcBef>
              <a:spcAft>
                <a:spcPts val="0"/>
              </a:spcAft>
              <a:buClr>
                <a:schemeClr val="dk1"/>
              </a:buClr>
              <a:buSzPts val="2000"/>
              <a:buFont typeface="Londrina Solid"/>
              <a:buNone/>
              <a:defRPr sz="2000">
                <a:solidFill>
                  <a:schemeClr val="dk1"/>
                </a:solidFill>
                <a:latin typeface="Londrina Solid"/>
                <a:ea typeface="Londrina Solid"/>
                <a:cs typeface="Londrina Solid"/>
                <a:sym typeface="Londrina Solid"/>
              </a:defRPr>
            </a:lvl5pPr>
            <a:lvl6pPr lvl="5" rtl="0">
              <a:lnSpc>
                <a:spcPct val="100000"/>
              </a:lnSpc>
              <a:spcBef>
                <a:spcPts val="0"/>
              </a:spcBef>
              <a:spcAft>
                <a:spcPts val="0"/>
              </a:spcAft>
              <a:buClr>
                <a:schemeClr val="dk1"/>
              </a:buClr>
              <a:buSzPts val="2000"/>
              <a:buFont typeface="Londrina Solid"/>
              <a:buNone/>
              <a:defRPr sz="2000">
                <a:solidFill>
                  <a:schemeClr val="dk1"/>
                </a:solidFill>
                <a:latin typeface="Londrina Solid"/>
                <a:ea typeface="Londrina Solid"/>
                <a:cs typeface="Londrina Solid"/>
                <a:sym typeface="Londrina Solid"/>
              </a:defRPr>
            </a:lvl6pPr>
            <a:lvl7pPr lvl="6" rtl="0">
              <a:lnSpc>
                <a:spcPct val="100000"/>
              </a:lnSpc>
              <a:spcBef>
                <a:spcPts val="0"/>
              </a:spcBef>
              <a:spcAft>
                <a:spcPts val="0"/>
              </a:spcAft>
              <a:buClr>
                <a:schemeClr val="dk1"/>
              </a:buClr>
              <a:buSzPts val="2000"/>
              <a:buFont typeface="Londrina Solid"/>
              <a:buNone/>
              <a:defRPr sz="2000">
                <a:solidFill>
                  <a:schemeClr val="dk1"/>
                </a:solidFill>
                <a:latin typeface="Londrina Solid"/>
                <a:ea typeface="Londrina Solid"/>
                <a:cs typeface="Londrina Solid"/>
                <a:sym typeface="Londrina Solid"/>
              </a:defRPr>
            </a:lvl7pPr>
            <a:lvl8pPr lvl="7" rtl="0">
              <a:lnSpc>
                <a:spcPct val="100000"/>
              </a:lnSpc>
              <a:spcBef>
                <a:spcPts val="0"/>
              </a:spcBef>
              <a:spcAft>
                <a:spcPts val="0"/>
              </a:spcAft>
              <a:buClr>
                <a:schemeClr val="dk1"/>
              </a:buClr>
              <a:buSzPts val="2000"/>
              <a:buFont typeface="Londrina Solid"/>
              <a:buNone/>
              <a:defRPr sz="2000">
                <a:solidFill>
                  <a:schemeClr val="dk1"/>
                </a:solidFill>
                <a:latin typeface="Londrina Solid"/>
                <a:ea typeface="Londrina Solid"/>
                <a:cs typeface="Londrina Solid"/>
                <a:sym typeface="Londrina Solid"/>
              </a:defRPr>
            </a:lvl8pPr>
            <a:lvl9pPr lvl="8" rtl="0">
              <a:lnSpc>
                <a:spcPct val="100000"/>
              </a:lnSpc>
              <a:spcBef>
                <a:spcPts val="0"/>
              </a:spcBef>
              <a:spcAft>
                <a:spcPts val="0"/>
              </a:spcAft>
              <a:buClr>
                <a:schemeClr val="dk1"/>
              </a:buClr>
              <a:buSzPts val="2000"/>
              <a:buFont typeface="Londrina Solid"/>
              <a:buNone/>
              <a:defRPr sz="2000">
                <a:solidFill>
                  <a:schemeClr val="dk1"/>
                </a:solidFill>
                <a:latin typeface="Londrina Solid"/>
                <a:ea typeface="Londrina Solid"/>
                <a:cs typeface="Londrina Solid"/>
                <a:sym typeface="Londrina Solid"/>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lt2"/>
        </a:solidFill>
        <a:effectLst/>
      </p:bgPr>
    </p:bg>
    <p:spTree>
      <p:nvGrpSpPr>
        <p:cNvPr id="1" name="Shape 1098"/>
        <p:cNvGrpSpPr/>
        <p:nvPr/>
      </p:nvGrpSpPr>
      <p:grpSpPr>
        <a:xfrm>
          <a:off x="0" y="0"/>
          <a:ext cx="0" cy="0"/>
          <a:chOff x="0" y="0"/>
          <a:chExt cx="0" cy="0"/>
        </a:xfrm>
      </p:grpSpPr>
      <p:sp>
        <p:nvSpPr>
          <p:cNvPr id="1099" name="Google Shape;1099;p8"/>
          <p:cNvSpPr txBox="1">
            <a:spLocks noGrp="1"/>
          </p:cNvSpPr>
          <p:nvPr>
            <p:ph type="title"/>
          </p:nvPr>
        </p:nvSpPr>
        <p:spPr>
          <a:xfrm>
            <a:off x="1388100" y="1307100"/>
            <a:ext cx="6367800" cy="2529300"/>
          </a:xfrm>
          <a:prstGeom prst="rect">
            <a:avLst/>
          </a:prstGeom>
        </p:spPr>
        <p:txBody>
          <a:bodyPr spcFirstLastPara="1" wrap="square" lIns="91425" tIns="91425" rIns="91425" bIns="91425" anchor="ctr" anchorCtr="0">
            <a:noAutofit/>
          </a:bodyPr>
          <a:lstStyle>
            <a:lvl1pPr lvl="0" algn="ctr">
              <a:spcBef>
                <a:spcPts val="0"/>
              </a:spcBef>
              <a:spcAft>
                <a:spcPts val="0"/>
              </a:spcAft>
              <a:buSzPts val="6000"/>
              <a:buNone/>
              <a:defRPr sz="6000"/>
            </a:lvl1pPr>
            <a:lvl2pPr lvl="1" algn="ctr">
              <a:spcBef>
                <a:spcPts val="0"/>
              </a:spcBef>
              <a:spcAft>
                <a:spcPts val="0"/>
              </a:spcAft>
              <a:buSzPts val="6000"/>
              <a:buNone/>
              <a:defRPr sz="6000"/>
            </a:lvl2pPr>
            <a:lvl3pPr lvl="2" algn="ctr">
              <a:spcBef>
                <a:spcPts val="0"/>
              </a:spcBef>
              <a:spcAft>
                <a:spcPts val="0"/>
              </a:spcAft>
              <a:buSzPts val="6000"/>
              <a:buNone/>
              <a:defRPr sz="6000"/>
            </a:lvl3pPr>
            <a:lvl4pPr lvl="3" algn="ctr">
              <a:spcBef>
                <a:spcPts val="0"/>
              </a:spcBef>
              <a:spcAft>
                <a:spcPts val="0"/>
              </a:spcAft>
              <a:buSzPts val="6000"/>
              <a:buNone/>
              <a:defRPr sz="6000"/>
            </a:lvl4pPr>
            <a:lvl5pPr lvl="4" algn="ctr">
              <a:spcBef>
                <a:spcPts val="0"/>
              </a:spcBef>
              <a:spcAft>
                <a:spcPts val="0"/>
              </a:spcAft>
              <a:buSzPts val="6000"/>
              <a:buNone/>
              <a:defRPr sz="6000"/>
            </a:lvl5pPr>
            <a:lvl6pPr lvl="5" algn="ctr">
              <a:spcBef>
                <a:spcPts val="0"/>
              </a:spcBef>
              <a:spcAft>
                <a:spcPts val="0"/>
              </a:spcAft>
              <a:buSzPts val="6000"/>
              <a:buNone/>
              <a:defRPr sz="6000"/>
            </a:lvl6pPr>
            <a:lvl7pPr lvl="6" algn="ctr">
              <a:spcBef>
                <a:spcPts val="0"/>
              </a:spcBef>
              <a:spcAft>
                <a:spcPts val="0"/>
              </a:spcAft>
              <a:buSzPts val="6000"/>
              <a:buNone/>
              <a:defRPr sz="6000"/>
            </a:lvl7pPr>
            <a:lvl8pPr lvl="7" algn="ctr">
              <a:spcBef>
                <a:spcPts val="0"/>
              </a:spcBef>
              <a:spcAft>
                <a:spcPts val="0"/>
              </a:spcAft>
              <a:buSzPts val="6000"/>
              <a:buNone/>
              <a:defRPr sz="6000"/>
            </a:lvl8pPr>
            <a:lvl9pPr lvl="8" algn="ctr">
              <a:spcBef>
                <a:spcPts val="0"/>
              </a:spcBef>
              <a:spcAft>
                <a:spcPts val="0"/>
              </a:spcAft>
              <a:buSzPts val="6000"/>
              <a:buNone/>
              <a:defRPr sz="6000"/>
            </a:lvl9pPr>
          </a:lstStyle>
          <a:p>
            <a:endParaRPr/>
          </a:p>
        </p:txBody>
      </p:sp>
      <p:grpSp>
        <p:nvGrpSpPr>
          <p:cNvPr id="1100" name="Google Shape;1100;p8"/>
          <p:cNvGrpSpPr/>
          <p:nvPr/>
        </p:nvGrpSpPr>
        <p:grpSpPr>
          <a:xfrm>
            <a:off x="0" y="4760925"/>
            <a:ext cx="9144169" cy="382623"/>
            <a:chOff x="0" y="4760925"/>
            <a:chExt cx="9144169" cy="382623"/>
          </a:xfrm>
        </p:grpSpPr>
        <p:sp>
          <p:nvSpPr>
            <p:cNvPr id="1101" name="Google Shape;1101;p8"/>
            <p:cNvSpPr/>
            <p:nvPr/>
          </p:nvSpPr>
          <p:spPr>
            <a:xfrm>
              <a:off x="0" y="4760925"/>
              <a:ext cx="9144169" cy="382623"/>
            </a:xfrm>
            <a:custGeom>
              <a:avLst/>
              <a:gdLst/>
              <a:ahLst/>
              <a:cxnLst/>
              <a:rect l="l" t="t" r="r" b="b"/>
              <a:pathLst>
                <a:path w="285666" h="26131" extrusionOk="0">
                  <a:moveTo>
                    <a:pt x="0" y="1"/>
                  </a:moveTo>
                  <a:lnTo>
                    <a:pt x="0" y="26130"/>
                  </a:lnTo>
                  <a:lnTo>
                    <a:pt x="285665" y="26130"/>
                  </a:lnTo>
                  <a:lnTo>
                    <a:pt x="28566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02" name="Google Shape;1102;p8"/>
            <p:cNvGrpSpPr/>
            <p:nvPr/>
          </p:nvGrpSpPr>
          <p:grpSpPr>
            <a:xfrm>
              <a:off x="97711" y="4820146"/>
              <a:ext cx="8948592" cy="264357"/>
              <a:chOff x="72194" y="4820146"/>
              <a:chExt cx="8948592" cy="264357"/>
            </a:xfrm>
          </p:grpSpPr>
          <p:grpSp>
            <p:nvGrpSpPr>
              <p:cNvPr id="1103" name="Google Shape;1103;p8"/>
              <p:cNvGrpSpPr/>
              <p:nvPr/>
            </p:nvGrpSpPr>
            <p:grpSpPr>
              <a:xfrm>
                <a:off x="72194" y="4820146"/>
                <a:ext cx="4141998" cy="264357"/>
                <a:chOff x="380575" y="2688875"/>
                <a:chExt cx="6919475" cy="441625"/>
              </a:xfrm>
            </p:grpSpPr>
            <p:sp>
              <p:nvSpPr>
                <p:cNvPr id="1104" name="Google Shape;1104;p8"/>
                <p:cNvSpPr/>
                <p:nvPr/>
              </p:nvSpPr>
              <p:spPr>
                <a:xfrm>
                  <a:off x="399825" y="2754250"/>
                  <a:ext cx="311975" cy="326300"/>
                </a:xfrm>
                <a:custGeom>
                  <a:avLst/>
                  <a:gdLst/>
                  <a:ahLst/>
                  <a:cxnLst/>
                  <a:rect l="l" t="t" r="r" b="b"/>
                  <a:pathLst>
                    <a:path w="12479" h="13052" extrusionOk="0">
                      <a:moveTo>
                        <a:pt x="12359" y="11726"/>
                      </a:moveTo>
                      <a:cubicBezTo>
                        <a:pt x="12014" y="13051"/>
                        <a:pt x="831" y="12114"/>
                        <a:pt x="793" y="12076"/>
                      </a:cubicBezTo>
                      <a:cubicBezTo>
                        <a:pt x="672" y="11955"/>
                        <a:pt x="0" y="943"/>
                        <a:pt x="1044" y="500"/>
                      </a:cubicBezTo>
                      <a:cubicBezTo>
                        <a:pt x="934" y="439"/>
                        <a:pt x="11874" y="1"/>
                        <a:pt x="12294" y="816"/>
                      </a:cubicBezTo>
                      <a:cubicBezTo>
                        <a:pt x="12478" y="1176"/>
                        <a:pt x="12382" y="10416"/>
                        <a:pt x="12359" y="11724"/>
                      </a:cubicBezTo>
                      <a:lnTo>
                        <a:pt x="12359" y="11724"/>
                      </a:lnTo>
                      <a:close/>
                      <a:moveTo>
                        <a:pt x="9244" y="1758"/>
                      </a:moveTo>
                      <a:lnTo>
                        <a:pt x="1892" y="1758"/>
                      </a:lnTo>
                      <a:cubicBezTo>
                        <a:pt x="1892" y="4831"/>
                        <a:pt x="1892" y="7902"/>
                        <a:pt x="1892" y="10976"/>
                      </a:cubicBezTo>
                      <a:lnTo>
                        <a:pt x="11081" y="10976"/>
                      </a:lnTo>
                      <a:cubicBezTo>
                        <a:pt x="11081" y="8346"/>
                        <a:pt x="11579" y="4431"/>
                        <a:pt x="10766" y="2073"/>
                      </a:cubicBezTo>
                      <a:lnTo>
                        <a:pt x="9244" y="1758"/>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5" name="Google Shape;1105;p8"/>
                <p:cNvSpPr/>
                <p:nvPr/>
              </p:nvSpPr>
              <p:spPr>
                <a:xfrm>
                  <a:off x="380575" y="2731575"/>
                  <a:ext cx="357025" cy="363275"/>
                </a:xfrm>
                <a:custGeom>
                  <a:avLst/>
                  <a:gdLst/>
                  <a:ahLst/>
                  <a:cxnLst/>
                  <a:rect l="l" t="t" r="r" b="b"/>
                  <a:pathLst>
                    <a:path w="14281" h="14531" extrusionOk="0">
                      <a:moveTo>
                        <a:pt x="14245" y="14071"/>
                      </a:moveTo>
                      <a:cubicBezTo>
                        <a:pt x="14126" y="14531"/>
                        <a:pt x="390" y="14383"/>
                        <a:pt x="274" y="14113"/>
                      </a:cubicBezTo>
                      <a:cubicBezTo>
                        <a:pt x="252" y="14353"/>
                        <a:pt x="0" y="456"/>
                        <a:pt x="437" y="272"/>
                      </a:cubicBezTo>
                      <a:cubicBezTo>
                        <a:pt x="199" y="251"/>
                        <a:pt x="14050" y="0"/>
                        <a:pt x="14234" y="435"/>
                      </a:cubicBezTo>
                      <a:cubicBezTo>
                        <a:pt x="14239" y="382"/>
                        <a:pt x="14280" y="9686"/>
                        <a:pt x="14245" y="14071"/>
                      </a:cubicBezTo>
                      <a:close/>
                      <a:moveTo>
                        <a:pt x="11884" y="775"/>
                      </a:moveTo>
                      <a:lnTo>
                        <a:pt x="775" y="775"/>
                      </a:lnTo>
                      <a:cubicBezTo>
                        <a:pt x="775" y="5108"/>
                        <a:pt x="775" y="9440"/>
                        <a:pt x="777" y="13773"/>
                      </a:cubicBezTo>
                      <a:lnTo>
                        <a:pt x="13734" y="13773"/>
                      </a:lnTo>
                      <a:cubicBezTo>
                        <a:pt x="13733" y="10726"/>
                        <a:pt x="14267" y="3559"/>
                        <a:pt x="13416" y="1094"/>
                      </a:cubicBezTo>
                      <a:lnTo>
                        <a:pt x="11884" y="775"/>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6" name="Google Shape;1106;p8"/>
                <p:cNvSpPr/>
                <p:nvPr/>
              </p:nvSpPr>
              <p:spPr>
                <a:xfrm>
                  <a:off x="832350" y="2724350"/>
                  <a:ext cx="368200" cy="365025"/>
                </a:xfrm>
                <a:custGeom>
                  <a:avLst/>
                  <a:gdLst/>
                  <a:ahLst/>
                  <a:cxnLst/>
                  <a:rect l="l" t="t" r="r" b="b"/>
                  <a:pathLst>
                    <a:path w="14728" h="14601" extrusionOk="0">
                      <a:moveTo>
                        <a:pt x="14711" y="11183"/>
                      </a:moveTo>
                      <a:cubicBezTo>
                        <a:pt x="14727" y="12553"/>
                        <a:pt x="3728" y="14601"/>
                        <a:pt x="3680" y="14574"/>
                      </a:cubicBezTo>
                      <a:cubicBezTo>
                        <a:pt x="3530" y="14488"/>
                        <a:pt x="1" y="4041"/>
                        <a:pt x="890" y="3339"/>
                      </a:cubicBezTo>
                      <a:cubicBezTo>
                        <a:pt x="771" y="3309"/>
                        <a:pt x="11180" y="0"/>
                        <a:pt x="11797" y="676"/>
                      </a:cubicBezTo>
                      <a:cubicBezTo>
                        <a:pt x="12069" y="973"/>
                        <a:pt x="14391" y="9915"/>
                        <a:pt x="14711" y="11183"/>
                      </a:cubicBezTo>
                      <a:close/>
                      <a:moveTo>
                        <a:pt x="9109" y="2388"/>
                      </a:moveTo>
                      <a:cubicBezTo>
                        <a:pt x="6749" y="3035"/>
                        <a:pt x="4392" y="3682"/>
                        <a:pt x="2032" y="4328"/>
                      </a:cubicBezTo>
                      <a:cubicBezTo>
                        <a:pt x="2837" y="7293"/>
                        <a:pt x="3643" y="10258"/>
                        <a:pt x="4448" y="13222"/>
                      </a:cubicBezTo>
                      <a:cubicBezTo>
                        <a:pt x="7395" y="12414"/>
                        <a:pt x="10342" y="11606"/>
                        <a:pt x="13289" y="10796"/>
                      </a:cubicBezTo>
                      <a:cubicBezTo>
                        <a:pt x="12599" y="8259"/>
                        <a:pt x="12056" y="4353"/>
                        <a:pt x="10655" y="2292"/>
                      </a:cubicBezTo>
                      <a:lnTo>
                        <a:pt x="9109" y="2388"/>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7" name="Google Shape;1107;p8"/>
                <p:cNvSpPr/>
                <p:nvPr/>
              </p:nvSpPr>
              <p:spPr>
                <a:xfrm>
                  <a:off x="804700" y="2693200"/>
                  <a:ext cx="431900" cy="437250"/>
                </a:xfrm>
                <a:custGeom>
                  <a:avLst/>
                  <a:gdLst/>
                  <a:ahLst/>
                  <a:cxnLst/>
                  <a:rect l="l" t="t" r="r" b="b"/>
                  <a:pathLst>
                    <a:path w="17276" h="17490" extrusionOk="0">
                      <a:moveTo>
                        <a:pt x="17269" y="13522"/>
                      </a:moveTo>
                      <a:cubicBezTo>
                        <a:pt x="17275" y="13997"/>
                        <a:pt x="4026" y="17480"/>
                        <a:pt x="3843" y="17247"/>
                      </a:cubicBezTo>
                      <a:cubicBezTo>
                        <a:pt x="3885" y="17490"/>
                        <a:pt x="0" y="4149"/>
                        <a:pt x="372" y="3853"/>
                      </a:cubicBezTo>
                      <a:cubicBezTo>
                        <a:pt x="141" y="3895"/>
                        <a:pt x="13404" y="0"/>
                        <a:pt x="13693" y="370"/>
                      </a:cubicBezTo>
                      <a:cubicBezTo>
                        <a:pt x="13685" y="316"/>
                        <a:pt x="16157" y="9281"/>
                        <a:pt x="17269" y="13522"/>
                      </a:cubicBezTo>
                      <a:lnTo>
                        <a:pt x="17269" y="13522"/>
                      </a:lnTo>
                      <a:close/>
                      <a:moveTo>
                        <a:pt x="11521" y="1318"/>
                      </a:moveTo>
                      <a:cubicBezTo>
                        <a:pt x="7957" y="2295"/>
                        <a:pt x="4392" y="3272"/>
                        <a:pt x="830" y="4248"/>
                      </a:cubicBezTo>
                      <a:cubicBezTo>
                        <a:pt x="1965" y="8430"/>
                        <a:pt x="3100" y="12608"/>
                        <a:pt x="4236" y="16788"/>
                      </a:cubicBezTo>
                      <a:cubicBezTo>
                        <a:pt x="8391" y="15649"/>
                        <a:pt x="12545" y="14509"/>
                        <a:pt x="16698" y="13368"/>
                      </a:cubicBezTo>
                      <a:cubicBezTo>
                        <a:pt x="15902" y="10431"/>
                        <a:pt x="14543" y="3375"/>
                        <a:pt x="13077" y="122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8" name="Google Shape;1108;p8"/>
                <p:cNvSpPr/>
                <p:nvPr/>
              </p:nvSpPr>
              <p:spPr>
                <a:xfrm>
                  <a:off x="1332100" y="2754250"/>
                  <a:ext cx="310700" cy="326300"/>
                </a:xfrm>
                <a:custGeom>
                  <a:avLst/>
                  <a:gdLst/>
                  <a:ahLst/>
                  <a:cxnLst/>
                  <a:rect l="l" t="t" r="r" b="b"/>
                  <a:pathLst>
                    <a:path w="12428" h="13052" extrusionOk="0">
                      <a:moveTo>
                        <a:pt x="12308" y="11726"/>
                      </a:moveTo>
                      <a:cubicBezTo>
                        <a:pt x="11966" y="13051"/>
                        <a:pt x="831" y="12114"/>
                        <a:pt x="794" y="12076"/>
                      </a:cubicBezTo>
                      <a:cubicBezTo>
                        <a:pt x="671" y="11953"/>
                        <a:pt x="1" y="943"/>
                        <a:pt x="1040" y="500"/>
                      </a:cubicBezTo>
                      <a:cubicBezTo>
                        <a:pt x="935" y="440"/>
                        <a:pt x="11825" y="1"/>
                        <a:pt x="12243" y="816"/>
                      </a:cubicBezTo>
                      <a:cubicBezTo>
                        <a:pt x="12428" y="1176"/>
                        <a:pt x="12333" y="10415"/>
                        <a:pt x="12308" y="11724"/>
                      </a:cubicBezTo>
                      <a:lnTo>
                        <a:pt x="12308" y="11724"/>
                      </a:lnTo>
                      <a:close/>
                      <a:moveTo>
                        <a:pt x="9204" y="1758"/>
                      </a:moveTo>
                      <a:lnTo>
                        <a:pt x="1883" y="1758"/>
                      </a:lnTo>
                      <a:cubicBezTo>
                        <a:pt x="1883" y="4831"/>
                        <a:pt x="1884" y="7902"/>
                        <a:pt x="1886" y="10976"/>
                      </a:cubicBezTo>
                      <a:lnTo>
                        <a:pt x="11037" y="10976"/>
                      </a:lnTo>
                      <a:cubicBezTo>
                        <a:pt x="11035" y="8344"/>
                        <a:pt x="11532" y="4434"/>
                        <a:pt x="10720" y="2073"/>
                      </a:cubicBezTo>
                      <a:lnTo>
                        <a:pt x="9205" y="1758"/>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9" name="Google Shape;1109;p8"/>
                <p:cNvSpPr/>
                <p:nvPr/>
              </p:nvSpPr>
              <p:spPr>
                <a:xfrm>
                  <a:off x="1312850" y="2731575"/>
                  <a:ext cx="355675" cy="363275"/>
                </a:xfrm>
                <a:custGeom>
                  <a:avLst/>
                  <a:gdLst/>
                  <a:ahLst/>
                  <a:cxnLst/>
                  <a:rect l="l" t="t" r="r" b="b"/>
                  <a:pathLst>
                    <a:path w="14227" h="14531" extrusionOk="0">
                      <a:moveTo>
                        <a:pt x="14193" y="14071"/>
                      </a:moveTo>
                      <a:cubicBezTo>
                        <a:pt x="14075" y="14531"/>
                        <a:pt x="396" y="14383"/>
                        <a:pt x="281" y="14113"/>
                      </a:cubicBezTo>
                      <a:cubicBezTo>
                        <a:pt x="260" y="14355"/>
                        <a:pt x="1" y="458"/>
                        <a:pt x="441" y="272"/>
                      </a:cubicBezTo>
                      <a:cubicBezTo>
                        <a:pt x="205" y="251"/>
                        <a:pt x="13997" y="0"/>
                        <a:pt x="14178" y="435"/>
                      </a:cubicBezTo>
                      <a:cubicBezTo>
                        <a:pt x="14183" y="382"/>
                        <a:pt x="14226" y="9679"/>
                        <a:pt x="14193" y="14071"/>
                      </a:cubicBezTo>
                      <a:close/>
                      <a:moveTo>
                        <a:pt x="11837" y="775"/>
                      </a:moveTo>
                      <a:lnTo>
                        <a:pt x="778" y="775"/>
                      </a:lnTo>
                      <a:cubicBezTo>
                        <a:pt x="776" y="5108"/>
                        <a:pt x="778" y="9440"/>
                        <a:pt x="781" y="13773"/>
                      </a:cubicBezTo>
                      <a:lnTo>
                        <a:pt x="13684" y="13773"/>
                      </a:lnTo>
                      <a:cubicBezTo>
                        <a:pt x="13682" y="10723"/>
                        <a:pt x="14213" y="3564"/>
                        <a:pt x="13364" y="1094"/>
                      </a:cubicBezTo>
                      <a:lnTo>
                        <a:pt x="11837" y="775"/>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0" name="Google Shape;1110;p8"/>
                <p:cNvSpPr/>
                <p:nvPr/>
              </p:nvSpPr>
              <p:spPr>
                <a:xfrm>
                  <a:off x="2262000" y="2754250"/>
                  <a:ext cx="310900" cy="326300"/>
                </a:xfrm>
                <a:custGeom>
                  <a:avLst/>
                  <a:gdLst/>
                  <a:ahLst/>
                  <a:cxnLst/>
                  <a:rect l="l" t="t" r="r" b="b"/>
                  <a:pathLst>
                    <a:path w="12436" h="13052" extrusionOk="0">
                      <a:moveTo>
                        <a:pt x="12323" y="11726"/>
                      </a:moveTo>
                      <a:cubicBezTo>
                        <a:pt x="11979" y="13051"/>
                        <a:pt x="833" y="12114"/>
                        <a:pt x="797" y="12076"/>
                      </a:cubicBezTo>
                      <a:cubicBezTo>
                        <a:pt x="672" y="11951"/>
                        <a:pt x="0" y="943"/>
                        <a:pt x="1041" y="500"/>
                      </a:cubicBezTo>
                      <a:cubicBezTo>
                        <a:pt x="935" y="439"/>
                        <a:pt x="11835" y="1"/>
                        <a:pt x="12253" y="816"/>
                      </a:cubicBezTo>
                      <a:cubicBezTo>
                        <a:pt x="12435" y="1172"/>
                        <a:pt x="12343" y="10416"/>
                        <a:pt x="12323" y="11724"/>
                      </a:cubicBezTo>
                      <a:lnTo>
                        <a:pt x="12323" y="11724"/>
                      </a:lnTo>
                      <a:close/>
                      <a:moveTo>
                        <a:pt x="9210" y="1758"/>
                      </a:moveTo>
                      <a:lnTo>
                        <a:pt x="1884" y="1758"/>
                      </a:lnTo>
                      <a:cubicBezTo>
                        <a:pt x="1884" y="4831"/>
                        <a:pt x="1885" y="7902"/>
                        <a:pt x="1889" y="10976"/>
                      </a:cubicBezTo>
                      <a:lnTo>
                        <a:pt x="11048" y="10976"/>
                      </a:lnTo>
                      <a:cubicBezTo>
                        <a:pt x="11045" y="8344"/>
                        <a:pt x="11539" y="4433"/>
                        <a:pt x="10728" y="2073"/>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1" name="Google Shape;1111;p8"/>
                <p:cNvSpPr/>
                <p:nvPr/>
              </p:nvSpPr>
              <p:spPr>
                <a:xfrm>
                  <a:off x="2242750" y="2731575"/>
                  <a:ext cx="356000" cy="363275"/>
                </a:xfrm>
                <a:custGeom>
                  <a:avLst/>
                  <a:gdLst/>
                  <a:ahLst/>
                  <a:cxnLst/>
                  <a:rect l="l" t="t" r="r" b="b"/>
                  <a:pathLst>
                    <a:path w="14240" h="14531" extrusionOk="0">
                      <a:moveTo>
                        <a:pt x="14209" y="14071"/>
                      </a:moveTo>
                      <a:cubicBezTo>
                        <a:pt x="14090" y="14531"/>
                        <a:pt x="400" y="14383"/>
                        <a:pt x="284" y="14113"/>
                      </a:cubicBezTo>
                      <a:cubicBezTo>
                        <a:pt x="264" y="14355"/>
                        <a:pt x="0" y="460"/>
                        <a:pt x="440" y="272"/>
                      </a:cubicBezTo>
                      <a:cubicBezTo>
                        <a:pt x="206" y="251"/>
                        <a:pt x="14009" y="0"/>
                        <a:pt x="14191" y="435"/>
                      </a:cubicBezTo>
                      <a:cubicBezTo>
                        <a:pt x="14196" y="382"/>
                        <a:pt x="14239" y="9681"/>
                        <a:pt x="14209" y="14071"/>
                      </a:cubicBezTo>
                      <a:lnTo>
                        <a:pt x="14209" y="14071"/>
                      </a:lnTo>
                      <a:close/>
                      <a:moveTo>
                        <a:pt x="11846" y="775"/>
                      </a:moveTo>
                      <a:lnTo>
                        <a:pt x="779" y="775"/>
                      </a:lnTo>
                      <a:cubicBezTo>
                        <a:pt x="777" y="5108"/>
                        <a:pt x="779" y="9440"/>
                        <a:pt x="785" y="13773"/>
                      </a:cubicBezTo>
                      <a:lnTo>
                        <a:pt x="13698" y="13773"/>
                      </a:lnTo>
                      <a:cubicBezTo>
                        <a:pt x="13695" y="10723"/>
                        <a:pt x="14224" y="3561"/>
                        <a:pt x="13375" y="1094"/>
                      </a:cubicBezTo>
                      <a:lnTo>
                        <a:pt x="11846" y="775"/>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2" name="Google Shape;1112;p8"/>
                <p:cNvSpPr/>
                <p:nvPr/>
              </p:nvSpPr>
              <p:spPr>
                <a:xfrm>
                  <a:off x="3194925" y="2749825"/>
                  <a:ext cx="322800" cy="321050"/>
                </a:xfrm>
                <a:custGeom>
                  <a:avLst/>
                  <a:gdLst/>
                  <a:ahLst/>
                  <a:cxnLst/>
                  <a:rect l="l" t="t" r="r" b="b"/>
                  <a:pathLst>
                    <a:path w="12912" h="12842" extrusionOk="0">
                      <a:moveTo>
                        <a:pt x="583" y="10046"/>
                      </a:moveTo>
                      <a:cubicBezTo>
                        <a:pt x="579" y="8428"/>
                        <a:pt x="0" y="913"/>
                        <a:pt x="1069" y="656"/>
                      </a:cubicBezTo>
                      <a:cubicBezTo>
                        <a:pt x="1922" y="450"/>
                        <a:pt x="12175" y="0"/>
                        <a:pt x="12389" y="1434"/>
                      </a:cubicBezTo>
                      <a:cubicBezTo>
                        <a:pt x="12593" y="2796"/>
                        <a:pt x="12911" y="12249"/>
                        <a:pt x="11678" y="12458"/>
                      </a:cubicBezTo>
                      <a:cubicBezTo>
                        <a:pt x="11070" y="12561"/>
                        <a:pt x="974" y="12842"/>
                        <a:pt x="619" y="12002"/>
                      </a:cubicBezTo>
                      <a:cubicBezTo>
                        <a:pt x="524" y="12165"/>
                        <a:pt x="583" y="10101"/>
                        <a:pt x="583" y="10046"/>
                      </a:cubicBezTo>
                      <a:close/>
                      <a:moveTo>
                        <a:pt x="2791" y="11153"/>
                      </a:moveTo>
                      <a:lnTo>
                        <a:pt x="11083" y="11153"/>
                      </a:lnTo>
                      <a:cubicBezTo>
                        <a:pt x="11079" y="8079"/>
                        <a:pt x="11076" y="5008"/>
                        <a:pt x="11076" y="1935"/>
                      </a:cubicBezTo>
                      <a:lnTo>
                        <a:pt x="1865" y="1935"/>
                      </a:lnTo>
                      <a:cubicBezTo>
                        <a:pt x="1864" y="4529"/>
                        <a:pt x="1611" y="8438"/>
                        <a:pt x="2028" y="10837"/>
                      </a:cubicBezTo>
                      <a:lnTo>
                        <a:pt x="2791" y="11153"/>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3" name="Google Shape;1113;p8"/>
                <p:cNvSpPr/>
                <p:nvPr/>
              </p:nvSpPr>
              <p:spPr>
                <a:xfrm>
                  <a:off x="3174875" y="2722600"/>
                  <a:ext cx="371625" cy="375400"/>
                </a:xfrm>
                <a:custGeom>
                  <a:avLst/>
                  <a:gdLst/>
                  <a:ahLst/>
                  <a:cxnLst/>
                  <a:rect l="l" t="t" r="r" b="b"/>
                  <a:pathLst>
                    <a:path w="14865" h="15016" extrusionOk="0">
                      <a:moveTo>
                        <a:pt x="274" y="12700"/>
                      </a:moveTo>
                      <a:cubicBezTo>
                        <a:pt x="271" y="11218"/>
                        <a:pt x="1" y="819"/>
                        <a:pt x="444" y="631"/>
                      </a:cubicBezTo>
                      <a:cubicBezTo>
                        <a:pt x="394" y="611"/>
                        <a:pt x="9884" y="1"/>
                        <a:pt x="13889" y="684"/>
                      </a:cubicBezTo>
                      <a:cubicBezTo>
                        <a:pt x="14865" y="852"/>
                        <a:pt x="14219" y="14470"/>
                        <a:pt x="14145" y="14560"/>
                      </a:cubicBezTo>
                      <a:cubicBezTo>
                        <a:pt x="14107" y="14603"/>
                        <a:pt x="482" y="14921"/>
                        <a:pt x="289" y="14472"/>
                      </a:cubicBezTo>
                      <a:cubicBezTo>
                        <a:pt x="240" y="15016"/>
                        <a:pt x="274" y="13171"/>
                        <a:pt x="274" y="12700"/>
                      </a:cubicBezTo>
                      <a:lnTo>
                        <a:pt x="274" y="12700"/>
                      </a:lnTo>
                      <a:close/>
                      <a:moveTo>
                        <a:pt x="2088" y="14132"/>
                      </a:moveTo>
                      <a:lnTo>
                        <a:pt x="13780" y="14132"/>
                      </a:lnTo>
                      <a:cubicBezTo>
                        <a:pt x="13773" y="9799"/>
                        <a:pt x="13770" y="5467"/>
                        <a:pt x="13771" y="1134"/>
                      </a:cubicBezTo>
                      <a:lnTo>
                        <a:pt x="782" y="1134"/>
                      </a:lnTo>
                      <a:cubicBezTo>
                        <a:pt x="781" y="4187"/>
                        <a:pt x="394" y="11271"/>
                        <a:pt x="1013" y="13813"/>
                      </a:cubicBezTo>
                      <a:lnTo>
                        <a:pt x="2088" y="14132"/>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4" name="Google Shape;1114;p8"/>
                <p:cNvSpPr/>
                <p:nvPr/>
              </p:nvSpPr>
              <p:spPr>
                <a:xfrm>
                  <a:off x="4127750" y="2742925"/>
                  <a:ext cx="326300" cy="326925"/>
                </a:xfrm>
                <a:custGeom>
                  <a:avLst/>
                  <a:gdLst/>
                  <a:ahLst/>
                  <a:cxnLst/>
                  <a:rect l="l" t="t" r="r" b="b"/>
                  <a:pathLst>
                    <a:path w="13052" h="13077" extrusionOk="0">
                      <a:moveTo>
                        <a:pt x="976" y="12187"/>
                      </a:moveTo>
                      <a:cubicBezTo>
                        <a:pt x="850" y="10614"/>
                        <a:pt x="0" y="1172"/>
                        <a:pt x="1610" y="889"/>
                      </a:cubicBezTo>
                      <a:cubicBezTo>
                        <a:pt x="3035" y="638"/>
                        <a:pt x="12497" y="361"/>
                        <a:pt x="12721" y="1660"/>
                      </a:cubicBezTo>
                      <a:cubicBezTo>
                        <a:pt x="12938" y="2916"/>
                        <a:pt x="13051" y="12101"/>
                        <a:pt x="12303" y="12512"/>
                      </a:cubicBezTo>
                      <a:cubicBezTo>
                        <a:pt x="11274" y="13076"/>
                        <a:pt x="2289" y="12899"/>
                        <a:pt x="1029" y="12474"/>
                      </a:cubicBezTo>
                      <a:lnTo>
                        <a:pt x="976" y="12187"/>
                      </a:lnTo>
                      <a:lnTo>
                        <a:pt x="976" y="12187"/>
                      </a:lnTo>
                      <a:close/>
                      <a:moveTo>
                        <a:pt x="2129" y="3132"/>
                      </a:moveTo>
                      <a:cubicBezTo>
                        <a:pt x="2129" y="5898"/>
                        <a:pt x="2131" y="8664"/>
                        <a:pt x="2136" y="11429"/>
                      </a:cubicBezTo>
                      <a:lnTo>
                        <a:pt x="11420" y="11429"/>
                      </a:lnTo>
                      <a:cubicBezTo>
                        <a:pt x="11624" y="1"/>
                        <a:pt x="12933" y="2666"/>
                        <a:pt x="3615" y="2211"/>
                      </a:cubicBezTo>
                      <a:lnTo>
                        <a:pt x="2257" y="2369"/>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5" name="Google Shape;1115;p8"/>
                <p:cNvSpPr/>
                <p:nvPr/>
              </p:nvSpPr>
              <p:spPr>
                <a:xfrm>
                  <a:off x="4112900" y="2727800"/>
                  <a:ext cx="366975" cy="367225"/>
                </a:xfrm>
                <a:custGeom>
                  <a:avLst/>
                  <a:gdLst/>
                  <a:ahLst/>
                  <a:cxnLst/>
                  <a:rect l="l" t="t" r="r" b="b"/>
                  <a:pathLst>
                    <a:path w="14679" h="14689" extrusionOk="0">
                      <a:moveTo>
                        <a:pt x="311" y="13938"/>
                      </a:moveTo>
                      <a:cubicBezTo>
                        <a:pt x="256" y="11405"/>
                        <a:pt x="0" y="2360"/>
                        <a:pt x="460" y="496"/>
                      </a:cubicBezTo>
                      <a:cubicBezTo>
                        <a:pt x="1276" y="246"/>
                        <a:pt x="14324" y="0"/>
                        <a:pt x="14462" y="873"/>
                      </a:cubicBezTo>
                      <a:cubicBezTo>
                        <a:pt x="14679" y="2242"/>
                        <a:pt x="14448" y="12068"/>
                        <a:pt x="14438" y="14222"/>
                      </a:cubicBezTo>
                      <a:cubicBezTo>
                        <a:pt x="12729" y="14629"/>
                        <a:pt x="1822" y="14688"/>
                        <a:pt x="337" y="14221"/>
                      </a:cubicBezTo>
                      <a:lnTo>
                        <a:pt x="311" y="13938"/>
                      </a:lnTo>
                      <a:close/>
                      <a:moveTo>
                        <a:pt x="822" y="2225"/>
                      </a:moveTo>
                      <a:cubicBezTo>
                        <a:pt x="822" y="6125"/>
                        <a:pt x="825" y="10024"/>
                        <a:pt x="830" y="13924"/>
                      </a:cubicBezTo>
                      <a:lnTo>
                        <a:pt x="13922" y="13924"/>
                      </a:lnTo>
                      <a:cubicBezTo>
                        <a:pt x="13979" y="10037"/>
                        <a:pt x="14462" y="4942"/>
                        <a:pt x="13594" y="1245"/>
                      </a:cubicBezTo>
                      <a:cubicBezTo>
                        <a:pt x="11496" y="815"/>
                        <a:pt x="2516" y="546"/>
                        <a:pt x="1014" y="1148"/>
                      </a:cubicBezTo>
                      <a:lnTo>
                        <a:pt x="822" y="2225"/>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6" name="Google Shape;1116;p8"/>
                <p:cNvSpPr/>
                <p:nvPr/>
              </p:nvSpPr>
              <p:spPr>
                <a:xfrm>
                  <a:off x="5072450" y="2742850"/>
                  <a:ext cx="326825" cy="327000"/>
                </a:xfrm>
                <a:custGeom>
                  <a:avLst/>
                  <a:gdLst/>
                  <a:ahLst/>
                  <a:cxnLst/>
                  <a:rect l="l" t="t" r="r" b="b"/>
                  <a:pathLst>
                    <a:path w="13073" h="13080" extrusionOk="0">
                      <a:moveTo>
                        <a:pt x="976" y="12190"/>
                      </a:moveTo>
                      <a:cubicBezTo>
                        <a:pt x="848" y="10615"/>
                        <a:pt x="0" y="1174"/>
                        <a:pt x="1613" y="892"/>
                      </a:cubicBezTo>
                      <a:cubicBezTo>
                        <a:pt x="3040" y="641"/>
                        <a:pt x="12518" y="364"/>
                        <a:pt x="12742" y="1663"/>
                      </a:cubicBezTo>
                      <a:cubicBezTo>
                        <a:pt x="12960" y="2919"/>
                        <a:pt x="13073" y="12102"/>
                        <a:pt x="12321" y="12515"/>
                      </a:cubicBezTo>
                      <a:cubicBezTo>
                        <a:pt x="11292" y="13079"/>
                        <a:pt x="2290" y="12902"/>
                        <a:pt x="1028" y="12477"/>
                      </a:cubicBezTo>
                      <a:lnTo>
                        <a:pt x="976" y="12190"/>
                      </a:lnTo>
                      <a:lnTo>
                        <a:pt x="976" y="12190"/>
                      </a:lnTo>
                      <a:close/>
                      <a:moveTo>
                        <a:pt x="2133" y="3135"/>
                      </a:moveTo>
                      <a:cubicBezTo>
                        <a:pt x="2134" y="5901"/>
                        <a:pt x="2136" y="8667"/>
                        <a:pt x="2136" y="11432"/>
                      </a:cubicBezTo>
                      <a:lnTo>
                        <a:pt x="11440" y="11432"/>
                      </a:lnTo>
                      <a:cubicBezTo>
                        <a:pt x="11651" y="0"/>
                        <a:pt x="12948" y="2669"/>
                        <a:pt x="3621" y="2214"/>
                      </a:cubicBezTo>
                      <a:lnTo>
                        <a:pt x="2262" y="2372"/>
                      </a:lnTo>
                      <a:lnTo>
                        <a:pt x="2133" y="3135"/>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7" name="Google Shape;1117;p8"/>
                <p:cNvSpPr/>
                <p:nvPr/>
              </p:nvSpPr>
              <p:spPr>
                <a:xfrm>
                  <a:off x="5057525" y="2727825"/>
                  <a:ext cx="367650" cy="367200"/>
                </a:xfrm>
                <a:custGeom>
                  <a:avLst/>
                  <a:gdLst/>
                  <a:ahLst/>
                  <a:cxnLst/>
                  <a:rect l="l" t="t" r="r" b="b"/>
                  <a:pathLst>
                    <a:path w="14706" h="14688" extrusionOk="0">
                      <a:moveTo>
                        <a:pt x="309" y="13937"/>
                      </a:moveTo>
                      <a:cubicBezTo>
                        <a:pt x="254" y="11407"/>
                        <a:pt x="0" y="2352"/>
                        <a:pt x="458" y="495"/>
                      </a:cubicBezTo>
                      <a:cubicBezTo>
                        <a:pt x="1279" y="243"/>
                        <a:pt x="14348" y="1"/>
                        <a:pt x="14488" y="872"/>
                      </a:cubicBezTo>
                      <a:cubicBezTo>
                        <a:pt x="14705" y="2238"/>
                        <a:pt x="14473" y="12076"/>
                        <a:pt x="14461" y="14221"/>
                      </a:cubicBezTo>
                      <a:cubicBezTo>
                        <a:pt x="12747" y="14628"/>
                        <a:pt x="1824" y="14687"/>
                        <a:pt x="335" y="14220"/>
                      </a:cubicBezTo>
                      <a:lnTo>
                        <a:pt x="309" y="13937"/>
                      </a:lnTo>
                      <a:close/>
                      <a:moveTo>
                        <a:pt x="823" y="2224"/>
                      </a:moveTo>
                      <a:cubicBezTo>
                        <a:pt x="823" y="6124"/>
                        <a:pt x="825" y="10023"/>
                        <a:pt x="828" y="13923"/>
                      </a:cubicBezTo>
                      <a:lnTo>
                        <a:pt x="13945" y="13923"/>
                      </a:lnTo>
                      <a:cubicBezTo>
                        <a:pt x="14005" y="10036"/>
                        <a:pt x="14488" y="4941"/>
                        <a:pt x="13620" y="1244"/>
                      </a:cubicBezTo>
                      <a:cubicBezTo>
                        <a:pt x="11517" y="812"/>
                        <a:pt x="2524" y="545"/>
                        <a:pt x="1016" y="1147"/>
                      </a:cubicBezTo>
                      <a:lnTo>
                        <a:pt x="823" y="2224"/>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8" name="Google Shape;1118;p8"/>
                <p:cNvSpPr/>
                <p:nvPr/>
              </p:nvSpPr>
              <p:spPr>
                <a:xfrm>
                  <a:off x="6017025" y="2743050"/>
                  <a:ext cx="325450" cy="326800"/>
                </a:xfrm>
                <a:custGeom>
                  <a:avLst/>
                  <a:gdLst/>
                  <a:ahLst/>
                  <a:cxnLst/>
                  <a:rect l="l" t="t" r="r" b="b"/>
                  <a:pathLst>
                    <a:path w="13018" h="13072" extrusionOk="0">
                      <a:moveTo>
                        <a:pt x="969" y="12184"/>
                      </a:moveTo>
                      <a:cubicBezTo>
                        <a:pt x="845" y="10609"/>
                        <a:pt x="0" y="1166"/>
                        <a:pt x="1607" y="884"/>
                      </a:cubicBezTo>
                      <a:cubicBezTo>
                        <a:pt x="3029" y="635"/>
                        <a:pt x="12465" y="356"/>
                        <a:pt x="12689" y="1655"/>
                      </a:cubicBezTo>
                      <a:cubicBezTo>
                        <a:pt x="12907" y="2911"/>
                        <a:pt x="13018" y="12092"/>
                        <a:pt x="12266" y="12507"/>
                      </a:cubicBezTo>
                      <a:cubicBezTo>
                        <a:pt x="11241" y="13071"/>
                        <a:pt x="2279" y="12894"/>
                        <a:pt x="1023" y="12469"/>
                      </a:cubicBezTo>
                      <a:lnTo>
                        <a:pt x="969" y="12184"/>
                      </a:lnTo>
                      <a:lnTo>
                        <a:pt x="969" y="12184"/>
                      </a:lnTo>
                      <a:close/>
                      <a:moveTo>
                        <a:pt x="2124" y="3127"/>
                      </a:moveTo>
                      <a:cubicBezTo>
                        <a:pt x="2126" y="5893"/>
                        <a:pt x="2126" y="8657"/>
                        <a:pt x="2128" y="11424"/>
                      </a:cubicBezTo>
                      <a:lnTo>
                        <a:pt x="11390" y="11424"/>
                      </a:lnTo>
                      <a:cubicBezTo>
                        <a:pt x="11606" y="1"/>
                        <a:pt x="12902" y="2661"/>
                        <a:pt x="3608" y="2204"/>
                      </a:cubicBezTo>
                      <a:lnTo>
                        <a:pt x="2252" y="2364"/>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9" name="Google Shape;1119;p8"/>
                <p:cNvSpPr/>
                <p:nvPr/>
              </p:nvSpPr>
              <p:spPr>
                <a:xfrm>
                  <a:off x="6002125" y="2727800"/>
                  <a:ext cx="366125" cy="367550"/>
                </a:xfrm>
                <a:custGeom>
                  <a:avLst/>
                  <a:gdLst/>
                  <a:ahLst/>
                  <a:cxnLst/>
                  <a:rect l="l" t="t" r="r" b="b"/>
                  <a:pathLst>
                    <a:path w="14645" h="14702" extrusionOk="0">
                      <a:moveTo>
                        <a:pt x="304" y="13938"/>
                      </a:moveTo>
                      <a:cubicBezTo>
                        <a:pt x="251" y="11405"/>
                        <a:pt x="1" y="2355"/>
                        <a:pt x="457" y="496"/>
                      </a:cubicBezTo>
                      <a:cubicBezTo>
                        <a:pt x="1270" y="246"/>
                        <a:pt x="14286" y="0"/>
                        <a:pt x="14425" y="873"/>
                      </a:cubicBezTo>
                      <a:cubicBezTo>
                        <a:pt x="14644" y="2255"/>
                        <a:pt x="14409" y="12067"/>
                        <a:pt x="14397" y="14222"/>
                      </a:cubicBezTo>
                      <a:cubicBezTo>
                        <a:pt x="12656" y="14639"/>
                        <a:pt x="1852" y="14702"/>
                        <a:pt x="331" y="14221"/>
                      </a:cubicBezTo>
                      <a:lnTo>
                        <a:pt x="304" y="13938"/>
                      </a:lnTo>
                      <a:close/>
                      <a:moveTo>
                        <a:pt x="820" y="2225"/>
                      </a:moveTo>
                      <a:cubicBezTo>
                        <a:pt x="820" y="6125"/>
                        <a:pt x="822" y="10024"/>
                        <a:pt x="824" y="13924"/>
                      </a:cubicBezTo>
                      <a:lnTo>
                        <a:pt x="13883" y="13924"/>
                      </a:lnTo>
                      <a:cubicBezTo>
                        <a:pt x="13944" y="10036"/>
                        <a:pt x="14429" y="4947"/>
                        <a:pt x="13561" y="1245"/>
                      </a:cubicBezTo>
                      <a:cubicBezTo>
                        <a:pt x="11472" y="815"/>
                        <a:pt x="2508" y="548"/>
                        <a:pt x="1013" y="1148"/>
                      </a:cubicBezTo>
                      <a:lnTo>
                        <a:pt x="820" y="2225"/>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0" name="Google Shape;1120;p8"/>
                <p:cNvSpPr/>
                <p:nvPr/>
              </p:nvSpPr>
              <p:spPr>
                <a:xfrm>
                  <a:off x="6961475" y="2754250"/>
                  <a:ext cx="312675" cy="326300"/>
                </a:xfrm>
                <a:custGeom>
                  <a:avLst/>
                  <a:gdLst/>
                  <a:ahLst/>
                  <a:cxnLst/>
                  <a:rect l="l" t="t" r="r" b="b"/>
                  <a:pathLst>
                    <a:path w="12507" h="13052" extrusionOk="0">
                      <a:moveTo>
                        <a:pt x="12384" y="11726"/>
                      </a:moveTo>
                      <a:cubicBezTo>
                        <a:pt x="12037" y="13051"/>
                        <a:pt x="832" y="12114"/>
                        <a:pt x="794" y="12076"/>
                      </a:cubicBezTo>
                      <a:cubicBezTo>
                        <a:pt x="672" y="11955"/>
                        <a:pt x="0" y="943"/>
                        <a:pt x="1046" y="500"/>
                      </a:cubicBezTo>
                      <a:cubicBezTo>
                        <a:pt x="933" y="437"/>
                        <a:pt x="11898" y="1"/>
                        <a:pt x="12321" y="816"/>
                      </a:cubicBezTo>
                      <a:cubicBezTo>
                        <a:pt x="12507" y="1176"/>
                        <a:pt x="12409" y="10416"/>
                        <a:pt x="12384" y="11724"/>
                      </a:cubicBezTo>
                      <a:lnTo>
                        <a:pt x="12384" y="11724"/>
                      </a:lnTo>
                      <a:close/>
                      <a:moveTo>
                        <a:pt x="9261" y="1758"/>
                      </a:moveTo>
                      <a:lnTo>
                        <a:pt x="1894" y="1758"/>
                      </a:lnTo>
                      <a:cubicBezTo>
                        <a:pt x="1894" y="4831"/>
                        <a:pt x="1894" y="7902"/>
                        <a:pt x="1894" y="10976"/>
                      </a:cubicBezTo>
                      <a:lnTo>
                        <a:pt x="11105" y="10976"/>
                      </a:lnTo>
                      <a:cubicBezTo>
                        <a:pt x="11105" y="8346"/>
                        <a:pt x="11604" y="4430"/>
                        <a:pt x="10788" y="2073"/>
                      </a:cubicBezTo>
                      <a:lnTo>
                        <a:pt x="9261" y="1758"/>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1" name="Google Shape;1121;p8"/>
                <p:cNvSpPr/>
                <p:nvPr/>
              </p:nvSpPr>
              <p:spPr>
                <a:xfrm>
                  <a:off x="6942225" y="2731525"/>
                  <a:ext cx="357825" cy="363325"/>
                </a:xfrm>
                <a:custGeom>
                  <a:avLst/>
                  <a:gdLst/>
                  <a:ahLst/>
                  <a:cxnLst/>
                  <a:rect l="l" t="t" r="r" b="b"/>
                  <a:pathLst>
                    <a:path w="14313" h="14533" extrusionOk="0">
                      <a:moveTo>
                        <a:pt x="14274" y="14073"/>
                      </a:moveTo>
                      <a:cubicBezTo>
                        <a:pt x="14153" y="14533"/>
                        <a:pt x="389" y="14385"/>
                        <a:pt x="273" y="14115"/>
                      </a:cubicBezTo>
                      <a:cubicBezTo>
                        <a:pt x="251" y="14354"/>
                        <a:pt x="0" y="458"/>
                        <a:pt x="435" y="274"/>
                      </a:cubicBezTo>
                      <a:cubicBezTo>
                        <a:pt x="195" y="251"/>
                        <a:pt x="14078" y="0"/>
                        <a:pt x="14262" y="437"/>
                      </a:cubicBezTo>
                      <a:cubicBezTo>
                        <a:pt x="14267" y="384"/>
                        <a:pt x="14312" y="9694"/>
                        <a:pt x="14274" y="14073"/>
                      </a:cubicBezTo>
                      <a:close/>
                      <a:moveTo>
                        <a:pt x="11906" y="777"/>
                      </a:moveTo>
                      <a:lnTo>
                        <a:pt x="774" y="777"/>
                      </a:lnTo>
                      <a:cubicBezTo>
                        <a:pt x="775" y="5110"/>
                        <a:pt x="775" y="9442"/>
                        <a:pt x="775" y="13775"/>
                      </a:cubicBezTo>
                      <a:lnTo>
                        <a:pt x="13761" y="13775"/>
                      </a:lnTo>
                      <a:cubicBezTo>
                        <a:pt x="13761" y="10731"/>
                        <a:pt x="14296" y="3558"/>
                        <a:pt x="13443" y="1096"/>
                      </a:cubicBezTo>
                      <a:lnTo>
                        <a:pt x="11906" y="777"/>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2" name="Google Shape;1122;p8"/>
                <p:cNvSpPr/>
                <p:nvPr/>
              </p:nvSpPr>
              <p:spPr>
                <a:xfrm>
                  <a:off x="1762950" y="2724350"/>
                  <a:ext cx="367600" cy="365025"/>
                </a:xfrm>
                <a:custGeom>
                  <a:avLst/>
                  <a:gdLst/>
                  <a:ahLst/>
                  <a:cxnLst/>
                  <a:rect l="l" t="t" r="r" b="b"/>
                  <a:pathLst>
                    <a:path w="14704" h="14601" extrusionOk="0">
                      <a:moveTo>
                        <a:pt x="14687" y="11183"/>
                      </a:moveTo>
                      <a:cubicBezTo>
                        <a:pt x="14704" y="12552"/>
                        <a:pt x="3721" y="14601"/>
                        <a:pt x="3674" y="14574"/>
                      </a:cubicBezTo>
                      <a:cubicBezTo>
                        <a:pt x="3523" y="14486"/>
                        <a:pt x="1" y="4043"/>
                        <a:pt x="888" y="3339"/>
                      </a:cubicBezTo>
                      <a:cubicBezTo>
                        <a:pt x="771" y="3309"/>
                        <a:pt x="11160" y="0"/>
                        <a:pt x="11775" y="676"/>
                      </a:cubicBezTo>
                      <a:cubicBezTo>
                        <a:pt x="12046" y="971"/>
                        <a:pt x="14369" y="9915"/>
                        <a:pt x="14687" y="11183"/>
                      </a:cubicBezTo>
                      <a:lnTo>
                        <a:pt x="14687" y="11183"/>
                      </a:lnTo>
                      <a:close/>
                      <a:moveTo>
                        <a:pt x="9089" y="2388"/>
                      </a:moveTo>
                      <a:cubicBezTo>
                        <a:pt x="6736" y="3035"/>
                        <a:pt x="4383" y="3682"/>
                        <a:pt x="2028" y="4328"/>
                      </a:cubicBezTo>
                      <a:cubicBezTo>
                        <a:pt x="2831" y="7293"/>
                        <a:pt x="3635" y="10258"/>
                        <a:pt x="4441" y="13222"/>
                      </a:cubicBezTo>
                      <a:cubicBezTo>
                        <a:pt x="7381" y="12414"/>
                        <a:pt x="10323" y="11604"/>
                        <a:pt x="13265" y="10796"/>
                      </a:cubicBezTo>
                      <a:cubicBezTo>
                        <a:pt x="12577" y="8259"/>
                        <a:pt x="12034" y="4353"/>
                        <a:pt x="10635" y="2292"/>
                      </a:cubicBezTo>
                      <a:lnTo>
                        <a:pt x="9089" y="2388"/>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3" name="Google Shape;1123;p8"/>
                <p:cNvSpPr/>
                <p:nvPr/>
              </p:nvSpPr>
              <p:spPr>
                <a:xfrm>
                  <a:off x="1735275" y="2693150"/>
                  <a:ext cx="431300" cy="437350"/>
                </a:xfrm>
                <a:custGeom>
                  <a:avLst/>
                  <a:gdLst/>
                  <a:ahLst/>
                  <a:cxnLst/>
                  <a:rect l="l" t="t" r="r" b="b"/>
                  <a:pathLst>
                    <a:path w="17252" h="17494" extrusionOk="0">
                      <a:moveTo>
                        <a:pt x="17245" y="13524"/>
                      </a:moveTo>
                      <a:cubicBezTo>
                        <a:pt x="17251" y="13999"/>
                        <a:pt x="4023" y="17482"/>
                        <a:pt x="3842" y="17249"/>
                      </a:cubicBezTo>
                      <a:cubicBezTo>
                        <a:pt x="3885" y="17493"/>
                        <a:pt x="1" y="4152"/>
                        <a:pt x="376" y="3855"/>
                      </a:cubicBezTo>
                      <a:cubicBezTo>
                        <a:pt x="147" y="3895"/>
                        <a:pt x="13383" y="1"/>
                        <a:pt x="13672" y="372"/>
                      </a:cubicBezTo>
                      <a:cubicBezTo>
                        <a:pt x="13664" y="318"/>
                        <a:pt x="16131" y="9278"/>
                        <a:pt x="17245" y="13524"/>
                      </a:cubicBezTo>
                      <a:lnTo>
                        <a:pt x="17245" y="13524"/>
                      </a:lnTo>
                      <a:close/>
                      <a:moveTo>
                        <a:pt x="11500" y="1320"/>
                      </a:moveTo>
                      <a:cubicBezTo>
                        <a:pt x="7946" y="2297"/>
                        <a:pt x="4388" y="3274"/>
                        <a:pt x="832" y="4250"/>
                      </a:cubicBezTo>
                      <a:cubicBezTo>
                        <a:pt x="1964" y="8432"/>
                        <a:pt x="3097" y="12611"/>
                        <a:pt x="4234" y="16790"/>
                      </a:cubicBezTo>
                      <a:cubicBezTo>
                        <a:pt x="8382" y="15650"/>
                        <a:pt x="12529" y="14510"/>
                        <a:pt x="16676" y="13370"/>
                      </a:cubicBezTo>
                      <a:cubicBezTo>
                        <a:pt x="15877" y="10433"/>
                        <a:pt x="14518" y="3377"/>
                        <a:pt x="13057" y="1222"/>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4" name="Google Shape;1124;p8"/>
                <p:cNvSpPr/>
                <p:nvPr/>
              </p:nvSpPr>
              <p:spPr>
                <a:xfrm>
                  <a:off x="2693300" y="2724300"/>
                  <a:ext cx="368925" cy="365050"/>
                </a:xfrm>
                <a:custGeom>
                  <a:avLst/>
                  <a:gdLst/>
                  <a:ahLst/>
                  <a:cxnLst/>
                  <a:rect l="l" t="t" r="r" b="b"/>
                  <a:pathLst>
                    <a:path w="14757" h="14602" extrusionOk="0">
                      <a:moveTo>
                        <a:pt x="14740" y="11185"/>
                      </a:moveTo>
                      <a:cubicBezTo>
                        <a:pt x="14757" y="12554"/>
                        <a:pt x="3736" y="14601"/>
                        <a:pt x="3689" y="14576"/>
                      </a:cubicBezTo>
                      <a:cubicBezTo>
                        <a:pt x="3537" y="14488"/>
                        <a:pt x="0" y="4045"/>
                        <a:pt x="892" y="3341"/>
                      </a:cubicBezTo>
                      <a:cubicBezTo>
                        <a:pt x="770" y="3311"/>
                        <a:pt x="11196" y="1"/>
                        <a:pt x="11813" y="678"/>
                      </a:cubicBezTo>
                      <a:cubicBezTo>
                        <a:pt x="12082" y="970"/>
                        <a:pt x="14418" y="9919"/>
                        <a:pt x="14740" y="11185"/>
                      </a:cubicBezTo>
                      <a:close/>
                      <a:moveTo>
                        <a:pt x="9117" y="2390"/>
                      </a:moveTo>
                      <a:cubicBezTo>
                        <a:pt x="6756" y="3037"/>
                        <a:pt x="4396" y="3684"/>
                        <a:pt x="2035" y="4330"/>
                      </a:cubicBezTo>
                      <a:cubicBezTo>
                        <a:pt x="2840" y="7295"/>
                        <a:pt x="3646" y="10260"/>
                        <a:pt x="4456" y="13224"/>
                      </a:cubicBezTo>
                      <a:cubicBezTo>
                        <a:pt x="7408" y="12416"/>
                        <a:pt x="10358" y="11606"/>
                        <a:pt x="13310" y="10798"/>
                      </a:cubicBezTo>
                      <a:cubicBezTo>
                        <a:pt x="12618" y="8263"/>
                        <a:pt x="12070" y="4353"/>
                        <a:pt x="10668" y="2294"/>
                      </a:cubicBezTo>
                      <a:lnTo>
                        <a:pt x="9119" y="239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5" name="Google Shape;1125;p8"/>
                <p:cNvSpPr/>
                <p:nvPr/>
              </p:nvSpPr>
              <p:spPr>
                <a:xfrm>
                  <a:off x="2665600" y="2693100"/>
                  <a:ext cx="432775" cy="437350"/>
                </a:xfrm>
                <a:custGeom>
                  <a:avLst/>
                  <a:gdLst/>
                  <a:ahLst/>
                  <a:cxnLst/>
                  <a:rect l="l" t="t" r="r" b="b"/>
                  <a:pathLst>
                    <a:path w="17311" h="17494" extrusionOk="0">
                      <a:moveTo>
                        <a:pt x="17305" y="13526"/>
                      </a:moveTo>
                      <a:cubicBezTo>
                        <a:pt x="17310" y="14001"/>
                        <a:pt x="4037" y="17484"/>
                        <a:pt x="3856" y="17251"/>
                      </a:cubicBezTo>
                      <a:cubicBezTo>
                        <a:pt x="3898" y="17494"/>
                        <a:pt x="0" y="4156"/>
                        <a:pt x="378" y="3857"/>
                      </a:cubicBezTo>
                      <a:cubicBezTo>
                        <a:pt x="144" y="3899"/>
                        <a:pt x="13424" y="1"/>
                        <a:pt x="13714" y="374"/>
                      </a:cubicBezTo>
                      <a:cubicBezTo>
                        <a:pt x="13706" y="320"/>
                        <a:pt x="16184" y="9282"/>
                        <a:pt x="17305" y="13526"/>
                      </a:cubicBezTo>
                      <a:close/>
                      <a:moveTo>
                        <a:pt x="11536" y="1322"/>
                      </a:moveTo>
                      <a:cubicBezTo>
                        <a:pt x="7968" y="2297"/>
                        <a:pt x="4402" y="3275"/>
                        <a:pt x="835" y="4252"/>
                      </a:cubicBezTo>
                      <a:cubicBezTo>
                        <a:pt x="1970" y="8434"/>
                        <a:pt x="3106" y="12613"/>
                        <a:pt x="4250" y="16792"/>
                      </a:cubicBezTo>
                      <a:cubicBezTo>
                        <a:pt x="8410" y="15650"/>
                        <a:pt x="12571" y="14512"/>
                        <a:pt x="16733" y="13372"/>
                      </a:cubicBezTo>
                      <a:cubicBezTo>
                        <a:pt x="15931" y="10436"/>
                        <a:pt x="14561" y="3374"/>
                        <a:pt x="13097" y="1224"/>
                      </a:cubicBezTo>
                      <a:lnTo>
                        <a:pt x="11536" y="1322"/>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6" name="Google Shape;1126;p8"/>
                <p:cNvSpPr/>
                <p:nvPr/>
              </p:nvSpPr>
              <p:spPr>
                <a:xfrm>
                  <a:off x="3621450" y="2717500"/>
                  <a:ext cx="385900" cy="371875"/>
                </a:xfrm>
                <a:custGeom>
                  <a:avLst/>
                  <a:gdLst/>
                  <a:ahLst/>
                  <a:cxnLst/>
                  <a:rect l="l" t="t" r="r" b="b"/>
                  <a:pathLst>
                    <a:path w="15436" h="14875" extrusionOk="0">
                      <a:moveTo>
                        <a:pt x="3848" y="14531"/>
                      </a:moveTo>
                      <a:cubicBezTo>
                        <a:pt x="3312" y="13050"/>
                        <a:pt x="0" y="4157"/>
                        <a:pt x="1474" y="3464"/>
                      </a:cubicBezTo>
                      <a:cubicBezTo>
                        <a:pt x="2780" y="2848"/>
                        <a:pt x="11800" y="110"/>
                        <a:pt x="12359" y="1305"/>
                      </a:cubicBezTo>
                      <a:cubicBezTo>
                        <a:pt x="12898" y="2458"/>
                        <a:pt x="15435" y="11292"/>
                        <a:pt x="14823" y="11885"/>
                      </a:cubicBezTo>
                      <a:cubicBezTo>
                        <a:pt x="13985" y="12698"/>
                        <a:pt x="5297" y="14875"/>
                        <a:pt x="3974" y="14793"/>
                      </a:cubicBezTo>
                      <a:close/>
                      <a:moveTo>
                        <a:pt x="2564" y="5491"/>
                      </a:moveTo>
                      <a:cubicBezTo>
                        <a:pt x="3294" y="8161"/>
                        <a:pt x="4028" y="10828"/>
                        <a:pt x="4761" y="13496"/>
                      </a:cubicBezTo>
                      <a:cubicBezTo>
                        <a:pt x="7736" y="12688"/>
                        <a:pt x="10713" y="11878"/>
                        <a:pt x="13688" y="11070"/>
                      </a:cubicBezTo>
                      <a:cubicBezTo>
                        <a:pt x="10867" y="1"/>
                        <a:pt x="12840" y="2216"/>
                        <a:pt x="3747" y="4214"/>
                      </a:cubicBezTo>
                      <a:lnTo>
                        <a:pt x="2484" y="4721"/>
                      </a:lnTo>
                      <a:lnTo>
                        <a:pt x="2564" y="549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7" name="Google Shape;1127;p8"/>
                <p:cNvSpPr/>
                <p:nvPr/>
              </p:nvSpPr>
              <p:spPr>
                <a:xfrm>
                  <a:off x="3609750" y="2688875"/>
                  <a:ext cx="426725" cy="436050"/>
                </a:xfrm>
                <a:custGeom>
                  <a:avLst/>
                  <a:gdLst/>
                  <a:ahLst/>
                  <a:cxnLst/>
                  <a:rect l="l" t="t" r="r" b="b"/>
                  <a:pathLst>
                    <a:path w="17069" h="17442" extrusionOk="0">
                      <a:moveTo>
                        <a:pt x="3410" y="17112"/>
                      </a:moveTo>
                      <a:cubicBezTo>
                        <a:pt x="2687" y="14679"/>
                        <a:pt x="50" y="6026"/>
                        <a:pt x="0" y="4103"/>
                      </a:cubicBezTo>
                      <a:cubicBezTo>
                        <a:pt x="719" y="3648"/>
                        <a:pt x="13197" y="1"/>
                        <a:pt x="13562" y="809"/>
                      </a:cubicBezTo>
                      <a:cubicBezTo>
                        <a:pt x="14140" y="2086"/>
                        <a:pt x="16504" y="11603"/>
                        <a:pt x="17068" y="13695"/>
                      </a:cubicBezTo>
                      <a:cubicBezTo>
                        <a:pt x="15502" y="14550"/>
                        <a:pt x="5100" y="17442"/>
                        <a:pt x="3510" y="17377"/>
                      </a:cubicBezTo>
                      <a:lnTo>
                        <a:pt x="3410" y="17112"/>
                      </a:lnTo>
                      <a:close/>
                      <a:moveTo>
                        <a:pt x="805" y="5676"/>
                      </a:moveTo>
                      <a:cubicBezTo>
                        <a:pt x="1836" y="9439"/>
                        <a:pt x="2868" y="13201"/>
                        <a:pt x="3905" y="16961"/>
                      </a:cubicBezTo>
                      <a:cubicBezTo>
                        <a:pt x="8100" y="15821"/>
                        <a:pt x="12296" y="14681"/>
                        <a:pt x="16491" y="13541"/>
                      </a:cubicBezTo>
                      <a:cubicBezTo>
                        <a:pt x="15518" y="9774"/>
                        <a:pt x="14637" y="4735"/>
                        <a:pt x="12824" y="1393"/>
                      </a:cubicBezTo>
                      <a:cubicBezTo>
                        <a:pt x="10698" y="1524"/>
                        <a:pt x="1988" y="3615"/>
                        <a:pt x="706" y="458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8" name="Google Shape;1128;p8"/>
                <p:cNvSpPr/>
                <p:nvPr/>
              </p:nvSpPr>
              <p:spPr>
                <a:xfrm>
                  <a:off x="4563775" y="2717250"/>
                  <a:ext cx="387775" cy="372125"/>
                </a:xfrm>
                <a:custGeom>
                  <a:avLst/>
                  <a:gdLst/>
                  <a:ahLst/>
                  <a:cxnLst/>
                  <a:rect l="l" t="t" r="r" b="b"/>
                  <a:pathLst>
                    <a:path w="15511" h="14885" extrusionOk="0">
                      <a:moveTo>
                        <a:pt x="3869" y="14541"/>
                      </a:moveTo>
                      <a:cubicBezTo>
                        <a:pt x="3329" y="13060"/>
                        <a:pt x="1" y="4167"/>
                        <a:pt x="1481" y="3472"/>
                      </a:cubicBezTo>
                      <a:cubicBezTo>
                        <a:pt x="2793" y="2858"/>
                        <a:pt x="11860" y="120"/>
                        <a:pt x="12422" y="1315"/>
                      </a:cubicBezTo>
                      <a:cubicBezTo>
                        <a:pt x="12963" y="2468"/>
                        <a:pt x="15510" y="11302"/>
                        <a:pt x="14895" y="11895"/>
                      </a:cubicBezTo>
                      <a:cubicBezTo>
                        <a:pt x="14054" y="12708"/>
                        <a:pt x="5324" y="14885"/>
                        <a:pt x="3995" y="14803"/>
                      </a:cubicBezTo>
                      <a:lnTo>
                        <a:pt x="3869" y="14541"/>
                      </a:lnTo>
                      <a:lnTo>
                        <a:pt x="3869" y="14541"/>
                      </a:lnTo>
                      <a:close/>
                      <a:moveTo>
                        <a:pt x="2578" y="5501"/>
                      </a:moveTo>
                      <a:cubicBezTo>
                        <a:pt x="3313" y="8171"/>
                        <a:pt x="4049" y="10838"/>
                        <a:pt x="4786" y="13506"/>
                      </a:cubicBezTo>
                      <a:cubicBezTo>
                        <a:pt x="7776" y="12698"/>
                        <a:pt x="10766" y="11888"/>
                        <a:pt x="13758" y="11080"/>
                      </a:cubicBezTo>
                      <a:cubicBezTo>
                        <a:pt x="10926" y="1"/>
                        <a:pt x="12892" y="2229"/>
                        <a:pt x="3769" y="4224"/>
                      </a:cubicBezTo>
                      <a:lnTo>
                        <a:pt x="2500" y="473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9" name="Google Shape;1129;p8"/>
                <p:cNvSpPr/>
                <p:nvPr/>
              </p:nvSpPr>
              <p:spPr>
                <a:xfrm>
                  <a:off x="4552000" y="2688925"/>
                  <a:ext cx="428750" cy="435975"/>
                </a:xfrm>
                <a:custGeom>
                  <a:avLst/>
                  <a:gdLst/>
                  <a:ahLst/>
                  <a:cxnLst/>
                  <a:rect l="l" t="t" r="r" b="b"/>
                  <a:pathLst>
                    <a:path w="17150" h="17439" extrusionOk="0">
                      <a:moveTo>
                        <a:pt x="3425" y="17110"/>
                      </a:moveTo>
                      <a:cubicBezTo>
                        <a:pt x="2700" y="14682"/>
                        <a:pt x="50" y="6015"/>
                        <a:pt x="0" y="4101"/>
                      </a:cubicBezTo>
                      <a:cubicBezTo>
                        <a:pt x="722" y="3644"/>
                        <a:pt x="13265" y="0"/>
                        <a:pt x="13632" y="807"/>
                      </a:cubicBezTo>
                      <a:cubicBezTo>
                        <a:pt x="14206" y="2074"/>
                        <a:pt x="16589" y="11612"/>
                        <a:pt x="17150" y="13693"/>
                      </a:cubicBezTo>
                      <a:cubicBezTo>
                        <a:pt x="15605" y="14531"/>
                        <a:pt x="5083" y="17438"/>
                        <a:pt x="3527" y="17375"/>
                      </a:cubicBezTo>
                      <a:lnTo>
                        <a:pt x="3425" y="17110"/>
                      </a:lnTo>
                      <a:lnTo>
                        <a:pt x="3425" y="17110"/>
                      </a:lnTo>
                      <a:close/>
                      <a:moveTo>
                        <a:pt x="810" y="5674"/>
                      </a:moveTo>
                      <a:cubicBezTo>
                        <a:pt x="1846" y="9437"/>
                        <a:pt x="2883" y="13199"/>
                        <a:pt x="3923" y="16959"/>
                      </a:cubicBezTo>
                      <a:cubicBezTo>
                        <a:pt x="8139" y="15819"/>
                        <a:pt x="12356" y="14679"/>
                        <a:pt x="16572" y="13539"/>
                      </a:cubicBezTo>
                      <a:cubicBezTo>
                        <a:pt x="15597" y="9772"/>
                        <a:pt x="14712" y="4731"/>
                        <a:pt x="12890" y="1391"/>
                      </a:cubicBezTo>
                      <a:cubicBezTo>
                        <a:pt x="10753" y="1524"/>
                        <a:pt x="2002" y="3609"/>
                        <a:pt x="709" y="4585"/>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0" name="Google Shape;1130;p8"/>
                <p:cNvSpPr/>
                <p:nvPr/>
              </p:nvSpPr>
              <p:spPr>
                <a:xfrm>
                  <a:off x="5509175" y="2717200"/>
                  <a:ext cx="387275" cy="372175"/>
                </a:xfrm>
                <a:custGeom>
                  <a:avLst/>
                  <a:gdLst/>
                  <a:ahLst/>
                  <a:cxnLst/>
                  <a:rect l="l" t="t" r="r" b="b"/>
                  <a:pathLst>
                    <a:path w="15491" h="14887" extrusionOk="0">
                      <a:moveTo>
                        <a:pt x="3862" y="14543"/>
                      </a:moveTo>
                      <a:cubicBezTo>
                        <a:pt x="3324" y="13062"/>
                        <a:pt x="1" y="4168"/>
                        <a:pt x="1478" y="3476"/>
                      </a:cubicBezTo>
                      <a:cubicBezTo>
                        <a:pt x="2790" y="2860"/>
                        <a:pt x="11847" y="122"/>
                        <a:pt x="12408" y="1317"/>
                      </a:cubicBezTo>
                      <a:cubicBezTo>
                        <a:pt x="12949" y="2472"/>
                        <a:pt x="15491" y="11303"/>
                        <a:pt x="14875" y="11897"/>
                      </a:cubicBezTo>
                      <a:cubicBezTo>
                        <a:pt x="14032" y="12711"/>
                        <a:pt x="5316" y="14887"/>
                        <a:pt x="3988" y="14805"/>
                      </a:cubicBezTo>
                      <a:lnTo>
                        <a:pt x="3862" y="14543"/>
                      </a:lnTo>
                      <a:lnTo>
                        <a:pt x="3862" y="14543"/>
                      </a:lnTo>
                      <a:close/>
                      <a:moveTo>
                        <a:pt x="2574" y="5503"/>
                      </a:moveTo>
                      <a:cubicBezTo>
                        <a:pt x="3310" y="8172"/>
                        <a:pt x="4045" y="10840"/>
                        <a:pt x="4780" y="13508"/>
                      </a:cubicBezTo>
                      <a:cubicBezTo>
                        <a:pt x="7767" y="12700"/>
                        <a:pt x="10753" y="11892"/>
                        <a:pt x="13740" y="11082"/>
                      </a:cubicBezTo>
                      <a:cubicBezTo>
                        <a:pt x="10918" y="1"/>
                        <a:pt x="12877" y="2233"/>
                        <a:pt x="3766" y="4226"/>
                      </a:cubicBezTo>
                      <a:lnTo>
                        <a:pt x="2496" y="4733"/>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1" name="Google Shape;1131;p8"/>
                <p:cNvSpPr/>
                <p:nvPr/>
              </p:nvSpPr>
              <p:spPr>
                <a:xfrm>
                  <a:off x="5497275" y="2688925"/>
                  <a:ext cx="428250" cy="436000"/>
                </a:xfrm>
                <a:custGeom>
                  <a:avLst/>
                  <a:gdLst/>
                  <a:ahLst/>
                  <a:cxnLst/>
                  <a:rect l="l" t="t" r="r" b="b"/>
                  <a:pathLst>
                    <a:path w="17130" h="17440" extrusionOk="0">
                      <a:moveTo>
                        <a:pt x="3422" y="17110"/>
                      </a:moveTo>
                      <a:cubicBezTo>
                        <a:pt x="2700" y="14682"/>
                        <a:pt x="54" y="6012"/>
                        <a:pt x="1" y="4101"/>
                      </a:cubicBezTo>
                      <a:cubicBezTo>
                        <a:pt x="724" y="3646"/>
                        <a:pt x="13255" y="0"/>
                        <a:pt x="13619" y="807"/>
                      </a:cubicBezTo>
                      <a:cubicBezTo>
                        <a:pt x="14195" y="2078"/>
                        <a:pt x="16571" y="11612"/>
                        <a:pt x="17130" y="13693"/>
                      </a:cubicBezTo>
                      <a:cubicBezTo>
                        <a:pt x="15554" y="14551"/>
                        <a:pt x="5125" y="17440"/>
                        <a:pt x="3523" y="17375"/>
                      </a:cubicBezTo>
                      <a:lnTo>
                        <a:pt x="3422" y="17110"/>
                      </a:lnTo>
                      <a:lnTo>
                        <a:pt x="3422" y="17110"/>
                      </a:lnTo>
                      <a:close/>
                      <a:moveTo>
                        <a:pt x="812" y="5674"/>
                      </a:moveTo>
                      <a:cubicBezTo>
                        <a:pt x="1847" y="9435"/>
                        <a:pt x="2885" y="13197"/>
                        <a:pt x="3920" y="16959"/>
                      </a:cubicBezTo>
                      <a:cubicBezTo>
                        <a:pt x="8131" y="15820"/>
                        <a:pt x="12343" y="14680"/>
                        <a:pt x="16552" y="13539"/>
                      </a:cubicBezTo>
                      <a:cubicBezTo>
                        <a:pt x="15582" y="9770"/>
                        <a:pt x="14701" y="4733"/>
                        <a:pt x="12880" y="1391"/>
                      </a:cubicBezTo>
                      <a:cubicBezTo>
                        <a:pt x="10746" y="1524"/>
                        <a:pt x="2002" y="3613"/>
                        <a:pt x="712" y="4585"/>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2" name="Google Shape;1132;p8"/>
                <p:cNvSpPr/>
                <p:nvPr/>
              </p:nvSpPr>
              <p:spPr>
                <a:xfrm>
                  <a:off x="6451725" y="2717375"/>
                  <a:ext cx="384625" cy="372000"/>
                </a:xfrm>
                <a:custGeom>
                  <a:avLst/>
                  <a:gdLst/>
                  <a:ahLst/>
                  <a:cxnLst/>
                  <a:rect l="l" t="t" r="r" b="b"/>
                  <a:pathLst>
                    <a:path w="15385" h="14880" extrusionOk="0">
                      <a:moveTo>
                        <a:pt x="3834" y="14536"/>
                      </a:moveTo>
                      <a:cubicBezTo>
                        <a:pt x="3299" y="13053"/>
                        <a:pt x="0" y="4161"/>
                        <a:pt x="1469" y="3469"/>
                      </a:cubicBezTo>
                      <a:cubicBezTo>
                        <a:pt x="2772" y="2853"/>
                        <a:pt x="11763" y="117"/>
                        <a:pt x="12321" y="1310"/>
                      </a:cubicBezTo>
                      <a:cubicBezTo>
                        <a:pt x="12860" y="2465"/>
                        <a:pt x="15384" y="11292"/>
                        <a:pt x="14770" y="11890"/>
                      </a:cubicBezTo>
                      <a:cubicBezTo>
                        <a:pt x="13931" y="12704"/>
                        <a:pt x="5279" y="14880"/>
                        <a:pt x="3960" y="14798"/>
                      </a:cubicBezTo>
                      <a:lnTo>
                        <a:pt x="3834" y="14536"/>
                      </a:lnTo>
                      <a:close/>
                      <a:moveTo>
                        <a:pt x="2559" y="5496"/>
                      </a:moveTo>
                      <a:cubicBezTo>
                        <a:pt x="3289" y="8165"/>
                        <a:pt x="4018" y="10833"/>
                        <a:pt x="4746" y="13501"/>
                      </a:cubicBezTo>
                      <a:cubicBezTo>
                        <a:pt x="7711" y="12693"/>
                        <a:pt x="10677" y="11885"/>
                        <a:pt x="13644" y="11075"/>
                      </a:cubicBezTo>
                      <a:cubicBezTo>
                        <a:pt x="10848" y="1"/>
                        <a:pt x="12799" y="2224"/>
                        <a:pt x="3742" y="4219"/>
                      </a:cubicBezTo>
                      <a:lnTo>
                        <a:pt x="2480" y="4726"/>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3" name="Google Shape;1133;p8"/>
                <p:cNvSpPr/>
                <p:nvPr/>
              </p:nvSpPr>
              <p:spPr>
                <a:xfrm>
                  <a:off x="6439900" y="2701075"/>
                  <a:ext cx="425225" cy="423225"/>
                </a:xfrm>
                <a:custGeom>
                  <a:avLst/>
                  <a:gdLst/>
                  <a:ahLst/>
                  <a:cxnLst/>
                  <a:rect l="l" t="t" r="r" b="b"/>
                  <a:pathLst>
                    <a:path w="17009" h="16929" extrusionOk="0">
                      <a:moveTo>
                        <a:pt x="17009" y="13207"/>
                      </a:moveTo>
                      <a:cubicBezTo>
                        <a:pt x="15348" y="14116"/>
                        <a:pt x="5559" y="16748"/>
                        <a:pt x="3566" y="16929"/>
                      </a:cubicBezTo>
                      <a:cubicBezTo>
                        <a:pt x="2986" y="16003"/>
                        <a:pt x="35" y="4907"/>
                        <a:pt x="1" y="3615"/>
                      </a:cubicBezTo>
                      <a:cubicBezTo>
                        <a:pt x="981" y="2992"/>
                        <a:pt x="11918" y="142"/>
                        <a:pt x="13410" y="54"/>
                      </a:cubicBezTo>
                      <a:cubicBezTo>
                        <a:pt x="13401" y="1"/>
                        <a:pt x="15894" y="8972"/>
                        <a:pt x="17009" y="13207"/>
                      </a:cubicBezTo>
                      <a:close/>
                      <a:moveTo>
                        <a:pt x="807" y="5188"/>
                      </a:moveTo>
                      <a:cubicBezTo>
                        <a:pt x="1836" y="8949"/>
                        <a:pt x="2863" y="12711"/>
                        <a:pt x="3892" y="16473"/>
                      </a:cubicBezTo>
                      <a:cubicBezTo>
                        <a:pt x="8073" y="15334"/>
                        <a:pt x="12253" y="14194"/>
                        <a:pt x="16435" y="13053"/>
                      </a:cubicBezTo>
                      <a:cubicBezTo>
                        <a:pt x="15472" y="9284"/>
                        <a:pt x="14601" y="4252"/>
                        <a:pt x="12791" y="905"/>
                      </a:cubicBezTo>
                      <a:cubicBezTo>
                        <a:pt x="10675" y="1036"/>
                        <a:pt x="1980" y="3132"/>
                        <a:pt x="706" y="4099"/>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4" name="Google Shape;1134;p8"/>
                <p:cNvSpPr/>
                <p:nvPr/>
              </p:nvSpPr>
              <p:spPr>
                <a:xfrm>
                  <a:off x="6998400" y="2795400"/>
                  <a:ext cx="179350" cy="168575"/>
                </a:xfrm>
                <a:custGeom>
                  <a:avLst/>
                  <a:gdLst/>
                  <a:ahLst/>
                  <a:cxnLst/>
                  <a:rect l="l" t="t" r="r" b="b"/>
                  <a:pathLst>
                    <a:path w="7174" h="6743" extrusionOk="0">
                      <a:moveTo>
                        <a:pt x="4706" y="6650"/>
                      </a:moveTo>
                      <a:cubicBezTo>
                        <a:pt x="0" y="5420"/>
                        <a:pt x="6236" y="1"/>
                        <a:pt x="6951" y="4403"/>
                      </a:cubicBezTo>
                      <a:cubicBezTo>
                        <a:pt x="7173" y="5789"/>
                        <a:pt x="6093" y="6743"/>
                        <a:pt x="4706" y="665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5" name="Google Shape;1135;p8"/>
                <p:cNvSpPr/>
                <p:nvPr/>
              </p:nvSpPr>
              <p:spPr>
                <a:xfrm>
                  <a:off x="6057000" y="2850425"/>
                  <a:ext cx="171950" cy="168075"/>
                </a:xfrm>
                <a:custGeom>
                  <a:avLst/>
                  <a:gdLst/>
                  <a:ahLst/>
                  <a:cxnLst/>
                  <a:rect l="l" t="t" r="r" b="b"/>
                  <a:pathLst>
                    <a:path w="6878" h="6723" extrusionOk="0">
                      <a:moveTo>
                        <a:pt x="6877" y="2604"/>
                      </a:moveTo>
                      <a:cubicBezTo>
                        <a:pt x="6325" y="6722"/>
                        <a:pt x="1" y="2836"/>
                        <a:pt x="4378" y="765"/>
                      </a:cubicBezTo>
                      <a:cubicBezTo>
                        <a:pt x="5994" y="0"/>
                        <a:pt x="6701" y="1143"/>
                        <a:pt x="6877" y="2604"/>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6" name="Google Shape;1136;p8"/>
                <p:cNvSpPr/>
                <p:nvPr/>
              </p:nvSpPr>
              <p:spPr>
                <a:xfrm>
                  <a:off x="5106300" y="2850450"/>
                  <a:ext cx="172625" cy="168050"/>
                </a:xfrm>
                <a:custGeom>
                  <a:avLst/>
                  <a:gdLst/>
                  <a:ahLst/>
                  <a:cxnLst/>
                  <a:rect l="l" t="t" r="r" b="b"/>
                  <a:pathLst>
                    <a:path w="6905" h="6722" extrusionOk="0">
                      <a:moveTo>
                        <a:pt x="6905" y="2604"/>
                      </a:moveTo>
                      <a:cubicBezTo>
                        <a:pt x="6349" y="6721"/>
                        <a:pt x="0" y="2833"/>
                        <a:pt x="4394" y="764"/>
                      </a:cubicBezTo>
                      <a:cubicBezTo>
                        <a:pt x="6014" y="1"/>
                        <a:pt x="6727" y="1136"/>
                        <a:pt x="6905" y="2604"/>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7" name="Google Shape;1137;p8"/>
                <p:cNvSpPr/>
                <p:nvPr/>
              </p:nvSpPr>
              <p:spPr>
                <a:xfrm>
                  <a:off x="4155200" y="2850450"/>
                  <a:ext cx="172275" cy="168050"/>
                </a:xfrm>
                <a:custGeom>
                  <a:avLst/>
                  <a:gdLst/>
                  <a:ahLst/>
                  <a:cxnLst/>
                  <a:rect l="l" t="t" r="r" b="b"/>
                  <a:pathLst>
                    <a:path w="6891" h="6722" extrusionOk="0">
                      <a:moveTo>
                        <a:pt x="6890" y="2604"/>
                      </a:moveTo>
                      <a:cubicBezTo>
                        <a:pt x="6338" y="6721"/>
                        <a:pt x="1" y="2835"/>
                        <a:pt x="4385" y="764"/>
                      </a:cubicBezTo>
                      <a:cubicBezTo>
                        <a:pt x="6004" y="1"/>
                        <a:pt x="6713" y="1139"/>
                        <a:pt x="6890" y="2604"/>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8" name="Google Shape;1138;p8"/>
                <p:cNvSpPr/>
                <p:nvPr/>
              </p:nvSpPr>
              <p:spPr>
                <a:xfrm>
                  <a:off x="3280875" y="2802200"/>
                  <a:ext cx="162925" cy="170525"/>
                </a:xfrm>
                <a:custGeom>
                  <a:avLst/>
                  <a:gdLst/>
                  <a:ahLst/>
                  <a:cxnLst/>
                  <a:rect l="l" t="t" r="r" b="b"/>
                  <a:pathLst>
                    <a:path w="6517" h="6821" extrusionOk="0">
                      <a:moveTo>
                        <a:pt x="105" y="4131"/>
                      </a:moveTo>
                      <a:cubicBezTo>
                        <a:pt x="1178" y="1"/>
                        <a:pt x="6516" y="4758"/>
                        <a:pt x="2740" y="6240"/>
                      </a:cubicBezTo>
                      <a:cubicBezTo>
                        <a:pt x="1261" y="6821"/>
                        <a:pt x="0" y="5719"/>
                        <a:pt x="105" y="413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9" name="Google Shape;1139;p8"/>
                <p:cNvSpPr/>
                <p:nvPr/>
              </p:nvSpPr>
              <p:spPr>
                <a:xfrm>
                  <a:off x="2267600" y="2795450"/>
                  <a:ext cx="178400" cy="168525"/>
                </a:xfrm>
                <a:custGeom>
                  <a:avLst/>
                  <a:gdLst/>
                  <a:ahLst/>
                  <a:cxnLst/>
                  <a:rect l="l" t="t" r="r" b="b"/>
                  <a:pathLst>
                    <a:path w="7136" h="6741" extrusionOk="0">
                      <a:moveTo>
                        <a:pt x="4683" y="6648"/>
                      </a:moveTo>
                      <a:cubicBezTo>
                        <a:pt x="0" y="5417"/>
                        <a:pt x="6203" y="0"/>
                        <a:pt x="6913" y="4401"/>
                      </a:cubicBezTo>
                      <a:cubicBezTo>
                        <a:pt x="7136" y="5778"/>
                        <a:pt x="6070" y="6741"/>
                        <a:pt x="4683" y="6648"/>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0" name="Google Shape;1140;p8"/>
                <p:cNvSpPr/>
                <p:nvPr/>
              </p:nvSpPr>
              <p:spPr>
                <a:xfrm>
                  <a:off x="1331475" y="2795500"/>
                  <a:ext cx="178325" cy="168475"/>
                </a:xfrm>
                <a:custGeom>
                  <a:avLst/>
                  <a:gdLst/>
                  <a:ahLst/>
                  <a:cxnLst/>
                  <a:rect l="l" t="t" r="r" b="b"/>
                  <a:pathLst>
                    <a:path w="7133" h="6739" extrusionOk="0">
                      <a:moveTo>
                        <a:pt x="4680" y="6646"/>
                      </a:moveTo>
                      <a:cubicBezTo>
                        <a:pt x="1" y="5415"/>
                        <a:pt x="6202" y="0"/>
                        <a:pt x="6910" y="4399"/>
                      </a:cubicBezTo>
                      <a:cubicBezTo>
                        <a:pt x="7133" y="5776"/>
                        <a:pt x="6067" y="6739"/>
                        <a:pt x="4680" y="6646"/>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1" name="Google Shape;1141;p8"/>
                <p:cNvSpPr/>
                <p:nvPr/>
              </p:nvSpPr>
              <p:spPr>
                <a:xfrm>
                  <a:off x="393000" y="2795400"/>
                  <a:ext cx="179075" cy="168575"/>
                </a:xfrm>
                <a:custGeom>
                  <a:avLst/>
                  <a:gdLst/>
                  <a:ahLst/>
                  <a:cxnLst/>
                  <a:rect l="l" t="t" r="r" b="b"/>
                  <a:pathLst>
                    <a:path w="7163" h="6743" extrusionOk="0">
                      <a:moveTo>
                        <a:pt x="4700" y="6650"/>
                      </a:moveTo>
                      <a:cubicBezTo>
                        <a:pt x="1" y="5420"/>
                        <a:pt x="6227" y="1"/>
                        <a:pt x="6939" y="4403"/>
                      </a:cubicBezTo>
                      <a:cubicBezTo>
                        <a:pt x="7163" y="5785"/>
                        <a:pt x="6087" y="6743"/>
                        <a:pt x="4700" y="665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42" name="Google Shape;1142;p8"/>
              <p:cNvGrpSpPr/>
              <p:nvPr/>
            </p:nvGrpSpPr>
            <p:grpSpPr>
              <a:xfrm>
                <a:off x="4290144" y="4820146"/>
                <a:ext cx="4141998" cy="264357"/>
                <a:chOff x="380575" y="2688875"/>
                <a:chExt cx="6919475" cy="441625"/>
              </a:xfrm>
            </p:grpSpPr>
            <p:sp>
              <p:nvSpPr>
                <p:cNvPr id="1143" name="Google Shape;1143;p8"/>
                <p:cNvSpPr/>
                <p:nvPr/>
              </p:nvSpPr>
              <p:spPr>
                <a:xfrm>
                  <a:off x="399825" y="2754250"/>
                  <a:ext cx="311975" cy="326300"/>
                </a:xfrm>
                <a:custGeom>
                  <a:avLst/>
                  <a:gdLst/>
                  <a:ahLst/>
                  <a:cxnLst/>
                  <a:rect l="l" t="t" r="r" b="b"/>
                  <a:pathLst>
                    <a:path w="12479" h="13052" extrusionOk="0">
                      <a:moveTo>
                        <a:pt x="12359" y="11726"/>
                      </a:moveTo>
                      <a:cubicBezTo>
                        <a:pt x="12014" y="13051"/>
                        <a:pt x="831" y="12114"/>
                        <a:pt x="793" y="12076"/>
                      </a:cubicBezTo>
                      <a:cubicBezTo>
                        <a:pt x="672" y="11955"/>
                        <a:pt x="0" y="943"/>
                        <a:pt x="1044" y="500"/>
                      </a:cubicBezTo>
                      <a:cubicBezTo>
                        <a:pt x="934" y="439"/>
                        <a:pt x="11874" y="1"/>
                        <a:pt x="12294" y="816"/>
                      </a:cubicBezTo>
                      <a:cubicBezTo>
                        <a:pt x="12478" y="1176"/>
                        <a:pt x="12382" y="10416"/>
                        <a:pt x="12359" y="11724"/>
                      </a:cubicBezTo>
                      <a:lnTo>
                        <a:pt x="12359" y="11724"/>
                      </a:lnTo>
                      <a:close/>
                      <a:moveTo>
                        <a:pt x="9244" y="1758"/>
                      </a:moveTo>
                      <a:lnTo>
                        <a:pt x="1892" y="1758"/>
                      </a:lnTo>
                      <a:cubicBezTo>
                        <a:pt x="1892" y="4831"/>
                        <a:pt x="1892" y="7902"/>
                        <a:pt x="1892" y="10976"/>
                      </a:cubicBezTo>
                      <a:lnTo>
                        <a:pt x="11081" y="10976"/>
                      </a:lnTo>
                      <a:cubicBezTo>
                        <a:pt x="11081" y="8346"/>
                        <a:pt x="11579" y="4431"/>
                        <a:pt x="10766" y="2073"/>
                      </a:cubicBezTo>
                      <a:lnTo>
                        <a:pt x="9244" y="1758"/>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4" name="Google Shape;1144;p8"/>
                <p:cNvSpPr/>
                <p:nvPr/>
              </p:nvSpPr>
              <p:spPr>
                <a:xfrm>
                  <a:off x="380575" y="2731575"/>
                  <a:ext cx="357025" cy="363275"/>
                </a:xfrm>
                <a:custGeom>
                  <a:avLst/>
                  <a:gdLst/>
                  <a:ahLst/>
                  <a:cxnLst/>
                  <a:rect l="l" t="t" r="r" b="b"/>
                  <a:pathLst>
                    <a:path w="14281" h="14531" extrusionOk="0">
                      <a:moveTo>
                        <a:pt x="14245" y="14071"/>
                      </a:moveTo>
                      <a:cubicBezTo>
                        <a:pt x="14126" y="14531"/>
                        <a:pt x="390" y="14383"/>
                        <a:pt x="274" y="14113"/>
                      </a:cubicBezTo>
                      <a:cubicBezTo>
                        <a:pt x="252" y="14353"/>
                        <a:pt x="0" y="456"/>
                        <a:pt x="437" y="272"/>
                      </a:cubicBezTo>
                      <a:cubicBezTo>
                        <a:pt x="199" y="251"/>
                        <a:pt x="14050" y="0"/>
                        <a:pt x="14234" y="435"/>
                      </a:cubicBezTo>
                      <a:cubicBezTo>
                        <a:pt x="14239" y="382"/>
                        <a:pt x="14280" y="9686"/>
                        <a:pt x="14245" y="14071"/>
                      </a:cubicBezTo>
                      <a:close/>
                      <a:moveTo>
                        <a:pt x="11884" y="775"/>
                      </a:moveTo>
                      <a:lnTo>
                        <a:pt x="775" y="775"/>
                      </a:lnTo>
                      <a:cubicBezTo>
                        <a:pt x="775" y="5108"/>
                        <a:pt x="775" y="9440"/>
                        <a:pt x="777" y="13773"/>
                      </a:cubicBezTo>
                      <a:lnTo>
                        <a:pt x="13734" y="13773"/>
                      </a:lnTo>
                      <a:cubicBezTo>
                        <a:pt x="13733" y="10726"/>
                        <a:pt x="14267" y="3559"/>
                        <a:pt x="13416" y="1094"/>
                      </a:cubicBezTo>
                      <a:lnTo>
                        <a:pt x="11884" y="775"/>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5" name="Google Shape;1145;p8"/>
                <p:cNvSpPr/>
                <p:nvPr/>
              </p:nvSpPr>
              <p:spPr>
                <a:xfrm>
                  <a:off x="832350" y="2724350"/>
                  <a:ext cx="368200" cy="365025"/>
                </a:xfrm>
                <a:custGeom>
                  <a:avLst/>
                  <a:gdLst/>
                  <a:ahLst/>
                  <a:cxnLst/>
                  <a:rect l="l" t="t" r="r" b="b"/>
                  <a:pathLst>
                    <a:path w="14728" h="14601" extrusionOk="0">
                      <a:moveTo>
                        <a:pt x="14711" y="11183"/>
                      </a:moveTo>
                      <a:cubicBezTo>
                        <a:pt x="14727" y="12553"/>
                        <a:pt x="3728" y="14601"/>
                        <a:pt x="3680" y="14574"/>
                      </a:cubicBezTo>
                      <a:cubicBezTo>
                        <a:pt x="3530" y="14488"/>
                        <a:pt x="1" y="4041"/>
                        <a:pt x="890" y="3339"/>
                      </a:cubicBezTo>
                      <a:cubicBezTo>
                        <a:pt x="771" y="3309"/>
                        <a:pt x="11180" y="0"/>
                        <a:pt x="11797" y="676"/>
                      </a:cubicBezTo>
                      <a:cubicBezTo>
                        <a:pt x="12069" y="973"/>
                        <a:pt x="14391" y="9915"/>
                        <a:pt x="14711" y="11183"/>
                      </a:cubicBezTo>
                      <a:close/>
                      <a:moveTo>
                        <a:pt x="9109" y="2388"/>
                      </a:moveTo>
                      <a:cubicBezTo>
                        <a:pt x="6749" y="3035"/>
                        <a:pt x="4392" y="3682"/>
                        <a:pt x="2032" y="4328"/>
                      </a:cubicBezTo>
                      <a:cubicBezTo>
                        <a:pt x="2837" y="7293"/>
                        <a:pt x="3643" y="10258"/>
                        <a:pt x="4448" y="13222"/>
                      </a:cubicBezTo>
                      <a:cubicBezTo>
                        <a:pt x="7395" y="12414"/>
                        <a:pt x="10342" y="11606"/>
                        <a:pt x="13289" y="10796"/>
                      </a:cubicBezTo>
                      <a:cubicBezTo>
                        <a:pt x="12599" y="8259"/>
                        <a:pt x="12056" y="4353"/>
                        <a:pt x="10655" y="2292"/>
                      </a:cubicBezTo>
                      <a:lnTo>
                        <a:pt x="9109" y="2388"/>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6" name="Google Shape;1146;p8"/>
                <p:cNvSpPr/>
                <p:nvPr/>
              </p:nvSpPr>
              <p:spPr>
                <a:xfrm>
                  <a:off x="804700" y="2693200"/>
                  <a:ext cx="431900" cy="437250"/>
                </a:xfrm>
                <a:custGeom>
                  <a:avLst/>
                  <a:gdLst/>
                  <a:ahLst/>
                  <a:cxnLst/>
                  <a:rect l="l" t="t" r="r" b="b"/>
                  <a:pathLst>
                    <a:path w="17276" h="17490" extrusionOk="0">
                      <a:moveTo>
                        <a:pt x="17269" y="13522"/>
                      </a:moveTo>
                      <a:cubicBezTo>
                        <a:pt x="17275" y="13997"/>
                        <a:pt x="4026" y="17480"/>
                        <a:pt x="3843" y="17247"/>
                      </a:cubicBezTo>
                      <a:cubicBezTo>
                        <a:pt x="3885" y="17490"/>
                        <a:pt x="0" y="4149"/>
                        <a:pt x="372" y="3853"/>
                      </a:cubicBezTo>
                      <a:cubicBezTo>
                        <a:pt x="141" y="3895"/>
                        <a:pt x="13404" y="0"/>
                        <a:pt x="13693" y="370"/>
                      </a:cubicBezTo>
                      <a:cubicBezTo>
                        <a:pt x="13685" y="316"/>
                        <a:pt x="16157" y="9281"/>
                        <a:pt x="17269" y="13522"/>
                      </a:cubicBezTo>
                      <a:lnTo>
                        <a:pt x="17269" y="13522"/>
                      </a:lnTo>
                      <a:close/>
                      <a:moveTo>
                        <a:pt x="11521" y="1318"/>
                      </a:moveTo>
                      <a:cubicBezTo>
                        <a:pt x="7957" y="2295"/>
                        <a:pt x="4392" y="3272"/>
                        <a:pt x="830" y="4248"/>
                      </a:cubicBezTo>
                      <a:cubicBezTo>
                        <a:pt x="1965" y="8430"/>
                        <a:pt x="3100" y="12608"/>
                        <a:pt x="4236" y="16788"/>
                      </a:cubicBezTo>
                      <a:cubicBezTo>
                        <a:pt x="8391" y="15649"/>
                        <a:pt x="12545" y="14509"/>
                        <a:pt x="16698" y="13368"/>
                      </a:cubicBezTo>
                      <a:cubicBezTo>
                        <a:pt x="15902" y="10431"/>
                        <a:pt x="14543" y="3375"/>
                        <a:pt x="13077" y="122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7" name="Google Shape;1147;p8"/>
                <p:cNvSpPr/>
                <p:nvPr/>
              </p:nvSpPr>
              <p:spPr>
                <a:xfrm>
                  <a:off x="1332100" y="2754250"/>
                  <a:ext cx="310700" cy="326300"/>
                </a:xfrm>
                <a:custGeom>
                  <a:avLst/>
                  <a:gdLst/>
                  <a:ahLst/>
                  <a:cxnLst/>
                  <a:rect l="l" t="t" r="r" b="b"/>
                  <a:pathLst>
                    <a:path w="12428" h="13052" extrusionOk="0">
                      <a:moveTo>
                        <a:pt x="12308" y="11726"/>
                      </a:moveTo>
                      <a:cubicBezTo>
                        <a:pt x="11966" y="13051"/>
                        <a:pt x="831" y="12114"/>
                        <a:pt x="794" y="12076"/>
                      </a:cubicBezTo>
                      <a:cubicBezTo>
                        <a:pt x="671" y="11953"/>
                        <a:pt x="1" y="943"/>
                        <a:pt x="1040" y="500"/>
                      </a:cubicBezTo>
                      <a:cubicBezTo>
                        <a:pt x="935" y="440"/>
                        <a:pt x="11825" y="1"/>
                        <a:pt x="12243" y="816"/>
                      </a:cubicBezTo>
                      <a:cubicBezTo>
                        <a:pt x="12428" y="1176"/>
                        <a:pt x="12333" y="10415"/>
                        <a:pt x="12308" y="11724"/>
                      </a:cubicBezTo>
                      <a:lnTo>
                        <a:pt x="12308" y="11724"/>
                      </a:lnTo>
                      <a:close/>
                      <a:moveTo>
                        <a:pt x="9204" y="1758"/>
                      </a:moveTo>
                      <a:lnTo>
                        <a:pt x="1883" y="1758"/>
                      </a:lnTo>
                      <a:cubicBezTo>
                        <a:pt x="1883" y="4831"/>
                        <a:pt x="1884" y="7902"/>
                        <a:pt x="1886" y="10976"/>
                      </a:cubicBezTo>
                      <a:lnTo>
                        <a:pt x="11037" y="10976"/>
                      </a:lnTo>
                      <a:cubicBezTo>
                        <a:pt x="11035" y="8344"/>
                        <a:pt x="11532" y="4434"/>
                        <a:pt x="10720" y="2073"/>
                      </a:cubicBezTo>
                      <a:lnTo>
                        <a:pt x="9205" y="1758"/>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8" name="Google Shape;1148;p8"/>
                <p:cNvSpPr/>
                <p:nvPr/>
              </p:nvSpPr>
              <p:spPr>
                <a:xfrm>
                  <a:off x="1312850" y="2731575"/>
                  <a:ext cx="355675" cy="363275"/>
                </a:xfrm>
                <a:custGeom>
                  <a:avLst/>
                  <a:gdLst/>
                  <a:ahLst/>
                  <a:cxnLst/>
                  <a:rect l="l" t="t" r="r" b="b"/>
                  <a:pathLst>
                    <a:path w="14227" h="14531" extrusionOk="0">
                      <a:moveTo>
                        <a:pt x="14193" y="14071"/>
                      </a:moveTo>
                      <a:cubicBezTo>
                        <a:pt x="14075" y="14531"/>
                        <a:pt x="396" y="14383"/>
                        <a:pt x="281" y="14113"/>
                      </a:cubicBezTo>
                      <a:cubicBezTo>
                        <a:pt x="260" y="14355"/>
                        <a:pt x="1" y="458"/>
                        <a:pt x="441" y="272"/>
                      </a:cubicBezTo>
                      <a:cubicBezTo>
                        <a:pt x="205" y="251"/>
                        <a:pt x="13997" y="0"/>
                        <a:pt x="14178" y="435"/>
                      </a:cubicBezTo>
                      <a:cubicBezTo>
                        <a:pt x="14183" y="382"/>
                        <a:pt x="14226" y="9679"/>
                        <a:pt x="14193" y="14071"/>
                      </a:cubicBezTo>
                      <a:close/>
                      <a:moveTo>
                        <a:pt x="11837" y="775"/>
                      </a:moveTo>
                      <a:lnTo>
                        <a:pt x="778" y="775"/>
                      </a:lnTo>
                      <a:cubicBezTo>
                        <a:pt x="776" y="5108"/>
                        <a:pt x="778" y="9440"/>
                        <a:pt x="781" y="13773"/>
                      </a:cubicBezTo>
                      <a:lnTo>
                        <a:pt x="13684" y="13773"/>
                      </a:lnTo>
                      <a:cubicBezTo>
                        <a:pt x="13682" y="10723"/>
                        <a:pt x="14213" y="3564"/>
                        <a:pt x="13364" y="1094"/>
                      </a:cubicBezTo>
                      <a:lnTo>
                        <a:pt x="11837" y="775"/>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9" name="Google Shape;1149;p8"/>
                <p:cNvSpPr/>
                <p:nvPr/>
              </p:nvSpPr>
              <p:spPr>
                <a:xfrm>
                  <a:off x="2262000" y="2754250"/>
                  <a:ext cx="310900" cy="326300"/>
                </a:xfrm>
                <a:custGeom>
                  <a:avLst/>
                  <a:gdLst/>
                  <a:ahLst/>
                  <a:cxnLst/>
                  <a:rect l="l" t="t" r="r" b="b"/>
                  <a:pathLst>
                    <a:path w="12436" h="13052" extrusionOk="0">
                      <a:moveTo>
                        <a:pt x="12323" y="11726"/>
                      </a:moveTo>
                      <a:cubicBezTo>
                        <a:pt x="11979" y="13051"/>
                        <a:pt x="833" y="12114"/>
                        <a:pt x="797" y="12076"/>
                      </a:cubicBezTo>
                      <a:cubicBezTo>
                        <a:pt x="672" y="11951"/>
                        <a:pt x="0" y="943"/>
                        <a:pt x="1041" y="500"/>
                      </a:cubicBezTo>
                      <a:cubicBezTo>
                        <a:pt x="935" y="439"/>
                        <a:pt x="11835" y="1"/>
                        <a:pt x="12253" y="816"/>
                      </a:cubicBezTo>
                      <a:cubicBezTo>
                        <a:pt x="12435" y="1172"/>
                        <a:pt x="12343" y="10416"/>
                        <a:pt x="12323" y="11724"/>
                      </a:cubicBezTo>
                      <a:lnTo>
                        <a:pt x="12323" y="11724"/>
                      </a:lnTo>
                      <a:close/>
                      <a:moveTo>
                        <a:pt x="9210" y="1758"/>
                      </a:moveTo>
                      <a:lnTo>
                        <a:pt x="1884" y="1758"/>
                      </a:lnTo>
                      <a:cubicBezTo>
                        <a:pt x="1884" y="4831"/>
                        <a:pt x="1885" y="7902"/>
                        <a:pt x="1889" y="10976"/>
                      </a:cubicBezTo>
                      <a:lnTo>
                        <a:pt x="11048" y="10976"/>
                      </a:lnTo>
                      <a:cubicBezTo>
                        <a:pt x="11045" y="8344"/>
                        <a:pt x="11539" y="4433"/>
                        <a:pt x="10728" y="2073"/>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0" name="Google Shape;1150;p8"/>
                <p:cNvSpPr/>
                <p:nvPr/>
              </p:nvSpPr>
              <p:spPr>
                <a:xfrm>
                  <a:off x="2242750" y="2731575"/>
                  <a:ext cx="356000" cy="363275"/>
                </a:xfrm>
                <a:custGeom>
                  <a:avLst/>
                  <a:gdLst/>
                  <a:ahLst/>
                  <a:cxnLst/>
                  <a:rect l="l" t="t" r="r" b="b"/>
                  <a:pathLst>
                    <a:path w="14240" h="14531" extrusionOk="0">
                      <a:moveTo>
                        <a:pt x="14209" y="14071"/>
                      </a:moveTo>
                      <a:cubicBezTo>
                        <a:pt x="14090" y="14531"/>
                        <a:pt x="400" y="14383"/>
                        <a:pt x="284" y="14113"/>
                      </a:cubicBezTo>
                      <a:cubicBezTo>
                        <a:pt x="264" y="14355"/>
                        <a:pt x="0" y="460"/>
                        <a:pt x="440" y="272"/>
                      </a:cubicBezTo>
                      <a:cubicBezTo>
                        <a:pt x="206" y="251"/>
                        <a:pt x="14009" y="0"/>
                        <a:pt x="14191" y="435"/>
                      </a:cubicBezTo>
                      <a:cubicBezTo>
                        <a:pt x="14196" y="382"/>
                        <a:pt x="14239" y="9681"/>
                        <a:pt x="14209" y="14071"/>
                      </a:cubicBezTo>
                      <a:lnTo>
                        <a:pt x="14209" y="14071"/>
                      </a:lnTo>
                      <a:close/>
                      <a:moveTo>
                        <a:pt x="11846" y="775"/>
                      </a:moveTo>
                      <a:lnTo>
                        <a:pt x="779" y="775"/>
                      </a:lnTo>
                      <a:cubicBezTo>
                        <a:pt x="777" y="5108"/>
                        <a:pt x="779" y="9440"/>
                        <a:pt x="785" y="13773"/>
                      </a:cubicBezTo>
                      <a:lnTo>
                        <a:pt x="13698" y="13773"/>
                      </a:lnTo>
                      <a:cubicBezTo>
                        <a:pt x="13695" y="10723"/>
                        <a:pt x="14224" y="3561"/>
                        <a:pt x="13375" y="1094"/>
                      </a:cubicBezTo>
                      <a:lnTo>
                        <a:pt x="11846" y="775"/>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1" name="Google Shape;1151;p8"/>
                <p:cNvSpPr/>
                <p:nvPr/>
              </p:nvSpPr>
              <p:spPr>
                <a:xfrm>
                  <a:off x="3194925" y="2749825"/>
                  <a:ext cx="322800" cy="321050"/>
                </a:xfrm>
                <a:custGeom>
                  <a:avLst/>
                  <a:gdLst/>
                  <a:ahLst/>
                  <a:cxnLst/>
                  <a:rect l="l" t="t" r="r" b="b"/>
                  <a:pathLst>
                    <a:path w="12912" h="12842" extrusionOk="0">
                      <a:moveTo>
                        <a:pt x="583" y="10046"/>
                      </a:moveTo>
                      <a:cubicBezTo>
                        <a:pt x="579" y="8428"/>
                        <a:pt x="0" y="913"/>
                        <a:pt x="1069" y="656"/>
                      </a:cubicBezTo>
                      <a:cubicBezTo>
                        <a:pt x="1922" y="450"/>
                        <a:pt x="12175" y="0"/>
                        <a:pt x="12389" y="1434"/>
                      </a:cubicBezTo>
                      <a:cubicBezTo>
                        <a:pt x="12593" y="2796"/>
                        <a:pt x="12911" y="12249"/>
                        <a:pt x="11678" y="12458"/>
                      </a:cubicBezTo>
                      <a:cubicBezTo>
                        <a:pt x="11070" y="12561"/>
                        <a:pt x="974" y="12842"/>
                        <a:pt x="619" y="12002"/>
                      </a:cubicBezTo>
                      <a:cubicBezTo>
                        <a:pt x="524" y="12165"/>
                        <a:pt x="583" y="10101"/>
                        <a:pt x="583" y="10046"/>
                      </a:cubicBezTo>
                      <a:close/>
                      <a:moveTo>
                        <a:pt x="2791" y="11153"/>
                      </a:moveTo>
                      <a:lnTo>
                        <a:pt x="11083" y="11153"/>
                      </a:lnTo>
                      <a:cubicBezTo>
                        <a:pt x="11079" y="8079"/>
                        <a:pt x="11076" y="5008"/>
                        <a:pt x="11076" y="1935"/>
                      </a:cubicBezTo>
                      <a:lnTo>
                        <a:pt x="1865" y="1935"/>
                      </a:lnTo>
                      <a:cubicBezTo>
                        <a:pt x="1864" y="4529"/>
                        <a:pt x="1611" y="8438"/>
                        <a:pt x="2028" y="10837"/>
                      </a:cubicBezTo>
                      <a:lnTo>
                        <a:pt x="2791" y="11153"/>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2" name="Google Shape;1152;p8"/>
                <p:cNvSpPr/>
                <p:nvPr/>
              </p:nvSpPr>
              <p:spPr>
                <a:xfrm>
                  <a:off x="3174875" y="2722600"/>
                  <a:ext cx="371625" cy="375400"/>
                </a:xfrm>
                <a:custGeom>
                  <a:avLst/>
                  <a:gdLst/>
                  <a:ahLst/>
                  <a:cxnLst/>
                  <a:rect l="l" t="t" r="r" b="b"/>
                  <a:pathLst>
                    <a:path w="14865" h="15016" extrusionOk="0">
                      <a:moveTo>
                        <a:pt x="274" y="12700"/>
                      </a:moveTo>
                      <a:cubicBezTo>
                        <a:pt x="271" y="11218"/>
                        <a:pt x="1" y="819"/>
                        <a:pt x="444" y="631"/>
                      </a:cubicBezTo>
                      <a:cubicBezTo>
                        <a:pt x="394" y="611"/>
                        <a:pt x="9884" y="1"/>
                        <a:pt x="13889" y="684"/>
                      </a:cubicBezTo>
                      <a:cubicBezTo>
                        <a:pt x="14865" y="852"/>
                        <a:pt x="14219" y="14470"/>
                        <a:pt x="14145" y="14560"/>
                      </a:cubicBezTo>
                      <a:cubicBezTo>
                        <a:pt x="14107" y="14603"/>
                        <a:pt x="482" y="14921"/>
                        <a:pt x="289" y="14472"/>
                      </a:cubicBezTo>
                      <a:cubicBezTo>
                        <a:pt x="240" y="15016"/>
                        <a:pt x="274" y="13171"/>
                        <a:pt x="274" y="12700"/>
                      </a:cubicBezTo>
                      <a:lnTo>
                        <a:pt x="274" y="12700"/>
                      </a:lnTo>
                      <a:close/>
                      <a:moveTo>
                        <a:pt x="2088" y="14132"/>
                      </a:moveTo>
                      <a:lnTo>
                        <a:pt x="13780" y="14132"/>
                      </a:lnTo>
                      <a:cubicBezTo>
                        <a:pt x="13773" y="9799"/>
                        <a:pt x="13770" y="5467"/>
                        <a:pt x="13771" y="1134"/>
                      </a:cubicBezTo>
                      <a:lnTo>
                        <a:pt x="782" y="1134"/>
                      </a:lnTo>
                      <a:cubicBezTo>
                        <a:pt x="781" y="4187"/>
                        <a:pt x="394" y="11271"/>
                        <a:pt x="1013" y="13813"/>
                      </a:cubicBezTo>
                      <a:lnTo>
                        <a:pt x="2088" y="14132"/>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3" name="Google Shape;1153;p8"/>
                <p:cNvSpPr/>
                <p:nvPr/>
              </p:nvSpPr>
              <p:spPr>
                <a:xfrm>
                  <a:off x="4127750" y="2742925"/>
                  <a:ext cx="326300" cy="326925"/>
                </a:xfrm>
                <a:custGeom>
                  <a:avLst/>
                  <a:gdLst/>
                  <a:ahLst/>
                  <a:cxnLst/>
                  <a:rect l="l" t="t" r="r" b="b"/>
                  <a:pathLst>
                    <a:path w="13052" h="13077" extrusionOk="0">
                      <a:moveTo>
                        <a:pt x="976" y="12187"/>
                      </a:moveTo>
                      <a:cubicBezTo>
                        <a:pt x="850" y="10614"/>
                        <a:pt x="0" y="1172"/>
                        <a:pt x="1610" y="889"/>
                      </a:cubicBezTo>
                      <a:cubicBezTo>
                        <a:pt x="3035" y="638"/>
                        <a:pt x="12497" y="361"/>
                        <a:pt x="12721" y="1660"/>
                      </a:cubicBezTo>
                      <a:cubicBezTo>
                        <a:pt x="12938" y="2916"/>
                        <a:pt x="13051" y="12101"/>
                        <a:pt x="12303" y="12512"/>
                      </a:cubicBezTo>
                      <a:cubicBezTo>
                        <a:pt x="11274" y="13076"/>
                        <a:pt x="2289" y="12899"/>
                        <a:pt x="1029" y="12474"/>
                      </a:cubicBezTo>
                      <a:lnTo>
                        <a:pt x="976" y="12187"/>
                      </a:lnTo>
                      <a:lnTo>
                        <a:pt x="976" y="12187"/>
                      </a:lnTo>
                      <a:close/>
                      <a:moveTo>
                        <a:pt x="2129" y="3132"/>
                      </a:moveTo>
                      <a:cubicBezTo>
                        <a:pt x="2129" y="5898"/>
                        <a:pt x="2131" y="8664"/>
                        <a:pt x="2136" y="11429"/>
                      </a:cubicBezTo>
                      <a:lnTo>
                        <a:pt x="11420" y="11429"/>
                      </a:lnTo>
                      <a:cubicBezTo>
                        <a:pt x="11624" y="1"/>
                        <a:pt x="12933" y="2666"/>
                        <a:pt x="3615" y="2211"/>
                      </a:cubicBezTo>
                      <a:lnTo>
                        <a:pt x="2257" y="2369"/>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4" name="Google Shape;1154;p8"/>
                <p:cNvSpPr/>
                <p:nvPr/>
              </p:nvSpPr>
              <p:spPr>
                <a:xfrm>
                  <a:off x="4112900" y="2727800"/>
                  <a:ext cx="366975" cy="367225"/>
                </a:xfrm>
                <a:custGeom>
                  <a:avLst/>
                  <a:gdLst/>
                  <a:ahLst/>
                  <a:cxnLst/>
                  <a:rect l="l" t="t" r="r" b="b"/>
                  <a:pathLst>
                    <a:path w="14679" h="14689" extrusionOk="0">
                      <a:moveTo>
                        <a:pt x="311" y="13938"/>
                      </a:moveTo>
                      <a:cubicBezTo>
                        <a:pt x="256" y="11405"/>
                        <a:pt x="0" y="2360"/>
                        <a:pt x="460" y="496"/>
                      </a:cubicBezTo>
                      <a:cubicBezTo>
                        <a:pt x="1276" y="246"/>
                        <a:pt x="14324" y="0"/>
                        <a:pt x="14462" y="873"/>
                      </a:cubicBezTo>
                      <a:cubicBezTo>
                        <a:pt x="14679" y="2242"/>
                        <a:pt x="14448" y="12068"/>
                        <a:pt x="14438" y="14222"/>
                      </a:cubicBezTo>
                      <a:cubicBezTo>
                        <a:pt x="12729" y="14629"/>
                        <a:pt x="1822" y="14688"/>
                        <a:pt x="337" y="14221"/>
                      </a:cubicBezTo>
                      <a:lnTo>
                        <a:pt x="311" y="13938"/>
                      </a:lnTo>
                      <a:close/>
                      <a:moveTo>
                        <a:pt x="822" y="2225"/>
                      </a:moveTo>
                      <a:cubicBezTo>
                        <a:pt x="822" y="6125"/>
                        <a:pt x="825" y="10024"/>
                        <a:pt x="830" y="13924"/>
                      </a:cubicBezTo>
                      <a:lnTo>
                        <a:pt x="13922" y="13924"/>
                      </a:lnTo>
                      <a:cubicBezTo>
                        <a:pt x="13979" y="10037"/>
                        <a:pt x="14462" y="4942"/>
                        <a:pt x="13594" y="1245"/>
                      </a:cubicBezTo>
                      <a:cubicBezTo>
                        <a:pt x="11496" y="815"/>
                        <a:pt x="2516" y="546"/>
                        <a:pt x="1014" y="1148"/>
                      </a:cubicBezTo>
                      <a:lnTo>
                        <a:pt x="822" y="2225"/>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5" name="Google Shape;1155;p8"/>
                <p:cNvSpPr/>
                <p:nvPr/>
              </p:nvSpPr>
              <p:spPr>
                <a:xfrm>
                  <a:off x="5072450" y="2742850"/>
                  <a:ext cx="326825" cy="327000"/>
                </a:xfrm>
                <a:custGeom>
                  <a:avLst/>
                  <a:gdLst/>
                  <a:ahLst/>
                  <a:cxnLst/>
                  <a:rect l="l" t="t" r="r" b="b"/>
                  <a:pathLst>
                    <a:path w="13073" h="13080" extrusionOk="0">
                      <a:moveTo>
                        <a:pt x="976" y="12190"/>
                      </a:moveTo>
                      <a:cubicBezTo>
                        <a:pt x="848" y="10615"/>
                        <a:pt x="0" y="1174"/>
                        <a:pt x="1613" y="892"/>
                      </a:cubicBezTo>
                      <a:cubicBezTo>
                        <a:pt x="3040" y="641"/>
                        <a:pt x="12518" y="364"/>
                        <a:pt x="12742" y="1663"/>
                      </a:cubicBezTo>
                      <a:cubicBezTo>
                        <a:pt x="12960" y="2919"/>
                        <a:pt x="13073" y="12102"/>
                        <a:pt x="12321" y="12515"/>
                      </a:cubicBezTo>
                      <a:cubicBezTo>
                        <a:pt x="11292" y="13079"/>
                        <a:pt x="2290" y="12902"/>
                        <a:pt x="1028" y="12477"/>
                      </a:cubicBezTo>
                      <a:lnTo>
                        <a:pt x="976" y="12190"/>
                      </a:lnTo>
                      <a:lnTo>
                        <a:pt x="976" y="12190"/>
                      </a:lnTo>
                      <a:close/>
                      <a:moveTo>
                        <a:pt x="2133" y="3135"/>
                      </a:moveTo>
                      <a:cubicBezTo>
                        <a:pt x="2134" y="5901"/>
                        <a:pt x="2136" y="8667"/>
                        <a:pt x="2136" y="11432"/>
                      </a:cubicBezTo>
                      <a:lnTo>
                        <a:pt x="11440" y="11432"/>
                      </a:lnTo>
                      <a:cubicBezTo>
                        <a:pt x="11651" y="0"/>
                        <a:pt x="12948" y="2669"/>
                        <a:pt x="3621" y="2214"/>
                      </a:cubicBezTo>
                      <a:lnTo>
                        <a:pt x="2262" y="2372"/>
                      </a:lnTo>
                      <a:lnTo>
                        <a:pt x="2133" y="3135"/>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6" name="Google Shape;1156;p8"/>
                <p:cNvSpPr/>
                <p:nvPr/>
              </p:nvSpPr>
              <p:spPr>
                <a:xfrm>
                  <a:off x="5057525" y="2727825"/>
                  <a:ext cx="367650" cy="367200"/>
                </a:xfrm>
                <a:custGeom>
                  <a:avLst/>
                  <a:gdLst/>
                  <a:ahLst/>
                  <a:cxnLst/>
                  <a:rect l="l" t="t" r="r" b="b"/>
                  <a:pathLst>
                    <a:path w="14706" h="14688" extrusionOk="0">
                      <a:moveTo>
                        <a:pt x="309" y="13937"/>
                      </a:moveTo>
                      <a:cubicBezTo>
                        <a:pt x="254" y="11407"/>
                        <a:pt x="0" y="2352"/>
                        <a:pt x="458" y="495"/>
                      </a:cubicBezTo>
                      <a:cubicBezTo>
                        <a:pt x="1279" y="243"/>
                        <a:pt x="14348" y="1"/>
                        <a:pt x="14488" y="872"/>
                      </a:cubicBezTo>
                      <a:cubicBezTo>
                        <a:pt x="14705" y="2238"/>
                        <a:pt x="14473" y="12076"/>
                        <a:pt x="14461" y="14221"/>
                      </a:cubicBezTo>
                      <a:cubicBezTo>
                        <a:pt x="12747" y="14628"/>
                        <a:pt x="1824" y="14687"/>
                        <a:pt x="335" y="14220"/>
                      </a:cubicBezTo>
                      <a:lnTo>
                        <a:pt x="309" y="13937"/>
                      </a:lnTo>
                      <a:close/>
                      <a:moveTo>
                        <a:pt x="823" y="2224"/>
                      </a:moveTo>
                      <a:cubicBezTo>
                        <a:pt x="823" y="6124"/>
                        <a:pt x="825" y="10023"/>
                        <a:pt x="828" y="13923"/>
                      </a:cubicBezTo>
                      <a:lnTo>
                        <a:pt x="13945" y="13923"/>
                      </a:lnTo>
                      <a:cubicBezTo>
                        <a:pt x="14005" y="10036"/>
                        <a:pt x="14488" y="4941"/>
                        <a:pt x="13620" y="1244"/>
                      </a:cubicBezTo>
                      <a:cubicBezTo>
                        <a:pt x="11517" y="812"/>
                        <a:pt x="2524" y="545"/>
                        <a:pt x="1016" y="1147"/>
                      </a:cubicBezTo>
                      <a:lnTo>
                        <a:pt x="823" y="2224"/>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7" name="Google Shape;1157;p8"/>
                <p:cNvSpPr/>
                <p:nvPr/>
              </p:nvSpPr>
              <p:spPr>
                <a:xfrm>
                  <a:off x="6017025" y="2743050"/>
                  <a:ext cx="325450" cy="326800"/>
                </a:xfrm>
                <a:custGeom>
                  <a:avLst/>
                  <a:gdLst/>
                  <a:ahLst/>
                  <a:cxnLst/>
                  <a:rect l="l" t="t" r="r" b="b"/>
                  <a:pathLst>
                    <a:path w="13018" h="13072" extrusionOk="0">
                      <a:moveTo>
                        <a:pt x="969" y="12184"/>
                      </a:moveTo>
                      <a:cubicBezTo>
                        <a:pt x="845" y="10609"/>
                        <a:pt x="0" y="1166"/>
                        <a:pt x="1607" y="884"/>
                      </a:cubicBezTo>
                      <a:cubicBezTo>
                        <a:pt x="3029" y="635"/>
                        <a:pt x="12465" y="356"/>
                        <a:pt x="12689" y="1655"/>
                      </a:cubicBezTo>
                      <a:cubicBezTo>
                        <a:pt x="12907" y="2911"/>
                        <a:pt x="13018" y="12092"/>
                        <a:pt x="12266" y="12507"/>
                      </a:cubicBezTo>
                      <a:cubicBezTo>
                        <a:pt x="11241" y="13071"/>
                        <a:pt x="2279" y="12894"/>
                        <a:pt x="1023" y="12469"/>
                      </a:cubicBezTo>
                      <a:lnTo>
                        <a:pt x="969" y="12184"/>
                      </a:lnTo>
                      <a:lnTo>
                        <a:pt x="969" y="12184"/>
                      </a:lnTo>
                      <a:close/>
                      <a:moveTo>
                        <a:pt x="2124" y="3127"/>
                      </a:moveTo>
                      <a:cubicBezTo>
                        <a:pt x="2126" y="5893"/>
                        <a:pt x="2126" y="8657"/>
                        <a:pt x="2128" y="11424"/>
                      </a:cubicBezTo>
                      <a:lnTo>
                        <a:pt x="11390" y="11424"/>
                      </a:lnTo>
                      <a:cubicBezTo>
                        <a:pt x="11606" y="1"/>
                        <a:pt x="12902" y="2661"/>
                        <a:pt x="3608" y="2204"/>
                      </a:cubicBezTo>
                      <a:lnTo>
                        <a:pt x="2252" y="2364"/>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8" name="Google Shape;1158;p8"/>
                <p:cNvSpPr/>
                <p:nvPr/>
              </p:nvSpPr>
              <p:spPr>
                <a:xfrm>
                  <a:off x="6002125" y="2727800"/>
                  <a:ext cx="366125" cy="367550"/>
                </a:xfrm>
                <a:custGeom>
                  <a:avLst/>
                  <a:gdLst/>
                  <a:ahLst/>
                  <a:cxnLst/>
                  <a:rect l="l" t="t" r="r" b="b"/>
                  <a:pathLst>
                    <a:path w="14645" h="14702" extrusionOk="0">
                      <a:moveTo>
                        <a:pt x="304" y="13938"/>
                      </a:moveTo>
                      <a:cubicBezTo>
                        <a:pt x="251" y="11405"/>
                        <a:pt x="1" y="2355"/>
                        <a:pt x="457" y="496"/>
                      </a:cubicBezTo>
                      <a:cubicBezTo>
                        <a:pt x="1270" y="246"/>
                        <a:pt x="14286" y="0"/>
                        <a:pt x="14425" y="873"/>
                      </a:cubicBezTo>
                      <a:cubicBezTo>
                        <a:pt x="14644" y="2255"/>
                        <a:pt x="14409" y="12067"/>
                        <a:pt x="14397" y="14222"/>
                      </a:cubicBezTo>
                      <a:cubicBezTo>
                        <a:pt x="12656" y="14639"/>
                        <a:pt x="1852" y="14702"/>
                        <a:pt x="331" y="14221"/>
                      </a:cubicBezTo>
                      <a:lnTo>
                        <a:pt x="304" y="13938"/>
                      </a:lnTo>
                      <a:close/>
                      <a:moveTo>
                        <a:pt x="820" y="2225"/>
                      </a:moveTo>
                      <a:cubicBezTo>
                        <a:pt x="820" y="6125"/>
                        <a:pt x="822" y="10024"/>
                        <a:pt x="824" y="13924"/>
                      </a:cubicBezTo>
                      <a:lnTo>
                        <a:pt x="13883" y="13924"/>
                      </a:lnTo>
                      <a:cubicBezTo>
                        <a:pt x="13944" y="10036"/>
                        <a:pt x="14429" y="4947"/>
                        <a:pt x="13561" y="1245"/>
                      </a:cubicBezTo>
                      <a:cubicBezTo>
                        <a:pt x="11472" y="815"/>
                        <a:pt x="2508" y="548"/>
                        <a:pt x="1013" y="1148"/>
                      </a:cubicBezTo>
                      <a:lnTo>
                        <a:pt x="820" y="2225"/>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9" name="Google Shape;1159;p8"/>
                <p:cNvSpPr/>
                <p:nvPr/>
              </p:nvSpPr>
              <p:spPr>
                <a:xfrm>
                  <a:off x="6961475" y="2754250"/>
                  <a:ext cx="312675" cy="326300"/>
                </a:xfrm>
                <a:custGeom>
                  <a:avLst/>
                  <a:gdLst/>
                  <a:ahLst/>
                  <a:cxnLst/>
                  <a:rect l="l" t="t" r="r" b="b"/>
                  <a:pathLst>
                    <a:path w="12507" h="13052" extrusionOk="0">
                      <a:moveTo>
                        <a:pt x="12384" y="11726"/>
                      </a:moveTo>
                      <a:cubicBezTo>
                        <a:pt x="12037" y="13051"/>
                        <a:pt x="832" y="12114"/>
                        <a:pt x="794" y="12076"/>
                      </a:cubicBezTo>
                      <a:cubicBezTo>
                        <a:pt x="672" y="11955"/>
                        <a:pt x="0" y="943"/>
                        <a:pt x="1046" y="500"/>
                      </a:cubicBezTo>
                      <a:cubicBezTo>
                        <a:pt x="933" y="437"/>
                        <a:pt x="11898" y="1"/>
                        <a:pt x="12321" y="816"/>
                      </a:cubicBezTo>
                      <a:cubicBezTo>
                        <a:pt x="12507" y="1176"/>
                        <a:pt x="12409" y="10416"/>
                        <a:pt x="12384" y="11724"/>
                      </a:cubicBezTo>
                      <a:lnTo>
                        <a:pt x="12384" y="11724"/>
                      </a:lnTo>
                      <a:close/>
                      <a:moveTo>
                        <a:pt x="9261" y="1758"/>
                      </a:moveTo>
                      <a:lnTo>
                        <a:pt x="1894" y="1758"/>
                      </a:lnTo>
                      <a:cubicBezTo>
                        <a:pt x="1894" y="4831"/>
                        <a:pt x="1894" y="7902"/>
                        <a:pt x="1894" y="10976"/>
                      </a:cubicBezTo>
                      <a:lnTo>
                        <a:pt x="11105" y="10976"/>
                      </a:lnTo>
                      <a:cubicBezTo>
                        <a:pt x="11105" y="8346"/>
                        <a:pt x="11604" y="4430"/>
                        <a:pt x="10788" y="2073"/>
                      </a:cubicBezTo>
                      <a:lnTo>
                        <a:pt x="9261" y="1758"/>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0" name="Google Shape;1160;p8"/>
                <p:cNvSpPr/>
                <p:nvPr/>
              </p:nvSpPr>
              <p:spPr>
                <a:xfrm>
                  <a:off x="6942225" y="2731525"/>
                  <a:ext cx="357825" cy="363325"/>
                </a:xfrm>
                <a:custGeom>
                  <a:avLst/>
                  <a:gdLst/>
                  <a:ahLst/>
                  <a:cxnLst/>
                  <a:rect l="l" t="t" r="r" b="b"/>
                  <a:pathLst>
                    <a:path w="14313" h="14533" extrusionOk="0">
                      <a:moveTo>
                        <a:pt x="14274" y="14073"/>
                      </a:moveTo>
                      <a:cubicBezTo>
                        <a:pt x="14153" y="14533"/>
                        <a:pt x="389" y="14385"/>
                        <a:pt x="273" y="14115"/>
                      </a:cubicBezTo>
                      <a:cubicBezTo>
                        <a:pt x="251" y="14354"/>
                        <a:pt x="0" y="458"/>
                        <a:pt x="435" y="274"/>
                      </a:cubicBezTo>
                      <a:cubicBezTo>
                        <a:pt x="195" y="251"/>
                        <a:pt x="14078" y="0"/>
                        <a:pt x="14262" y="437"/>
                      </a:cubicBezTo>
                      <a:cubicBezTo>
                        <a:pt x="14267" y="384"/>
                        <a:pt x="14312" y="9694"/>
                        <a:pt x="14274" y="14073"/>
                      </a:cubicBezTo>
                      <a:close/>
                      <a:moveTo>
                        <a:pt x="11906" y="777"/>
                      </a:moveTo>
                      <a:lnTo>
                        <a:pt x="774" y="777"/>
                      </a:lnTo>
                      <a:cubicBezTo>
                        <a:pt x="775" y="5110"/>
                        <a:pt x="775" y="9442"/>
                        <a:pt x="775" y="13775"/>
                      </a:cubicBezTo>
                      <a:lnTo>
                        <a:pt x="13761" y="13775"/>
                      </a:lnTo>
                      <a:cubicBezTo>
                        <a:pt x="13761" y="10731"/>
                        <a:pt x="14296" y="3558"/>
                        <a:pt x="13443" y="1096"/>
                      </a:cubicBezTo>
                      <a:lnTo>
                        <a:pt x="11906" y="777"/>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1" name="Google Shape;1161;p8"/>
                <p:cNvSpPr/>
                <p:nvPr/>
              </p:nvSpPr>
              <p:spPr>
                <a:xfrm>
                  <a:off x="1762950" y="2724350"/>
                  <a:ext cx="367600" cy="365025"/>
                </a:xfrm>
                <a:custGeom>
                  <a:avLst/>
                  <a:gdLst/>
                  <a:ahLst/>
                  <a:cxnLst/>
                  <a:rect l="l" t="t" r="r" b="b"/>
                  <a:pathLst>
                    <a:path w="14704" h="14601" extrusionOk="0">
                      <a:moveTo>
                        <a:pt x="14687" y="11183"/>
                      </a:moveTo>
                      <a:cubicBezTo>
                        <a:pt x="14704" y="12552"/>
                        <a:pt x="3721" y="14601"/>
                        <a:pt x="3674" y="14574"/>
                      </a:cubicBezTo>
                      <a:cubicBezTo>
                        <a:pt x="3523" y="14486"/>
                        <a:pt x="1" y="4043"/>
                        <a:pt x="888" y="3339"/>
                      </a:cubicBezTo>
                      <a:cubicBezTo>
                        <a:pt x="771" y="3309"/>
                        <a:pt x="11160" y="0"/>
                        <a:pt x="11775" y="676"/>
                      </a:cubicBezTo>
                      <a:cubicBezTo>
                        <a:pt x="12046" y="971"/>
                        <a:pt x="14369" y="9915"/>
                        <a:pt x="14687" y="11183"/>
                      </a:cubicBezTo>
                      <a:lnTo>
                        <a:pt x="14687" y="11183"/>
                      </a:lnTo>
                      <a:close/>
                      <a:moveTo>
                        <a:pt x="9089" y="2388"/>
                      </a:moveTo>
                      <a:cubicBezTo>
                        <a:pt x="6736" y="3035"/>
                        <a:pt x="4383" y="3682"/>
                        <a:pt x="2028" y="4328"/>
                      </a:cubicBezTo>
                      <a:cubicBezTo>
                        <a:pt x="2831" y="7293"/>
                        <a:pt x="3635" y="10258"/>
                        <a:pt x="4441" y="13222"/>
                      </a:cubicBezTo>
                      <a:cubicBezTo>
                        <a:pt x="7381" y="12414"/>
                        <a:pt x="10323" y="11604"/>
                        <a:pt x="13265" y="10796"/>
                      </a:cubicBezTo>
                      <a:cubicBezTo>
                        <a:pt x="12577" y="8259"/>
                        <a:pt x="12034" y="4353"/>
                        <a:pt x="10635" y="2292"/>
                      </a:cubicBezTo>
                      <a:lnTo>
                        <a:pt x="9089" y="2388"/>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2" name="Google Shape;1162;p8"/>
                <p:cNvSpPr/>
                <p:nvPr/>
              </p:nvSpPr>
              <p:spPr>
                <a:xfrm>
                  <a:off x="1735275" y="2693150"/>
                  <a:ext cx="431300" cy="437350"/>
                </a:xfrm>
                <a:custGeom>
                  <a:avLst/>
                  <a:gdLst/>
                  <a:ahLst/>
                  <a:cxnLst/>
                  <a:rect l="l" t="t" r="r" b="b"/>
                  <a:pathLst>
                    <a:path w="17252" h="17494" extrusionOk="0">
                      <a:moveTo>
                        <a:pt x="17245" y="13524"/>
                      </a:moveTo>
                      <a:cubicBezTo>
                        <a:pt x="17251" y="13999"/>
                        <a:pt x="4023" y="17482"/>
                        <a:pt x="3842" y="17249"/>
                      </a:cubicBezTo>
                      <a:cubicBezTo>
                        <a:pt x="3885" y="17493"/>
                        <a:pt x="1" y="4152"/>
                        <a:pt x="376" y="3855"/>
                      </a:cubicBezTo>
                      <a:cubicBezTo>
                        <a:pt x="147" y="3895"/>
                        <a:pt x="13383" y="1"/>
                        <a:pt x="13672" y="372"/>
                      </a:cubicBezTo>
                      <a:cubicBezTo>
                        <a:pt x="13664" y="318"/>
                        <a:pt x="16131" y="9278"/>
                        <a:pt x="17245" y="13524"/>
                      </a:cubicBezTo>
                      <a:lnTo>
                        <a:pt x="17245" y="13524"/>
                      </a:lnTo>
                      <a:close/>
                      <a:moveTo>
                        <a:pt x="11500" y="1320"/>
                      </a:moveTo>
                      <a:cubicBezTo>
                        <a:pt x="7946" y="2297"/>
                        <a:pt x="4388" y="3274"/>
                        <a:pt x="832" y="4250"/>
                      </a:cubicBezTo>
                      <a:cubicBezTo>
                        <a:pt x="1964" y="8432"/>
                        <a:pt x="3097" y="12611"/>
                        <a:pt x="4234" y="16790"/>
                      </a:cubicBezTo>
                      <a:cubicBezTo>
                        <a:pt x="8382" y="15650"/>
                        <a:pt x="12529" y="14510"/>
                        <a:pt x="16676" y="13370"/>
                      </a:cubicBezTo>
                      <a:cubicBezTo>
                        <a:pt x="15877" y="10433"/>
                        <a:pt x="14518" y="3377"/>
                        <a:pt x="13057" y="1222"/>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3" name="Google Shape;1163;p8"/>
                <p:cNvSpPr/>
                <p:nvPr/>
              </p:nvSpPr>
              <p:spPr>
                <a:xfrm>
                  <a:off x="2693300" y="2724300"/>
                  <a:ext cx="368925" cy="365050"/>
                </a:xfrm>
                <a:custGeom>
                  <a:avLst/>
                  <a:gdLst/>
                  <a:ahLst/>
                  <a:cxnLst/>
                  <a:rect l="l" t="t" r="r" b="b"/>
                  <a:pathLst>
                    <a:path w="14757" h="14602" extrusionOk="0">
                      <a:moveTo>
                        <a:pt x="14740" y="11185"/>
                      </a:moveTo>
                      <a:cubicBezTo>
                        <a:pt x="14757" y="12554"/>
                        <a:pt x="3736" y="14601"/>
                        <a:pt x="3689" y="14576"/>
                      </a:cubicBezTo>
                      <a:cubicBezTo>
                        <a:pt x="3537" y="14488"/>
                        <a:pt x="0" y="4045"/>
                        <a:pt x="892" y="3341"/>
                      </a:cubicBezTo>
                      <a:cubicBezTo>
                        <a:pt x="770" y="3311"/>
                        <a:pt x="11196" y="1"/>
                        <a:pt x="11813" y="678"/>
                      </a:cubicBezTo>
                      <a:cubicBezTo>
                        <a:pt x="12082" y="970"/>
                        <a:pt x="14418" y="9919"/>
                        <a:pt x="14740" y="11185"/>
                      </a:cubicBezTo>
                      <a:close/>
                      <a:moveTo>
                        <a:pt x="9117" y="2390"/>
                      </a:moveTo>
                      <a:cubicBezTo>
                        <a:pt x="6756" y="3037"/>
                        <a:pt x="4396" y="3684"/>
                        <a:pt x="2035" y="4330"/>
                      </a:cubicBezTo>
                      <a:cubicBezTo>
                        <a:pt x="2840" y="7295"/>
                        <a:pt x="3646" y="10260"/>
                        <a:pt x="4456" y="13224"/>
                      </a:cubicBezTo>
                      <a:cubicBezTo>
                        <a:pt x="7408" y="12416"/>
                        <a:pt x="10358" y="11606"/>
                        <a:pt x="13310" y="10798"/>
                      </a:cubicBezTo>
                      <a:cubicBezTo>
                        <a:pt x="12618" y="8263"/>
                        <a:pt x="12070" y="4353"/>
                        <a:pt x="10668" y="2294"/>
                      </a:cubicBezTo>
                      <a:lnTo>
                        <a:pt x="9119" y="239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4" name="Google Shape;1164;p8"/>
                <p:cNvSpPr/>
                <p:nvPr/>
              </p:nvSpPr>
              <p:spPr>
                <a:xfrm>
                  <a:off x="2665600" y="2693100"/>
                  <a:ext cx="432775" cy="437350"/>
                </a:xfrm>
                <a:custGeom>
                  <a:avLst/>
                  <a:gdLst/>
                  <a:ahLst/>
                  <a:cxnLst/>
                  <a:rect l="l" t="t" r="r" b="b"/>
                  <a:pathLst>
                    <a:path w="17311" h="17494" extrusionOk="0">
                      <a:moveTo>
                        <a:pt x="17305" y="13526"/>
                      </a:moveTo>
                      <a:cubicBezTo>
                        <a:pt x="17310" y="14001"/>
                        <a:pt x="4037" y="17484"/>
                        <a:pt x="3856" y="17251"/>
                      </a:cubicBezTo>
                      <a:cubicBezTo>
                        <a:pt x="3898" y="17494"/>
                        <a:pt x="0" y="4156"/>
                        <a:pt x="378" y="3857"/>
                      </a:cubicBezTo>
                      <a:cubicBezTo>
                        <a:pt x="144" y="3899"/>
                        <a:pt x="13424" y="1"/>
                        <a:pt x="13714" y="374"/>
                      </a:cubicBezTo>
                      <a:cubicBezTo>
                        <a:pt x="13706" y="320"/>
                        <a:pt x="16184" y="9282"/>
                        <a:pt x="17305" y="13526"/>
                      </a:cubicBezTo>
                      <a:close/>
                      <a:moveTo>
                        <a:pt x="11536" y="1322"/>
                      </a:moveTo>
                      <a:cubicBezTo>
                        <a:pt x="7968" y="2297"/>
                        <a:pt x="4402" y="3275"/>
                        <a:pt x="835" y="4252"/>
                      </a:cubicBezTo>
                      <a:cubicBezTo>
                        <a:pt x="1970" y="8434"/>
                        <a:pt x="3106" y="12613"/>
                        <a:pt x="4250" y="16792"/>
                      </a:cubicBezTo>
                      <a:cubicBezTo>
                        <a:pt x="8410" y="15650"/>
                        <a:pt x="12571" y="14512"/>
                        <a:pt x="16733" y="13372"/>
                      </a:cubicBezTo>
                      <a:cubicBezTo>
                        <a:pt x="15931" y="10436"/>
                        <a:pt x="14561" y="3374"/>
                        <a:pt x="13097" y="1224"/>
                      </a:cubicBezTo>
                      <a:lnTo>
                        <a:pt x="11536" y="1322"/>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5" name="Google Shape;1165;p8"/>
                <p:cNvSpPr/>
                <p:nvPr/>
              </p:nvSpPr>
              <p:spPr>
                <a:xfrm>
                  <a:off x="3621450" y="2717500"/>
                  <a:ext cx="385900" cy="371875"/>
                </a:xfrm>
                <a:custGeom>
                  <a:avLst/>
                  <a:gdLst/>
                  <a:ahLst/>
                  <a:cxnLst/>
                  <a:rect l="l" t="t" r="r" b="b"/>
                  <a:pathLst>
                    <a:path w="15436" h="14875" extrusionOk="0">
                      <a:moveTo>
                        <a:pt x="3848" y="14531"/>
                      </a:moveTo>
                      <a:cubicBezTo>
                        <a:pt x="3312" y="13050"/>
                        <a:pt x="0" y="4157"/>
                        <a:pt x="1474" y="3464"/>
                      </a:cubicBezTo>
                      <a:cubicBezTo>
                        <a:pt x="2780" y="2848"/>
                        <a:pt x="11800" y="110"/>
                        <a:pt x="12359" y="1305"/>
                      </a:cubicBezTo>
                      <a:cubicBezTo>
                        <a:pt x="12898" y="2458"/>
                        <a:pt x="15435" y="11292"/>
                        <a:pt x="14823" y="11885"/>
                      </a:cubicBezTo>
                      <a:cubicBezTo>
                        <a:pt x="13985" y="12698"/>
                        <a:pt x="5297" y="14875"/>
                        <a:pt x="3974" y="14793"/>
                      </a:cubicBezTo>
                      <a:close/>
                      <a:moveTo>
                        <a:pt x="2564" y="5491"/>
                      </a:moveTo>
                      <a:cubicBezTo>
                        <a:pt x="3294" y="8161"/>
                        <a:pt x="4028" y="10828"/>
                        <a:pt x="4761" y="13496"/>
                      </a:cubicBezTo>
                      <a:cubicBezTo>
                        <a:pt x="7736" y="12688"/>
                        <a:pt x="10713" y="11878"/>
                        <a:pt x="13688" y="11070"/>
                      </a:cubicBezTo>
                      <a:cubicBezTo>
                        <a:pt x="10867" y="1"/>
                        <a:pt x="12840" y="2216"/>
                        <a:pt x="3747" y="4214"/>
                      </a:cubicBezTo>
                      <a:lnTo>
                        <a:pt x="2484" y="4721"/>
                      </a:lnTo>
                      <a:lnTo>
                        <a:pt x="2564" y="549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6" name="Google Shape;1166;p8"/>
                <p:cNvSpPr/>
                <p:nvPr/>
              </p:nvSpPr>
              <p:spPr>
                <a:xfrm>
                  <a:off x="3609750" y="2688875"/>
                  <a:ext cx="426725" cy="436050"/>
                </a:xfrm>
                <a:custGeom>
                  <a:avLst/>
                  <a:gdLst/>
                  <a:ahLst/>
                  <a:cxnLst/>
                  <a:rect l="l" t="t" r="r" b="b"/>
                  <a:pathLst>
                    <a:path w="17069" h="17442" extrusionOk="0">
                      <a:moveTo>
                        <a:pt x="3410" y="17112"/>
                      </a:moveTo>
                      <a:cubicBezTo>
                        <a:pt x="2687" y="14679"/>
                        <a:pt x="50" y="6026"/>
                        <a:pt x="0" y="4103"/>
                      </a:cubicBezTo>
                      <a:cubicBezTo>
                        <a:pt x="719" y="3648"/>
                        <a:pt x="13197" y="1"/>
                        <a:pt x="13562" y="809"/>
                      </a:cubicBezTo>
                      <a:cubicBezTo>
                        <a:pt x="14140" y="2086"/>
                        <a:pt x="16504" y="11603"/>
                        <a:pt x="17068" y="13695"/>
                      </a:cubicBezTo>
                      <a:cubicBezTo>
                        <a:pt x="15502" y="14550"/>
                        <a:pt x="5100" y="17442"/>
                        <a:pt x="3510" y="17377"/>
                      </a:cubicBezTo>
                      <a:lnTo>
                        <a:pt x="3410" y="17112"/>
                      </a:lnTo>
                      <a:close/>
                      <a:moveTo>
                        <a:pt x="805" y="5676"/>
                      </a:moveTo>
                      <a:cubicBezTo>
                        <a:pt x="1836" y="9439"/>
                        <a:pt x="2868" y="13201"/>
                        <a:pt x="3905" y="16961"/>
                      </a:cubicBezTo>
                      <a:cubicBezTo>
                        <a:pt x="8100" y="15821"/>
                        <a:pt x="12296" y="14681"/>
                        <a:pt x="16491" y="13541"/>
                      </a:cubicBezTo>
                      <a:cubicBezTo>
                        <a:pt x="15518" y="9774"/>
                        <a:pt x="14637" y="4735"/>
                        <a:pt x="12824" y="1393"/>
                      </a:cubicBezTo>
                      <a:cubicBezTo>
                        <a:pt x="10698" y="1524"/>
                        <a:pt x="1988" y="3615"/>
                        <a:pt x="706" y="458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7" name="Google Shape;1167;p8"/>
                <p:cNvSpPr/>
                <p:nvPr/>
              </p:nvSpPr>
              <p:spPr>
                <a:xfrm>
                  <a:off x="4563775" y="2717250"/>
                  <a:ext cx="387775" cy="372125"/>
                </a:xfrm>
                <a:custGeom>
                  <a:avLst/>
                  <a:gdLst/>
                  <a:ahLst/>
                  <a:cxnLst/>
                  <a:rect l="l" t="t" r="r" b="b"/>
                  <a:pathLst>
                    <a:path w="15511" h="14885" extrusionOk="0">
                      <a:moveTo>
                        <a:pt x="3869" y="14541"/>
                      </a:moveTo>
                      <a:cubicBezTo>
                        <a:pt x="3329" y="13060"/>
                        <a:pt x="1" y="4167"/>
                        <a:pt x="1481" y="3472"/>
                      </a:cubicBezTo>
                      <a:cubicBezTo>
                        <a:pt x="2793" y="2858"/>
                        <a:pt x="11860" y="120"/>
                        <a:pt x="12422" y="1315"/>
                      </a:cubicBezTo>
                      <a:cubicBezTo>
                        <a:pt x="12963" y="2468"/>
                        <a:pt x="15510" y="11302"/>
                        <a:pt x="14895" y="11895"/>
                      </a:cubicBezTo>
                      <a:cubicBezTo>
                        <a:pt x="14054" y="12708"/>
                        <a:pt x="5324" y="14885"/>
                        <a:pt x="3995" y="14803"/>
                      </a:cubicBezTo>
                      <a:lnTo>
                        <a:pt x="3869" y="14541"/>
                      </a:lnTo>
                      <a:lnTo>
                        <a:pt x="3869" y="14541"/>
                      </a:lnTo>
                      <a:close/>
                      <a:moveTo>
                        <a:pt x="2578" y="5501"/>
                      </a:moveTo>
                      <a:cubicBezTo>
                        <a:pt x="3313" y="8171"/>
                        <a:pt x="4049" y="10838"/>
                        <a:pt x="4786" y="13506"/>
                      </a:cubicBezTo>
                      <a:cubicBezTo>
                        <a:pt x="7776" y="12698"/>
                        <a:pt x="10766" y="11888"/>
                        <a:pt x="13758" y="11080"/>
                      </a:cubicBezTo>
                      <a:cubicBezTo>
                        <a:pt x="10926" y="1"/>
                        <a:pt x="12892" y="2229"/>
                        <a:pt x="3769" y="4224"/>
                      </a:cubicBezTo>
                      <a:lnTo>
                        <a:pt x="2500" y="473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8" name="Google Shape;1168;p8"/>
                <p:cNvSpPr/>
                <p:nvPr/>
              </p:nvSpPr>
              <p:spPr>
                <a:xfrm>
                  <a:off x="4552000" y="2688925"/>
                  <a:ext cx="428750" cy="435975"/>
                </a:xfrm>
                <a:custGeom>
                  <a:avLst/>
                  <a:gdLst/>
                  <a:ahLst/>
                  <a:cxnLst/>
                  <a:rect l="l" t="t" r="r" b="b"/>
                  <a:pathLst>
                    <a:path w="17150" h="17439" extrusionOk="0">
                      <a:moveTo>
                        <a:pt x="3425" y="17110"/>
                      </a:moveTo>
                      <a:cubicBezTo>
                        <a:pt x="2700" y="14682"/>
                        <a:pt x="50" y="6015"/>
                        <a:pt x="0" y="4101"/>
                      </a:cubicBezTo>
                      <a:cubicBezTo>
                        <a:pt x="722" y="3644"/>
                        <a:pt x="13265" y="0"/>
                        <a:pt x="13632" y="807"/>
                      </a:cubicBezTo>
                      <a:cubicBezTo>
                        <a:pt x="14206" y="2074"/>
                        <a:pt x="16589" y="11612"/>
                        <a:pt x="17150" y="13693"/>
                      </a:cubicBezTo>
                      <a:cubicBezTo>
                        <a:pt x="15605" y="14531"/>
                        <a:pt x="5083" y="17438"/>
                        <a:pt x="3527" y="17375"/>
                      </a:cubicBezTo>
                      <a:lnTo>
                        <a:pt x="3425" y="17110"/>
                      </a:lnTo>
                      <a:lnTo>
                        <a:pt x="3425" y="17110"/>
                      </a:lnTo>
                      <a:close/>
                      <a:moveTo>
                        <a:pt x="810" y="5674"/>
                      </a:moveTo>
                      <a:cubicBezTo>
                        <a:pt x="1846" y="9437"/>
                        <a:pt x="2883" y="13199"/>
                        <a:pt x="3923" y="16959"/>
                      </a:cubicBezTo>
                      <a:cubicBezTo>
                        <a:pt x="8139" y="15819"/>
                        <a:pt x="12356" y="14679"/>
                        <a:pt x="16572" y="13539"/>
                      </a:cubicBezTo>
                      <a:cubicBezTo>
                        <a:pt x="15597" y="9772"/>
                        <a:pt x="14712" y="4731"/>
                        <a:pt x="12890" y="1391"/>
                      </a:cubicBezTo>
                      <a:cubicBezTo>
                        <a:pt x="10753" y="1524"/>
                        <a:pt x="2002" y="3609"/>
                        <a:pt x="709" y="4585"/>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9" name="Google Shape;1169;p8"/>
                <p:cNvSpPr/>
                <p:nvPr/>
              </p:nvSpPr>
              <p:spPr>
                <a:xfrm>
                  <a:off x="5509175" y="2717200"/>
                  <a:ext cx="387275" cy="372175"/>
                </a:xfrm>
                <a:custGeom>
                  <a:avLst/>
                  <a:gdLst/>
                  <a:ahLst/>
                  <a:cxnLst/>
                  <a:rect l="l" t="t" r="r" b="b"/>
                  <a:pathLst>
                    <a:path w="15491" h="14887" extrusionOk="0">
                      <a:moveTo>
                        <a:pt x="3862" y="14543"/>
                      </a:moveTo>
                      <a:cubicBezTo>
                        <a:pt x="3324" y="13062"/>
                        <a:pt x="1" y="4168"/>
                        <a:pt x="1478" y="3476"/>
                      </a:cubicBezTo>
                      <a:cubicBezTo>
                        <a:pt x="2790" y="2860"/>
                        <a:pt x="11847" y="122"/>
                        <a:pt x="12408" y="1317"/>
                      </a:cubicBezTo>
                      <a:cubicBezTo>
                        <a:pt x="12949" y="2472"/>
                        <a:pt x="15491" y="11303"/>
                        <a:pt x="14875" y="11897"/>
                      </a:cubicBezTo>
                      <a:cubicBezTo>
                        <a:pt x="14032" y="12711"/>
                        <a:pt x="5316" y="14887"/>
                        <a:pt x="3988" y="14805"/>
                      </a:cubicBezTo>
                      <a:lnTo>
                        <a:pt x="3862" y="14543"/>
                      </a:lnTo>
                      <a:lnTo>
                        <a:pt x="3862" y="14543"/>
                      </a:lnTo>
                      <a:close/>
                      <a:moveTo>
                        <a:pt x="2574" y="5503"/>
                      </a:moveTo>
                      <a:cubicBezTo>
                        <a:pt x="3310" y="8172"/>
                        <a:pt x="4045" y="10840"/>
                        <a:pt x="4780" y="13508"/>
                      </a:cubicBezTo>
                      <a:cubicBezTo>
                        <a:pt x="7767" y="12700"/>
                        <a:pt x="10753" y="11892"/>
                        <a:pt x="13740" y="11082"/>
                      </a:cubicBezTo>
                      <a:cubicBezTo>
                        <a:pt x="10918" y="1"/>
                        <a:pt x="12877" y="2233"/>
                        <a:pt x="3766" y="4226"/>
                      </a:cubicBezTo>
                      <a:lnTo>
                        <a:pt x="2496" y="4733"/>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0" name="Google Shape;1170;p8"/>
                <p:cNvSpPr/>
                <p:nvPr/>
              </p:nvSpPr>
              <p:spPr>
                <a:xfrm>
                  <a:off x="5497275" y="2688925"/>
                  <a:ext cx="428250" cy="436000"/>
                </a:xfrm>
                <a:custGeom>
                  <a:avLst/>
                  <a:gdLst/>
                  <a:ahLst/>
                  <a:cxnLst/>
                  <a:rect l="l" t="t" r="r" b="b"/>
                  <a:pathLst>
                    <a:path w="17130" h="17440" extrusionOk="0">
                      <a:moveTo>
                        <a:pt x="3422" y="17110"/>
                      </a:moveTo>
                      <a:cubicBezTo>
                        <a:pt x="2700" y="14682"/>
                        <a:pt x="54" y="6012"/>
                        <a:pt x="1" y="4101"/>
                      </a:cubicBezTo>
                      <a:cubicBezTo>
                        <a:pt x="724" y="3646"/>
                        <a:pt x="13255" y="0"/>
                        <a:pt x="13619" y="807"/>
                      </a:cubicBezTo>
                      <a:cubicBezTo>
                        <a:pt x="14195" y="2078"/>
                        <a:pt x="16571" y="11612"/>
                        <a:pt x="17130" y="13693"/>
                      </a:cubicBezTo>
                      <a:cubicBezTo>
                        <a:pt x="15554" y="14551"/>
                        <a:pt x="5125" y="17440"/>
                        <a:pt x="3523" y="17375"/>
                      </a:cubicBezTo>
                      <a:lnTo>
                        <a:pt x="3422" y="17110"/>
                      </a:lnTo>
                      <a:lnTo>
                        <a:pt x="3422" y="17110"/>
                      </a:lnTo>
                      <a:close/>
                      <a:moveTo>
                        <a:pt x="812" y="5674"/>
                      </a:moveTo>
                      <a:cubicBezTo>
                        <a:pt x="1847" y="9435"/>
                        <a:pt x="2885" y="13197"/>
                        <a:pt x="3920" y="16959"/>
                      </a:cubicBezTo>
                      <a:cubicBezTo>
                        <a:pt x="8131" y="15820"/>
                        <a:pt x="12343" y="14680"/>
                        <a:pt x="16552" y="13539"/>
                      </a:cubicBezTo>
                      <a:cubicBezTo>
                        <a:pt x="15582" y="9770"/>
                        <a:pt x="14701" y="4733"/>
                        <a:pt x="12880" y="1391"/>
                      </a:cubicBezTo>
                      <a:cubicBezTo>
                        <a:pt x="10746" y="1524"/>
                        <a:pt x="2002" y="3613"/>
                        <a:pt x="712" y="4585"/>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1" name="Google Shape;1171;p8"/>
                <p:cNvSpPr/>
                <p:nvPr/>
              </p:nvSpPr>
              <p:spPr>
                <a:xfrm>
                  <a:off x="6451725" y="2717375"/>
                  <a:ext cx="384625" cy="372000"/>
                </a:xfrm>
                <a:custGeom>
                  <a:avLst/>
                  <a:gdLst/>
                  <a:ahLst/>
                  <a:cxnLst/>
                  <a:rect l="l" t="t" r="r" b="b"/>
                  <a:pathLst>
                    <a:path w="15385" h="14880" extrusionOk="0">
                      <a:moveTo>
                        <a:pt x="3834" y="14536"/>
                      </a:moveTo>
                      <a:cubicBezTo>
                        <a:pt x="3299" y="13053"/>
                        <a:pt x="0" y="4161"/>
                        <a:pt x="1469" y="3469"/>
                      </a:cubicBezTo>
                      <a:cubicBezTo>
                        <a:pt x="2772" y="2853"/>
                        <a:pt x="11763" y="117"/>
                        <a:pt x="12321" y="1310"/>
                      </a:cubicBezTo>
                      <a:cubicBezTo>
                        <a:pt x="12860" y="2465"/>
                        <a:pt x="15384" y="11292"/>
                        <a:pt x="14770" y="11890"/>
                      </a:cubicBezTo>
                      <a:cubicBezTo>
                        <a:pt x="13931" y="12704"/>
                        <a:pt x="5279" y="14880"/>
                        <a:pt x="3960" y="14798"/>
                      </a:cubicBezTo>
                      <a:lnTo>
                        <a:pt x="3834" y="14536"/>
                      </a:lnTo>
                      <a:close/>
                      <a:moveTo>
                        <a:pt x="2559" y="5496"/>
                      </a:moveTo>
                      <a:cubicBezTo>
                        <a:pt x="3289" y="8165"/>
                        <a:pt x="4018" y="10833"/>
                        <a:pt x="4746" y="13501"/>
                      </a:cubicBezTo>
                      <a:cubicBezTo>
                        <a:pt x="7711" y="12693"/>
                        <a:pt x="10677" y="11885"/>
                        <a:pt x="13644" y="11075"/>
                      </a:cubicBezTo>
                      <a:cubicBezTo>
                        <a:pt x="10848" y="1"/>
                        <a:pt x="12799" y="2224"/>
                        <a:pt x="3742" y="4219"/>
                      </a:cubicBezTo>
                      <a:lnTo>
                        <a:pt x="2480" y="4726"/>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2" name="Google Shape;1172;p8"/>
                <p:cNvSpPr/>
                <p:nvPr/>
              </p:nvSpPr>
              <p:spPr>
                <a:xfrm>
                  <a:off x="6439900" y="2701075"/>
                  <a:ext cx="425225" cy="423225"/>
                </a:xfrm>
                <a:custGeom>
                  <a:avLst/>
                  <a:gdLst/>
                  <a:ahLst/>
                  <a:cxnLst/>
                  <a:rect l="l" t="t" r="r" b="b"/>
                  <a:pathLst>
                    <a:path w="17009" h="16929" extrusionOk="0">
                      <a:moveTo>
                        <a:pt x="17009" y="13207"/>
                      </a:moveTo>
                      <a:cubicBezTo>
                        <a:pt x="15348" y="14116"/>
                        <a:pt x="5559" y="16748"/>
                        <a:pt x="3566" y="16929"/>
                      </a:cubicBezTo>
                      <a:cubicBezTo>
                        <a:pt x="2986" y="16003"/>
                        <a:pt x="35" y="4907"/>
                        <a:pt x="1" y="3615"/>
                      </a:cubicBezTo>
                      <a:cubicBezTo>
                        <a:pt x="981" y="2992"/>
                        <a:pt x="11918" y="142"/>
                        <a:pt x="13410" y="54"/>
                      </a:cubicBezTo>
                      <a:cubicBezTo>
                        <a:pt x="13401" y="1"/>
                        <a:pt x="15894" y="8972"/>
                        <a:pt x="17009" y="13207"/>
                      </a:cubicBezTo>
                      <a:close/>
                      <a:moveTo>
                        <a:pt x="807" y="5188"/>
                      </a:moveTo>
                      <a:cubicBezTo>
                        <a:pt x="1836" y="8949"/>
                        <a:pt x="2863" y="12711"/>
                        <a:pt x="3892" y="16473"/>
                      </a:cubicBezTo>
                      <a:cubicBezTo>
                        <a:pt x="8073" y="15334"/>
                        <a:pt x="12253" y="14194"/>
                        <a:pt x="16435" y="13053"/>
                      </a:cubicBezTo>
                      <a:cubicBezTo>
                        <a:pt x="15472" y="9284"/>
                        <a:pt x="14601" y="4252"/>
                        <a:pt x="12791" y="905"/>
                      </a:cubicBezTo>
                      <a:cubicBezTo>
                        <a:pt x="10675" y="1036"/>
                        <a:pt x="1980" y="3132"/>
                        <a:pt x="706" y="4099"/>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3" name="Google Shape;1173;p8"/>
                <p:cNvSpPr/>
                <p:nvPr/>
              </p:nvSpPr>
              <p:spPr>
                <a:xfrm>
                  <a:off x="6998400" y="2795400"/>
                  <a:ext cx="179350" cy="168575"/>
                </a:xfrm>
                <a:custGeom>
                  <a:avLst/>
                  <a:gdLst/>
                  <a:ahLst/>
                  <a:cxnLst/>
                  <a:rect l="l" t="t" r="r" b="b"/>
                  <a:pathLst>
                    <a:path w="7174" h="6743" extrusionOk="0">
                      <a:moveTo>
                        <a:pt x="4706" y="6650"/>
                      </a:moveTo>
                      <a:cubicBezTo>
                        <a:pt x="0" y="5420"/>
                        <a:pt x="6236" y="1"/>
                        <a:pt x="6951" y="4403"/>
                      </a:cubicBezTo>
                      <a:cubicBezTo>
                        <a:pt x="7173" y="5789"/>
                        <a:pt x="6093" y="6743"/>
                        <a:pt x="4706" y="665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4" name="Google Shape;1174;p8"/>
                <p:cNvSpPr/>
                <p:nvPr/>
              </p:nvSpPr>
              <p:spPr>
                <a:xfrm>
                  <a:off x="6057000" y="2850425"/>
                  <a:ext cx="171950" cy="168075"/>
                </a:xfrm>
                <a:custGeom>
                  <a:avLst/>
                  <a:gdLst/>
                  <a:ahLst/>
                  <a:cxnLst/>
                  <a:rect l="l" t="t" r="r" b="b"/>
                  <a:pathLst>
                    <a:path w="6878" h="6723" extrusionOk="0">
                      <a:moveTo>
                        <a:pt x="6877" y="2604"/>
                      </a:moveTo>
                      <a:cubicBezTo>
                        <a:pt x="6325" y="6722"/>
                        <a:pt x="1" y="2836"/>
                        <a:pt x="4378" y="765"/>
                      </a:cubicBezTo>
                      <a:cubicBezTo>
                        <a:pt x="5994" y="0"/>
                        <a:pt x="6701" y="1143"/>
                        <a:pt x="6877" y="2604"/>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5" name="Google Shape;1175;p8"/>
                <p:cNvSpPr/>
                <p:nvPr/>
              </p:nvSpPr>
              <p:spPr>
                <a:xfrm>
                  <a:off x="5106300" y="2850450"/>
                  <a:ext cx="172625" cy="168050"/>
                </a:xfrm>
                <a:custGeom>
                  <a:avLst/>
                  <a:gdLst/>
                  <a:ahLst/>
                  <a:cxnLst/>
                  <a:rect l="l" t="t" r="r" b="b"/>
                  <a:pathLst>
                    <a:path w="6905" h="6722" extrusionOk="0">
                      <a:moveTo>
                        <a:pt x="6905" y="2604"/>
                      </a:moveTo>
                      <a:cubicBezTo>
                        <a:pt x="6349" y="6721"/>
                        <a:pt x="0" y="2833"/>
                        <a:pt x="4394" y="764"/>
                      </a:cubicBezTo>
                      <a:cubicBezTo>
                        <a:pt x="6014" y="1"/>
                        <a:pt x="6727" y="1136"/>
                        <a:pt x="6905" y="2604"/>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6" name="Google Shape;1176;p8"/>
                <p:cNvSpPr/>
                <p:nvPr/>
              </p:nvSpPr>
              <p:spPr>
                <a:xfrm>
                  <a:off x="4155200" y="2850450"/>
                  <a:ext cx="172275" cy="168050"/>
                </a:xfrm>
                <a:custGeom>
                  <a:avLst/>
                  <a:gdLst/>
                  <a:ahLst/>
                  <a:cxnLst/>
                  <a:rect l="l" t="t" r="r" b="b"/>
                  <a:pathLst>
                    <a:path w="6891" h="6722" extrusionOk="0">
                      <a:moveTo>
                        <a:pt x="6890" y="2604"/>
                      </a:moveTo>
                      <a:cubicBezTo>
                        <a:pt x="6338" y="6721"/>
                        <a:pt x="1" y="2835"/>
                        <a:pt x="4385" y="764"/>
                      </a:cubicBezTo>
                      <a:cubicBezTo>
                        <a:pt x="6004" y="1"/>
                        <a:pt x="6713" y="1139"/>
                        <a:pt x="6890" y="2604"/>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7" name="Google Shape;1177;p8"/>
                <p:cNvSpPr/>
                <p:nvPr/>
              </p:nvSpPr>
              <p:spPr>
                <a:xfrm>
                  <a:off x="3280875" y="2802200"/>
                  <a:ext cx="162925" cy="170525"/>
                </a:xfrm>
                <a:custGeom>
                  <a:avLst/>
                  <a:gdLst/>
                  <a:ahLst/>
                  <a:cxnLst/>
                  <a:rect l="l" t="t" r="r" b="b"/>
                  <a:pathLst>
                    <a:path w="6517" h="6821" extrusionOk="0">
                      <a:moveTo>
                        <a:pt x="105" y="4131"/>
                      </a:moveTo>
                      <a:cubicBezTo>
                        <a:pt x="1178" y="1"/>
                        <a:pt x="6516" y="4758"/>
                        <a:pt x="2740" y="6240"/>
                      </a:cubicBezTo>
                      <a:cubicBezTo>
                        <a:pt x="1261" y="6821"/>
                        <a:pt x="0" y="5719"/>
                        <a:pt x="105" y="413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8" name="Google Shape;1178;p8"/>
                <p:cNvSpPr/>
                <p:nvPr/>
              </p:nvSpPr>
              <p:spPr>
                <a:xfrm>
                  <a:off x="2267600" y="2795450"/>
                  <a:ext cx="178400" cy="168525"/>
                </a:xfrm>
                <a:custGeom>
                  <a:avLst/>
                  <a:gdLst/>
                  <a:ahLst/>
                  <a:cxnLst/>
                  <a:rect l="l" t="t" r="r" b="b"/>
                  <a:pathLst>
                    <a:path w="7136" h="6741" extrusionOk="0">
                      <a:moveTo>
                        <a:pt x="4683" y="6648"/>
                      </a:moveTo>
                      <a:cubicBezTo>
                        <a:pt x="0" y="5417"/>
                        <a:pt x="6203" y="0"/>
                        <a:pt x="6913" y="4401"/>
                      </a:cubicBezTo>
                      <a:cubicBezTo>
                        <a:pt x="7136" y="5778"/>
                        <a:pt x="6070" y="6741"/>
                        <a:pt x="4683" y="6648"/>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9" name="Google Shape;1179;p8"/>
                <p:cNvSpPr/>
                <p:nvPr/>
              </p:nvSpPr>
              <p:spPr>
                <a:xfrm>
                  <a:off x="1331475" y="2795500"/>
                  <a:ext cx="178325" cy="168475"/>
                </a:xfrm>
                <a:custGeom>
                  <a:avLst/>
                  <a:gdLst/>
                  <a:ahLst/>
                  <a:cxnLst/>
                  <a:rect l="l" t="t" r="r" b="b"/>
                  <a:pathLst>
                    <a:path w="7133" h="6739" extrusionOk="0">
                      <a:moveTo>
                        <a:pt x="4680" y="6646"/>
                      </a:moveTo>
                      <a:cubicBezTo>
                        <a:pt x="1" y="5415"/>
                        <a:pt x="6202" y="0"/>
                        <a:pt x="6910" y="4399"/>
                      </a:cubicBezTo>
                      <a:cubicBezTo>
                        <a:pt x="7133" y="5776"/>
                        <a:pt x="6067" y="6739"/>
                        <a:pt x="4680" y="6646"/>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0" name="Google Shape;1180;p8"/>
                <p:cNvSpPr/>
                <p:nvPr/>
              </p:nvSpPr>
              <p:spPr>
                <a:xfrm>
                  <a:off x="393000" y="2795400"/>
                  <a:ext cx="179075" cy="168575"/>
                </a:xfrm>
                <a:custGeom>
                  <a:avLst/>
                  <a:gdLst/>
                  <a:ahLst/>
                  <a:cxnLst/>
                  <a:rect l="l" t="t" r="r" b="b"/>
                  <a:pathLst>
                    <a:path w="7163" h="6743" extrusionOk="0">
                      <a:moveTo>
                        <a:pt x="4700" y="6650"/>
                      </a:moveTo>
                      <a:cubicBezTo>
                        <a:pt x="1" y="5420"/>
                        <a:pt x="6227" y="1"/>
                        <a:pt x="6939" y="4403"/>
                      </a:cubicBezTo>
                      <a:cubicBezTo>
                        <a:pt x="7163" y="5785"/>
                        <a:pt x="6087" y="6743"/>
                        <a:pt x="4700" y="665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81" name="Google Shape;1181;p8"/>
              <p:cNvSpPr/>
              <p:nvPr/>
            </p:nvSpPr>
            <p:spPr>
              <a:xfrm>
                <a:off x="8519892" y="4859280"/>
                <a:ext cx="186748" cy="195323"/>
              </a:xfrm>
              <a:custGeom>
                <a:avLst/>
                <a:gdLst/>
                <a:ahLst/>
                <a:cxnLst/>
                <a:rect l="l" t="t" r="r" b="b"/>
                <a:pathLst>
                  <a:path w="12479" h="13052" extrusionOk="0">
                    <a:moveTo>
                      <a:pt x="12359" y="11726"/>
                    </a:moveTo>
                    <a:cubicBezTo>
                      <a:pt x="12014" y="13051"/>
                      <a:pt x="831" y="12114"/>
                      <a:pt x="793" y="12076"/>
                    </a:cubicBezTo>
                    <a:cubicBezTo>
                      <a:pt x="672" y="11955"/>
                      <a:pt x="0" y="943"/>
                      <a:pt x="1044" y="500"/>
                    </a:cubicBezTo>
                    <a:cubicBezTo>
                      <a:pt x="934" y="439"/>
                      <a:pt x="11874" y="1"/>
                      <a:pt x="12294" y="816"/>
                    </a:cubicBezTo>
                    <a:cubicBezTo>
                      <a:pt x="12478" y="1176"/>
                      <a:pt x="12382" y="10416"/>
                      <a:pt x="12359" y="11724"/>
                    </a:cubicBezTo>
                    <a:lnTo>
                      <a:pt x="12359" y="11724"/>
                    </a:lnTo>
                    <a:close/>
                    <a:moveTo>
                      <a:pt x="9244" y="1758"/>
                    </a:moveTo>
                    <a:lnTo>
                      <a:pt x="1892" y="1758"/>
                    </a:lnTo>
                    <a:cubicBezTo>
                      <a:pt x="1892" y="4831"/>
                      <a:pt x="1892" y="7902"/>
                      <a:pt x="1892" y="10976"/>
                    </a:cubicBezTo>
                    <a:lnTo>
                      <a:pt x="11081" y="10976"/>
                    </a:lnTo>
                    <a:cubicBezTo>
                      <a:pt x="11081" y="8346"/>
                      <a:pt x="11579" y="4431"/>
                      <a:pt x="10766" y="2073"/>
                    </a:cubicBezTo>
                    <a:lnTo>
                      <a:pt x="9244" y="1758"/>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2" name="Google Shape;1182;p8"/>
              <p:cNvSpPr/>
              <p:nvPr/>
            </p:nvSpPr>
            <p:spPr>
              <a:xfrm>
                <a:off x="8508369" y="4845707"/>
                <a:ext cx="213715" cy="217456"/>
              </a:xfrm>
              <a:custGeom>
                <a:avLst/>
                <a:gdLst/>
                <a:ahLst/>
                <a:cxnLst/>
                <a:rect l="l" t="t" r="r" b="b"/>
                <a:pathLst>
                  <a:path w="14281" h="14531" extrusionOk="0">
                    <a:moveTo>
                      <a:pt x="14245" y="14071"/>
                    </a:moveTo>
                    <a:cubicBezTo>
                      <a:pt x="14126" y="14531"/>
                      <a:pt x="390" y="14383"/>
                      <a:pt x="274" y="14113"/>
                    </a:cubicBezTo>
                    <a:cubicBezTo>
                      <a:pt x="252" y="14353"/>
                      <a:pt x="0" y="456"/>
                      <a:pt x="437" y="272"/>
                    </a:cubicBezTo>
                    <a:cubicBezTo>
                      <a:pt x="199" y="251"/>
                      <a:pt x="14050" y="0"/>
                      <a:pt x="14234" y="435"/>
                    </a:cubicBezTo>
                    <a:cubicBezTo>
                      <a:pt x="14239" y="382"/>
                      <a:pt x="14280" y="9686"/>
                      <a:pt x="14245" y="14071"/>
                    </a:cubicBezTo>
                    <a:close/>
                    <a:moveTo>
                      <a:pt x="11884" y="775"/>
                    </a:moveTo>
                    <a:lnTo>
                      <a:pt x="775" y="775"/>
                    </a:lnTo>
                    <a:cubicBezTo>
                      <a:pt x="775" y="5108"/>
                      <a:pt x="775" y="9440"/>
                      <a:pt x="777" y="13773"/>
                    </a:cubicBezTo>
                    <a:lnTo>
                      <a:pt x="13734" y="13773"/>
                    </a:lnTo>
                    <a:cubicBezTo>
                      <a:pt x="13733" y="10726"/>
                      <a:pt x="14267" y="3559"/>
                      <a:pt x="13416" y="1094"/>
                    </a:cubicBezTo>
                    <a:lnTo>
                      <a:pt x="11884" y="775"/>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3" name="Google Shape;1183;p8"/>
              <p:cNvSpPr/>
              <p:nvPr/>
            </p:nvSpPr>
            <p:spPr>
              <a:xfrm>
                <a:off x="8778801" y="4841382"/>
                <a:ext cx="220405" cy="218504"/>
              </a:xfrm>
              <a:custGeom>
                <a:avLst/>
                <a:gdLst/>
                <a:ahLst/>
                <a:cxnLst/>
                <a:rect l="l" t="t" r="r" b="b"/>
                <a:pathLst>
                  <a:path w="14728" h="14601" extrusionOk="0">
                    <a:moveTo>
                      <a:pt x="14711" y="11183"/>
                    </a:moveTo>
                    <a:cubicBezTo>
                      <a:pt x="14727" y="12553"/>
                      <a:pt x="3728" y="14601"/>
                      <a:pt x="3680" y="14574"/>
                    </a:cubicBezTo>
                    <a:cubicBezTo>
                      <a:pt x="3530" y="14488"/>
                      <a:pt x="1" y="4041"/>
                      <a:pt x="890" y="3339"/>
                    </a:cubicBezTo>
                    <a:cubicBezTo>
                      <a:pt x="771" y="3309"/>
                      <a:pt x="11180" y="0"/>
                      <a:pt x="11797" y="676"/>
                    </a:cubicBezTo>
                    <a:cubicBezTo>
                      <a:pt x="12069" y="973"/>
                      <a:pt x="14391" y="9915"/>
                      <a:pt x="14711" y="11183"/>
                    </a:cubicBezTo>
                    <a:close/>
                    <a:moveTo>
                      <a:pt x="9109" y="2388"/>
                    </a:moveTo>
                    <a:cubicBezTo>
                      <a:pt x="6749" y="3035"/>
                      <a:pt x="4392" y="3682"/>
                      <a:pt x="2032" y="4328"/>
                    </a:cubicBezTo>
                    <a:cubicBezTo>
                      <a:pt x="2837" y="7293"/>
                      <a:pt x="3643" y="10258"/>
                      <a:pt x="4448" y="13222"/>
                    </a:cubicBezTo>
                    <a:cubicBezTo>
                      <a:pt x="7395" y="12414"/>
                      <a:pt x="10342" y="11606"/>
                      <a:pt x="13289" y="10796"/>
                    </a:cubicBezTo>
                    <a:cubicBezTo>
                      <a:pt x="12599" y="8259"/>
                      <a:pt x="12056" y="4353"/>
                      <a:pt x="10655" y="2292"/>
                    </a:cubicBezTo>
                    <a:lnTo>
                      <a:pt x="9109" y="2388"/>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4" name="Google Shape;1184;p8"/>
              <p:cNvSpPr/>
              <p:nvPr/>
            </p:nvSpPr>
            <p:spPr>
              <a:xfrm>
                <a:off x="8762250" y="4822735"/>
                <a:ext cx="258535" cy="261738"/>
              </a:xfrm>
              <a:custGeom>
                <a:avLst/>
                <a:gdLst/>
                <a:ahLst/>
                <a:cxnLst/>
                <a:rect l="l" t="t" r="r" b="b"/>
                <a:pathLst>
                  <a:path w="17276" h="17490" extrusionOk="0">
                    <a:moveTo>
                      <a:pt x="17269" y="13522"/>
                    </a:moveTo>
                    <a:cubicBezTo>
                      <a:pt x="17275" y="13997"/>
                      <a:pt x="4026" y="17480"/>
                      <a:pt x="3843" y="17247"/>
                    </a:cubicBezTo>
                    <a:cubicBezTo>
                      <a:pt x="3885" y="17490"/>
                      <a:pt x="0" y="4149"/>
                      <a:pt x="372" y="3853"/>
                    </a:cubicBezTo>
                    <a:cubicBezTo>
                      <a:pt x="141" y="3895"/>
                      <a:pt x="13404" y="0"/>
                      <a:pt x="13693" y="370"/>
                    </a:cubicBezTo>
                    <a:cubicBezTo>
                      <a:pt x="13685" y="316"/>
                      <a:pt x="16157" y="9281"/>
                      <a:pt x="17269" y="13522"/>
                    </a:cubicBezTo>
                    <a:lnTo>
                      <a:pt x="17269" y="13522"/>
                    </a:lnTo>
                    <a:close/>
                    <a:moveTo>
                      <a:pt x="11521" y="1318"/>
                    </a:moveTo>
                    <a:cubicBezTo>
                      <a:pt x="7957" y="2295"/>
                      <a:pt x="4392" y="3272"/>
                      <a:pt x="830" y="4248"/>
                    </a:cubicBezTo>
                    <a:cubicBezTo>
                      <a:pt x="1965" y="8430"/>
                      <a:pt x="3100" y="12608"/>
                      <a:pt x="4236" y="16788"/>
                    </a:cubicBezTo>
                    <a:cubicBezTo>
                      <a:pt x="8391" y="15649"/>
                      <a:pt x="12545" y="14509"/>
                      <a:pt x="16698" y="13368"/>
                    </a:cubicBezTo>
                    <a:cubicBezTo>
                      <a:pt x="15902" y="10431"/>
                      <a:pt x="14543" y="3375"/>
                      <a:pt x="13077" y="122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5" name="Google Shape;1185;p8"/>
              <p:cNvSpPr/>
              <p:nvPr/>
            </p:nvSpPr>
            <p:spPr>
              <a:xfrm>
                <a:off x="8515806" y="4883912"/>
                <a:ext cx="107194" cy="100909"/>
              </a:xfrm>
              <a:custGeom>
                <a:avLst/>
                <a:gdLst/>
                <a:ahLst/>
                <a:cxnLst/>
                <a:rect l="l" t="t" r="r" b="b"/>
                <a:pathLst>
                  <a:path w="7163" h="6743" extrusionOk="0">
                    <a:moveTo>
                      <a:pt x="4700" y="6650"/>
                    </a:moveTo>
                    <a:cubicBezTo>
                      <a:pt x="1" y="5420"/>
                      <a:pt x="6227" y="1"/>
                      <a:pt x="6939" y="4403"/>
                    </a:cubicBezTo>
                    <a:cubicBezTo>
                      <a:pt x="7163" y="5785"/>
                      <a:pt x="6087" y="6743"/>
                      <a:pt x="4700" y="665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186" name="Google Shape;1186;p8"/>
          <p:cNvGrpSpPr/>
          <p:nvPr/>
        </p:nvGrpSpPr>
        <p:grpSpPr>
          <a:xfrm>
            <a:off x="0" y="0"/>
            <a:ext cx="9143937" cy="465709"/>
            <a:chOff x="0" y="0"/>
            <a:chExt cx="9143937" cy="465709"/>
          </a:xfrm>
        </p:grpSpPr>
        <p:sp>
          <p:nvSpPr>
            <p:cNvPr id="1187" name="Google Shape;1187;p8"/>
            <p:cNvSpPr/>
            <p:nvPr/>
          </p:nvSpPr>
          <p:spPr>
            <a:xfrm>
              <a:off x="7341170" y="30089"/>
              <a:ext cx="70655" cy="70662"/>
            </a:xfrm>
            <a:custGeom>
              <a:avLst/>
              <a:gdLst/>
              <a:ahLst/>
              <a:cxnLst/>
              <a:rect l="l" t="t" r="r" b="b"/>
              <a:pathLst>
                <a:path w="2757" h="2757" extrusionOk="0">
                  <a:moveTo>
                    <a:pt x="1378" y="2757"/>
                  </a:moveTo>
                  <a:cubicBezTo>
                    <a:pt x="2138" y="2757"/>
                    <a:pt x="2757" y="2138"/>
                    <a:pt x="2757" y="1380"/>
                  </a:cubicBezTo>
                  <a:cubicBezTo>
                    <a:pt x="2757" y="620"/>
                    <a:pt x="2138" y="1"/>
                    <a:pt x="1378" y="1"/>
                  </a:cubicBezTo>
                  <a:cubicBezTo>
                    <a:pt x="620" y="1"/>
                    <a:pt x="1" y="620"/>
                    <a:pt x="1" y="1380"/>
                  </a:cubicBezTo>
                  <a:cubicBezTo>
                    <a:pt x="1" y="2138"/>
                    <a:pt x="620" y="2757"/>
                    <a:pt x="1378"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88" name="Google Shape;1188;p8"/>
            <p:cNvGrpSpPr/>
            <p:nvPr/>
          </p:nvGrpSpPr>
          <p:grpSpPr>
            <a:xfrm>
              <a:off x="0" y="16583"/>
              <a:ext cx="9143937" cy="449127"/>
              <a:chOff x="0" y="16583"/>
              <a:chExt cx="9143937" cy="449127"/>
            </a:xfrm>
          </p:grpSpPr>
          <p:sp>
            <p:nvSpPr>
              <p:cNvPr id="1189" name="Google Shape;1189;p8"/>
              <p:cNvSpPr/>
              <p:nvPr/>
            </p:nvSpPr>
            <p:spPr>
              <a:xfrm>
                <a:off x="19939" y="128521"/>
                <a:ext cx="876102" cy="337188"/>
              </a:xfrm>
              <a:custGeom>
                <a:avLst/>
                <a:gdLst/>
                <a:ahLst/>
                <a:cxnLst/>
                <a:rect l="l" t="t" r="r" b="b"/>
                <a:pathLst>
                  <a:path w="34186" h="13156" extrusionOk="0">
                    <a:moveTo>
                      <a:pt x="648" y="6823"/>
                    </a:moveTo>
                    <a:cubicBezTo>
                      <a:pt x="515" y="6964"/>
                      <a:pt x="291" y="6971"/>
                      <a:pt x="150" y="6840"/>
                    </a:cubicBezTo>
                    <a:cubicBezTo>
                      <a:pt x="9" y="6707"/>
                      <a:pt x="0" y="6488"/>
                      <a:pt x="135" y="6349"/>
                    </a:cubicBezTo>
                    <a:cubicBezTo>
                      <a:pt x="151" y="6330"/>
                      <a:pt x="5989" y="0"/>
                      <a:pt x="16426" y="6291"/>
                    </a:cubicBezTo>
                    <a:cubicBezTo>
                      <a:pt x="26400" y="12302"/>
                      <a:pt x="33549" y="6335"/>
                      <a:pt x="33569" y="6319"/>
                    </a:cubicBezTo>
                    <a:cubicBezTo>
                      <a:pt x="33718" y="6198"/>
                      <a:pt x="33940" y="6219"/>
                      <a:pt x="34063" y="6367"/>
                    </a:cubicBezTo>
                    <a:cubicBezTo>
                      <a:pt x="34186" y="6515"/>
                      <a:pt x="34164" y="6734"/>
                      <a:pt x="34015" y="6855"/>
                    </a:cubicBezTo>
                    <a:cubicBezTo>
                      <a:pt x="33992" y="6873"/>
                      <a:pt x="26463" y="13155"/>
                      <a:pt x="16058" y="6883"/>
                    </a:cubicBezTo>
                    <a:cubicBezTo>
                      <a:pt x="6115" y="890"/>
                      <a:pt x="662" y="6808"/>
                      <a:pt x="648" y="6825"/>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0" name="Google Shape;1190;p8"/>
              <p:cNvSpPr/>
              <p:nvPr/>
            </p:nvSpPr>
            <p:spPr>
              <a:xfrm>
                <a:off x="0" y="20359"/>
                <a:ext cx="916286" cy="381887"/>
              </a:xfrm>
              <a:custGeom>
                <a:avLst/>
                <a:gdLst/>
                <a:ahLst/>
                <a:cxnLst/>
                <a:rect l="l" t="t" r="r" b="b"/>
                <a:pathLst>
                  <a:path w="35754" h="14900" extrusionOk="0">
                    <a:moveTo>
                      <a:pt x="1938" y="8193"/>
                    </a:moveTo>
                    <a:cubicBezTo>
                      <a:pt x="1538" y="8611"/>
                      <a:pt x="870" y="8631"/>
                      <a:pt x="445" y="8236"/>
                    </a:cubicBezTo>
                    <a:cubicBezTo>
                      <a:pt x="20" y="7842"/>
                      <a:pt x="0" y="7184"/>
                      <a:pt x="400" y="6766"/>
                    </a:cubicBezTo>
                    <a:cubicBezTo>
                      <a:pt x="418" y="6746"/>
                      <a:pt x="6639" y="1"/>
                      <a:pt x="17569" y="6590"/>
                    </a:cubicBezTo>
                    <a:cubicBezTo>
                      <a:pt x="27112" y="12341"/>
                      <a:pt x="33880" y="6691"/>
                      <a:pt x="33900" y="6674"/>
                    </a:cubicBezTo>
                    <a:cubicBezTo>
                      <a:pt x="34350" y="6311"/>
                      <a:pt x="35014" y="6374"/>
                      <a:pt x="35384" y="6817"/>
                    </a:cubicBezTo>
                    <a:cubicBezTo>
                      <a:pt x="35754" y="7260"/>
                      <a:pt x="35689" y="7917"/>
                      <a:pt x="35239" y="8282"/>
                    </a:cubicBezTo>
                    <a:cubicBezTo>
                      <a:pt x="35216" y="8300"/>
                      <a:pt x="27306" y="14900"/>
                      <a:pt x="16471" y="8367"/>
                    </a:cubicBezTo>
                    <a:cubicBezTo>
                      <a:pt x="7021" y="2672"/>
                      <a:pt x="1953" y="8176"/>
                      <a:pt x="1937" y="819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1" name="Google Shape;1191;p8"/>
              <p:cNvSpPr/>
              <p:nvPr/>
            </p:nvSpPr>
            <p:spPr>
              <a:xfrm>
                <a:off x="933856" y="16668"/>
                <a:ext cx="876102" cy="337137"/>
              </a:xfrm>
              <a:custGeom>
                <a:avLst/>
                <a:gdLst/>
                <a:ahLst/>
                <a:cxnLst/>
                <a:rect l="l" t="t" r="r" b="b"/>
                <a:pathLst>
                  <a:path w="34186" h="13154" extrusionOk="0">
                    <a:moveTo>
                      <a:pt x="33538" y="6329"/>
                    </a:moveTo>
                    <a:cubicBezTo>
                      <a:pt x="33673" y="6189"/>
                      <a:pt x="33895" y="6183"/>
                      <a:pt x="34036" y="6314"/>
                    </a:cubicBezTo>
                    <a:cubicBezTo>
                      <a:pt x="34179" y="6445"/>
                      <a:pt x="34186" y="6666"/>
                      <a:pt x="34051" y="6805"/>
                    </a:cubicBezTo>
                    <a:cubicBezTo>
                      <a:pt x="34035" y="6823"/>
                      <a:pt x="28199" y="13154"/>
                      <a:pt x="17762" y="6863"/>
                    </a:cubicBezTo>
                    <a:cubicBezTo>
                      <a:pt x="7786" y="851"/>
                      <a:pt x="639" y="6818"/>
                      <a:pt x="617" y="6835"/>
                    </a:cubicBezTo>
                    <a:cubicBezTo>
                      <a:pt x="468" y="6956"/>
                      <a:pt x="247" y="6934"/>
                      <a:pt x="123" y="6788"/>
                    </a:cubicBezTo>
                    <a:cubicBezTo>
                      <a:pt x="0" y="6639"/>
                      <a:pt x="22" y="6420"/>
                      <a:pt x="173" y="6301"/>
                    </a:cubicBezTo>
                    <a:cubicBezTo>
                      <a:pt x="193" y="6282"/>
                      <a:pt x="7723" y="0"/>
                      <a:pt x="18128" y="6271"/>
                    </a:cubicBezTo>
                    <a:cubicBezTo>
                      <a:pt x="28071" y="12264"/>
                      <a:pt x="33524" y="6347"/>
                      <a:pt x="33538" y="632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2" name="Google Shape;1192;p8"/>
              <p:cNvSpPr/>
              <p:nvPr/>
            </p:nvSpPr>
            <p:spPr>
              <a:xfrm>
                <a:off x="913610" y="80104"/>
                <a:ext cx="916286" cy="381810"/>
              </a:xfrm>
              <a:custGeom>
                <a:avLst/>
                <a:gdLst/>
                <a:ahLst/>
                <a:cxnLst/>
                <a:rect l="l" t="t" r="r" b="b"/>
                <a:pathLst>
                  <a:path w="35754" h="14897" extrusionOk="0">
                    <a:moveTo>
                      <a:pt x="33816" y="6706"/>
                    </a:moveTo>
                    <a:cubicBezTo>
                      <a:pt x="34216" y="6288"/>
                      <a:pt x="34884" y="6268"/>
                      <a:pt x="35309" y="6661"/>
                    </a:cubicBezTo>
                    <a:cubicBezTo>
                      <a:pt x="35734" y="7056"/>
                      <a:pt x="35754" y="7715"/>
                      <a:pt x="35354" y="8135"/>
                    </a:cubicBezTo>
                    <a:cubicBezTo>
                      <a:pt x="35336" y="8153"/>
                      <a:pt x="29115" y="14897"/>
                      <a:pt x="18185" y="8309"/>
                    </a:cubicBezTo>
                    <a:cubicBezTo>
                      <a:pt x="8642" y="2558"/>
                      <a:pt x="1875" y="8208"/>
                      <a:pt x="1855" y="8223"/>
                    </a:cubicBezTo>
                    <a:cubicBezTo>
                      <a:pt x="1406" y="8590"/>
                      <a:pt x="740" y="8525"/>
                      <a:pt x="370" y="8080"/>
                    </a:cubicBezTo>
                    <a:cubicBezTo>
                      <a:pt x="0" y="7637"/>
                      <a:pt x="65" y="6982"/>
                      <a:pt x="516" y="6618"/>
                    </a:cubicBezTo>
                    <a:cubicBezTo>
                      <a:pt x="538" y="6598"/>
                      <a:pt x="8448" y="1"/>
                      <a:pt x="19285" y="6532"/>
                    </a:cubicBezTo>
                    <a:cubicBezTo>
                      <a:pt x="28733" y="12227"/>
                      <a:pt x="33802" y="6723"/>
                      <a:pt x="33817" y="670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3" name="Google Shape;1193;p8"/>
              <p:cNvSpPr/>
              <p:nvPr/>
            </p:nvSpPr>
            <p:spPr>
              <a:xfrm>
                <a:off x="1848003" y="128521"/>
                <a:ext cx="876076" cy="337188"/>
              </a:xfrm>
              <a:custGeom>
                <a:avLst/>
                <a:gdLst/>
                <a:ahLst/>
                <a:cxnLst/>
                <a:rect l="l" t="t" r="r" b="b"/>
                <a:pathLst>
                  <a:path w="34185" h="13156" extrusionOk="0">
                    <a:moveTo>
                      <a:pt x="646" y="6823"/>
                    </a:moveTo>
                    <a:cubicBezTo>
                      <a:pt x="513" y="6964"/>
                      <a:pt x="291" y="6971"/>
                      <a:pt x="148" y="6840"/>
                    </a:cubicBezTo>
                    <a:cubicBezTo>
                      <a:pt x="7" y="6707"/>
                      <a:pt x="1" y="6488"/>
                      <a:pt x="133" y="6349"/>
                    </a:cubicBezTo>
                    <a:cubicBezTo>
                      <a:pt x="150" y="6330"/>
                      <a:pt x="5988" y="0"/>
                      <a:pt x="16425" y="6291"/>
                    </a:cubicBezTo>
                    <a:cubicBezTo>
                      <a:pt x="26399" y="12302"/>
                      <a:pt x="33546" y="6335"/>
                      <a:pt x="33567" y="6319"/>
                    </a:cubicBezTo>
                    <a:cubicBezTo>
                      <a:pt x="33717" y="6198"/>
                      <a:pt x="33939" y="6219"/>
                      <a:pt x="34062" y="6367"/>
                    </a:cubicBezTo>
                    <a:cubicBezTo>
                      <a:pt x="34185" y="6515"/>
                      <a:pt x="34163" y="6734"/>
                      <a:pt x="34014" y="6855"/>
                    </a:cubicBezTo>
                    <a:cubicBezTo>
                      <a:pt x="33992" y="6873"/>
                      <a:pt x="26464" y="13155"/>
                      <a:pt x="16058" y="6883"/>
                    </a:cubicBezTo>
                    <a:cubicBezTo>
                      <a:pt x="6115" y="890"/>
                      <a:pt x="663" y="6808"/>
                      <a:pt x="646" y="6825"/>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4" name="Google Shape;1194;p8"/>
              <p:cNvSpPr/>
              <p:nvPr/>
            </p:nvSpPr>
            <p:spPr>
              <a:xfrm>
                <a:off x="3676043" y="128521"/>
                <a:ext cx="876102" cy="337188"/>
              </a:xfrm>
              <a:custGeom>
                <a:avLst/>
                <a:gdLst/>
                <a:ahLst/>
                <a:cxnLst/>
                <a:rect l="l" t="t" r="r" b="b"/>
                <a:pathLst>
                  <a:path w="34186" h="13156" extrusionOk="0">
                    <a:moveTo>
                      <a:pt x="646" y="6823"/>
                    </a:moveTo>
                    <a:cubicBezTo>
                      <a:pt x="513" y="6964"/>
                      <a:pt x="291" y="6971"/>
                      <a:pt x="148" y="6840"/>
                    </a:cubicBezTo>
                    <a:cubicBezTo>
                      <a:pt x="7" y="6707"/>
                      <a:pt x="0" y="6488"/>
                      <a:pt x="133" y="6349"/>
                    </a:cubicBezTo>
                    <a:cubicBezTo>
                      <a:pt x="151" y="6330"/>
                      <a:pt x="5987" y="0"/>
                      <a:pt x="16424" y="6291"/>
                    </a:cubicBezTo>
                    <a:cubicBezTo>
                      <a:pt x="26399" y="12302"/>
                      <a:pt x="33547" y="6335"/>
                      <a:pt x="33567" y="6319"/>
                    </a:cubicBezTo>
                    <a:cubicBezTo>
                      <a:pt x="33716" y="6198"/>
                      <a:pt x="33939" y="6219"/>
                      <a:pt x="34061" y="6367"/>
                    </a:cubicBezTo>
                    <a:cubicBezTo>
                      <a:pt x="34186" y="6515"/>
                      <a:pt x="34164" y="6734"/>
                      <a:pt x="34013" y="6855"/>
                    </a:cubicBezTo>
                    <a:cubicBezTo>
                      <a:pt x="33992" y="6873"/>
                      <a:pt x="26463" y="13155"/>
                      <a:pt x="16058" y="6883"/>
                    </a:cubicBezTo>
                    <a:cubicBezTo>
                      <a:pt x="6115" y="890"/>
                      <a:pt x="662" y="6808"/>
                      <a:pt x="646" y="6825"/>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5" name="Google Shape;1195;p8"/>
              <p:cNvSpPr/>
              <p:nvPr/>
            </p:nvSpPr>
            <p:spPr>
              <a:xfrm>
                <a:off x="5504057" y="128521"/>
                <a:ext cx="876127" cy="337188"/>
              </a:xfrm>
              <a:custGeom>
                <a:avLst/>
                <a:gdLst/>
                <a:ahLst/>
                <a:cxnLst/>
                <a:rect l="l" t="t" r="r" b="b"/>
                <a:pathLst>
                  <a:path w="34187" h="13156" extrusionOk="0">
                    <a:moveTo>
                      <a:pt x="648" y="6823"/>
                    </a:moveTo>
                    <a:cubicBezTo>
                      <a:pt x="514" y="6964"/>
                      <a:pt x="291" y="6971"/>
                      <a:pt x="150" y="6840"/>
                    </a:cubicBezTo>
                    <a:cubicBezTo>
                      <a:pt x="8" y="6707"/>
                      <a:pt x="1" y="6488"/>
                      <a:pt x="135" y="6349"/>
                    </a:cubicBezTo>
                    <a:cubicBezTo>
                      <a:pt x="152" y="6330"/>
                      <a:pt x="5990" y="0"/>
                      <a:pt x="16425" y="6291"/>
                    </a:cubicBezTo>
                    <a:cubicBezTo>
                      <a:pt x="26399" y="12302"/>
                      <a:pt x="33548" y="6335"/>
                      <a:pt x="33568" y="6319"/>
                    </a:cubicBezTo>
                    <a:cubicBezTo>
                      <a:pt x="33719" y="6198"/>
                      <a:pt x="33939" y="6219"/>
                      <a:pt x="34064" y="6367"/>
                    </a:cubicBezTo>
                    <a:cubicBezTo>
                      <a:pt x="34187" y="6515"/>
                      <a:pt x="34165" y="6734"/>
                      <a:pt x="34016" y="6855"/>
                    </a:cubicBezTo>
                    <a:cubicBezTo>
                      <a:pt x="33992" y="6873"/>
                      <a:pt x="26464" y="13155"/>
                      <a:pt x="16058" y="6883"/>
                    </a:cubicBezTo>
                    <a:cubicBezTo>
                      <a:pt x="6116" y="890"/>
                      <a:pt x="663" y="6808"/>
                      <a:pt x="648" y="6825"/>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6" name="Google Shape;1196;p8"/>
              <p:cNvSpPr/>
              <p:nvPr/>
            </p:nvSpPr>
            <p:spPr>
              <a:xfrm>
                <a:off x="1828014" y="20359"/>
                <a:ext cx="916311" cy="381887"/>
              </a:xfrm>
              <a:custGeom>
                <a:avLst/>
                <a:gdLst/>
                <a:ahLst/>
                <a:cxnLst/>
                <a:rect l="l" t="t" r="r" b="b"/>
                <a:pathLst>
                  <a:path w="35755" h="14900" extrusionOk="0">
                    <a:moveTo>
                      <a:pt x="1939" y="8193"/>
                    </a:moveTo>
                    <a:cubicBezTo>
                      <a:pt x="1539" y="8611"/>
                      <a:pt x="872" y="8631"/>
                      <a:pt x="447" y="8236"/>
                    </a:cubicBezTo>
                    <a:cubicBezTo>
                      <a:pt x="22" y="7842"/>
                      <a:pt x="1" y="7184"/>
                      <a:pt x="401" y="6766"/>
                    </a:cubicBezTo>
                    <a:cubicBezTo>
                      <a:pt x="419" y="6746"/>
                      <a:pt x="6641" y="1"/>
                      <a:pt x="17571" y="6590"/>
                    </a:cubicBezTo>
                    <a:cubicBezTo>
                      <a:pt x="27114" y="12341"/>
                      <a:pt x="33881" y="6691"/>
                      <a:pt x="33901" y="6674"/>
                    </a:cubicBezTo>
                    <a:cubicBezTo>
                      <a:pt x="34351" y="6311"/>
                      <a:pt x="35014" y="6374"/>
                      <a:pt x="35386" y="6817"/>
                    </a:cubicBezTo>
                    <a:cubicBezTo>
                      <a:pt x="35754" y="7260"/>
                      <a:pt x="35690" y="7917"/>
                      <a:pt x="35240" y="8282"/>
                    </a:cubicBezTo>
                    <a:cubicBezTo>
                      <a:pt x="35217" y="8300"/>
                      <a:pt x="27308" y="14900"/>
                      <a:pt x="16471" y="8367"/>
                    </a:cubicBezTo>
                    <a:cubicBezTo>
                      <a:pt x="7021" y="2672"/>
                      <a:pt x="1954" y="8176"/>
                      <a:pt x="1939" y="819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7" name="Google Shape;1197;p8"/>
              <p:cNvSpPr/>
              <p:nvPr/>
            </p:nvSpPr>
            <p:spPr>
              <a:xfrm>
                <a:off x="3656104" y="20359"/>
                <a:ext cx="916260" cy="381887"/>
              </a:xfrm>
              <a:custGeom>
                <a:avLst/>
                <a:gdLst/>
                <a:ahLst/>
                <a:cxnLst/>
                <a:rect l="l" t="t" r="r" b="b"/>
                <a:pathLst>
                  <a:path w="35753" h="14900" extrusionOk="0">
                    <a:moveTo>
                      <a:pt x="1937" y="8193"/>
                    </a:moveTo>
                    <a:cubicBezTo>
                      <a:pt x="1537" y="8611"/>
                      <a:pt x="870" y="8631"/>
                      <a:pt x="445" y="8236"/>
                    </a:cubicBezTo>
                    <a:cubicBezTo>
                      <a:pt x="20" y="7842"/>
                      <a:pt x="0" y="7184"/>
                      <a:pt x="400" y="6766"/>
                    </a:cubicBezTo>
                    <a:cubicBezTo>
                      <a:pt x="417" y="6746"/>
                      <a:pt x="6639" y="1"/>
                      <a:pt x="17569" y="6590"/>
                    </a:cubicBezTo>
                    <a:cubicBezTo>
                      <a:pt x="27112" y="12341"/>
                      <a:pt x="33879" y="6691"/>
                      <a:pt x="33899" y="6674"/>
                    </a:cubicBezTo>
                    <a:cubicBezTo>
                      <a:pt x="34348" y="6311"/>
                      <a:pt x="35014" y="6374"/>
                      <a:pt x="35384" y="6817"/>
                    </a:cubicBezTo>
                    <a:cubicBezTo>
                      <a:pt x="35752" y="7260"/>
                      <a:pt x="35687" y="7917"/>
                      <a:pt x="35238" y="8282"/>
                    </a:cubicBezTo>
                    <a:cubicBezTo>
                      <a:pt x="35214" y="8300"/>
                      <a:pt x="27306" y="14900"/>
                      <a:pt x="16469" y="8367"/>
                    </a:cubicBezTo>
                    <a:cubicBezTo>
                      <a:pt x="7019" y="2672"/>
                      <a:pt x="1951" y="8176"/>
                      <a:pt x="1937" y="819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8" name="Google Shape;1198;p8"/>
              <p:cNvSpPr/>
              <p:nvPr/>
            </p:nvSpPr>
            <p:spPr>
              <a:xfrm>
                <a:off x="5484118" y="20359"/>
                <a:ext cx="916311" cy="381887"/>
              </a:xfrm>
              <a:custGeom>
                <a:avLst/>
                <a:gdLst/>
                <a:ahLst/>
                <a:cxnLst/>
                <a:rect l="l" t="t" r="r" b="b"/>
                <a:pathLst>
                  <a:path w="35755" h="14900" extrusionOk="0">
                    <a:moveTo>
                      <a:pt x="1939" y="8193"/>
                    </a:moveTo>
                    <a:cubicBezTo>
                      <a:pt x="1539" y="8611"/>
                      <a:pt x="870" y="8631"/>
                      <a:pt x="445" y="8236"/>
                    </a:cubicBezTo>
                    <a:cubicBezTo>
                      <a:pt x="21" y="7842"/>
                      <a:pt x="1" y="7184"/>
                      <a:pt x="401" y="6766"/>
                    </a:cubicBezTo>
                    <a:cubicBezTo>
                      <a:pt x="419" y="6746"/>
                      <a:pt x="6640" y="1"/>
                      <a:pt x="17570" y="6590"/>
                    </a:cubicBezTo>
                    <a:cubicBezTo>
                      <a:pt x="27113" y="12341"/>
                      <a:pt x="33879" y="6691"/>
                      <a:pt x="33899" y="6674"/>
                    </a:cubicBezTo>
                    <a:cubicBezTo>
                      <a:pt x="34349" y="6311"/>
                      <a:pt x="35014" y="6374"/>
                      <a:pt x="35384" y="6817"/>
                    </a:cubicBezTo>
                    <a:cubicBezTo>
                      <a:pt x="35754" y="7260"/>
                      <a:pt x="35690" y="7917"/>
                      <a:pt x="35240" y="8282"/>
                    </a:cubicBezTo>
                    <a:cubicBezTo>
                      <a:pt x="35217" y="8300"/>
                      <a:pt x="27307" y="14900"/>
                      <a:pt x="16470" y="8367"/>
                    </a:cubicBezTo>
                    <a:cubicBezTo>
                      <a:pt x="7021" y="2672"/>
                      <a:pt x="1952" y="8176"/>
                      <a:pt x="1939" y="819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9" name="Google Shape;1199;p8"/>
              <p:cNvSpPr/>
              <p:nvPr/>
            </p:nvSpPr>
            <p:spPr>
              <a:xfrm>
                <a:off x="2761869" y="16668"/>
                <a:ext cx="876127" cy="337137"/>
              </a:xfrm>
              <a:custGeom>
                <a:avLst/>
                <a:gdLst/>
                <a:ahLst/>
                <a:cxnLst/>
                <a:rect l="l" t="t" r="r" b="b"/>
                <a:pathLst>
                  <a:path w="34187" h="13154" extrusionOk="0">
                    <a:moveTo>
                      <a:pt x="33541" y="6329"/>
                    </a:moveTo>
                    <a:cubicBezTo>
                      <a:pt x="33674" y="6189"/>
                      <a:pt x="33896" y="6183"/>
                      <a:pt x="34039" y="6314"/>
                    </a:cubicBezTo>
                    <a:cubicBezTo>
                      <a:pt x="34180" y="6445"/>
                      <a:pt x="34186" y="6666"/>
                      <a:pt x="34053" y="6805"/>
                    </a:cubicBezTo>
                    <a:cubicBezTo>
                      <a:pt x="34037" y="6823"/>
                      <a:pt x="28199" y="13154"/>
                      <a:pt x="17762" y="6863"/>
                    </a:cubicBezTo>
                    <a:cubicBezTo>
                      <a:pt x="7788" y="851"/>
                      <a:pt x="640" y="6818"/>
                      <a:pt x="620" y="6835"/>
                    </a:cubicBezTo>
                    <a:cubicBezTo>
                      <a:pt x="470" y="6956"/>
                      <a:pt x="248" y="6934"/>
                      <a:pt x="125" y="6788"/>
                    </a:cubicBezTo>
                    <a:cubicBezTo>
                      <a:pt x="1" y="6639"/>
                      <a:pt x="22" y="6420"/>
                      <a:pt x="173" y="6301"/>
                    </a:cubicBezTo>
                    <a:cubicBezTo>
                      <a:pt x="195" y="6282"/>
                      <a:pt x="7723" y="0"/>
                      <a:pt x="18129" y="6271"/>
                    </a:cubicBezTo>
                    <a:cubicBezTo>
                      <a:pt x="28072" y="12264"/>
                      <a:pt x="33524" y="6347"/>
                      <a:pt x="33541" y="632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0" name="Google Shape;1200;p8"/>
              <p:cNvSpPr/>
              <p:nvPr/>
            </p:nvSpPr>
            <p:spPr>
              <a:xfrm>
                <a:off x="4589909" y="16668"/>
                <a:ext cx="876102" cy="337137"/>
              </a:xfrm>
              <a:custGeom>
                <a:avLst/>
                <a:gdLst/>
                <a:ahLst/>
                <a:cxnLst/>
                <a:rect l="l" t="t" r="r" b="b"/>
                <a:pathLst>
                  <a:path w="34186" h="13154" extrusionOk="0">
                    <a:moveTo>
                      <a:pt x="33540" y="6329"/>
                    </a:moveTo>
                    <a:cubicBezTo>
                      <a:pt x="33673" y="6189"/>
                      <a:pt x="33896" y="6183"/>
                      <a:pt x="34038" y="6314"/>
                    </a:cubicBezTo>
                    <a:cubicBezTo>
                      <a:pt x="34179" y="6445"/>
                      <a:pt x="34186" y="6666"/>
                      <a:pt x="34053" y="6805"/>
                    </a:cubicBezTo>
                    <a:cubicBezTo>
                      <a:pt x="34035" y="6823"/>
                      <a:pt x="28199" y="13154"/>
                      <a:pt x="17762" y="6863"/>
                    </a:cubicBezTo>
                    <a:cubicBezTo>
                      <a:pt x="7788" y="851"/>
                      <a:pt x="639" y="6818"/>
                      <a:pt x="619" y="6835"/>
                    </a:cubicBezTo>
                    <a:cubicBezTo>
                      <a:pt x="468" y="6956"/>
                      <a:pt x="248" y="6934"/>
                      <a:pt x="123" y="6788"/>
                    </a:cubicBezTo>
                    <a:cubicBezTo>
                      <a:pt x="0" y="6639"/>
                      <a:pt x="22" y="6420"/>
                      <a:pt x="173" y="6301"/>
                    </a:cubicBezTo>
                    <a:cubicBezTo>
                      <a:pt x="195" y="6282"/>
                      <a:pt x="7723" y="0"/>
                      <a:pt x="18129" y="6271"/>
                    </a:cubicBezTo>
                    <a:cubicBezTo>
                      <a:pt x="28071" y="12264"/>
                      <a:pt x="33524" y="6347"/>
                      <a:pt x="33540" y="632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1" name="Google Shape;1201;p8"/>
              <p:cNvSpPr/>
              <p:nvPr/>
            </p:nvSpPr>
            <p:spPr>
              <a:xfrm>
                <a:off x="6417974" y="16668"/>
                <a:ext cx="876076" cy="337137"/>
              </a:xfrm>
              <a:custGeom>
                <a:avLst/>
                <a:gdLst/>
                <a:ahLst/>
                <a:cxnLst/>
                <a:rect l="l" t="t" r="r" b="b"/>
                <a:pathLst>
                  <a:path w="34185" h="13154" extrusionOk="0">
                    <a:moveTo>
                      <a:pt x="33539" y="6329"/>
                    </a:moveTo>
                    <a:cubicBezTo>
                      <a:pt x="33672" y="6189"/>
                      <a:pt x="33896" y="6183"/>
                      <a:pt x="34037" y="6314"/>
                    </a:cubicBezTo>
                    <a:cubicBezTo>
                      <a:pt x="34178" y="6445"/>
                      <a:pt x="34185" y="6666"/>
                      <a:pt x="34052" y="6805"/>
                    </a:cubicBezTo>
                    <a:cubicBezTo>
                      <a:pt x="34035" y="6823"/>
                      <a:pt x="28198" y="13154"/>
                      <a:pt x="17760" y="6863"/>
                    </a:cubicBezTo>
                    <a:cubicBezTo>
                      <a:pt x="7786" y="851"/>
                      <a:pt x="640" y="6818"/>
                      <a:pt x="618" y="6835"/>
                    </a:cubicBezTo>
                    <a:cubicBezTo>
                      <a:pt x="469" y="6956"/>
                      <a:pt x="246" y="6934"/>
                      <a:pt x="123" y="6788"/>
                    </a:cubicBezTo>
                    <a:cubicBezTo>
                      <a:pt x="1" y="6639"/>
                      <a:pt x="22" y="6420"/>
                      <a:pt x="172" y="6301"/>
                    </a:cubicBezTo>
                    <a:cubicBezTo>
                      <a:pt x="193" y="6282"/>
                      <a:pt x="7722" y="0"/>
                      <a:pt x="18127" y="6271"/>
                    </a:cubicBezTo>
                    <a:cubicBezTo>
                      <a:pt x="28070" y="12264"/>
                      <a:pt x="33522" y="6347"/>
                      <a:pt x="33539" y="632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2" name="Google Shape;1202;p8"/>
              <p:cNvSpPr/>
              <p:nvPr/>
            </p:nvSpPr>
            <p:spPr>
              <a:xfrm>
                <a:off x="2741623" y="80104"/>
                <a:ext cx="916311" cy="381810"/>
              </a:xfrm>
              <a:custGeom>
                <a:avLst/>
                <a:gdLst/>
                <a:ahLst/>
                <a:cxnLst/>
                <a:rect l="l" t="t" r="r" b="b"/>
                <a:pathLst>
                  <a:path w="35755" h="14897" extrusionOk="0">
                    <a:moveTo>
                      <a:pt x="33818" y="6706"/>
                    </a:moveTo>
                    <a:cubicBezTo>
                      <a:pt x="34218" y="6288"/>
                      <a:pt x="34885" y="6268"/>
                      <a:pt x="35310" y="6661"/>
                    </a:cubicBezTo>
                    <a:cubicBezTo>
                      <a:pt x="35735" y="7056"/>
                      <a:pt x="35754" y="7715"/>
                      <a:pt x="35355" y="8135"/>
                    </a:cubicBezTo>
                    <a:cubicBezTo>
                      <a:pt x="35338" y="8153"/>
                      <a:pt x="29115" y="14897"/>
                      <a:pt x="18185" y="8309"/>
                    </a:cubicBezTo>
                    <a:cubicBezTo>
                      <a:pt x="8643" y="2558"/>
                      <a:pt x="1876" y="8208"/>
                      <a:pt x="1856" y="8223"/>
                    </a:cubicBezTo>
                    <a:cubicBezTo>
                      <a:pt x="1406" y="8590"/>
                      <a:pt x="741" y="8525"/>
                      <a:pt x="371" y="8080"/>
                    </a:cubicBezTo>
                    <a:cubicBezTo>
                      <a:pt x="1" y="7637"/>
                      <a:pt x="66" y="6982"/>
                      <a:pt x="517" y="6618"/>
                    </a:cubicBezTo>
                    <a:cubicBezTo>
                      <a:pt x="540" y="6598"/>
                      <a:pt x="8449" y="1"/>
                      <a:pt x="19286" y="6532"/>
                    </a:cubicBezTo>
                    <a:cubicBezTo>
                      <a:pt x="28736" y="12227"/>
                      <a:pt x="33803" y="6723"/>
                      <a:pt x="33818" y="670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3" name="Google Shape;1203;p8"/>
              <p:cNvSpPr/>
              <p:nvPr/>
            </p:nvSpPr>
            <p:spPr>
              <a:xfrm>
                <a:off x="4569663" y="80104"/>
                <a:ext cx="916337" cy="381810"/>
              </a:xfrm>
              <a:custGeom>
                <a:avLst/>
                <a:gdLst/>
                <a:ahLst/>
                <a:cxnLst/>
                <a:rect l="l" t="t" r="r" b="b"/>
                <a:pathLst>
                  <a:path w="35756" h="14897" extrusionOk="0">
                    <a:moveTo>
                      <a:pt x="33818" y="6706"/>
                    </a:moveTo>
                    <a:cubicBezTo>
                      <a:pt x="34218" y="6288"/>
                      <a:pt x="34885" y="6268"/>
                      <a:pt x="35309" y="6661"/>
                    </a:cubicBezTo>
                    <a:cubicBezTo>
                      <a:pt x="35734" y="7056"/>
                      <a:pt x="35756" y="7715"/>
                      <a:pt x="35356" y="8135"/>
                    </a:cubicBezTo>
                    <a:cubicBezTo>
                      <a:pt x="35338" y="8153"/>
                      <a:pt x="29115" y="14897"/>
                      <a:pt x="18185" y="8309"/>
                    </a:cubicBezTo>
                    <a:cubicBezTo>
                      <a:pt x="8642" y="2558"/>
                      <a:pt x="1876" y="8208"/>
                      <a:pt x="1856" y="8223"/>
                    </a:cubicBezTo>
                    <a:cubicBezTo>
                      <a:pt x="1406" y="8590"/>
                      <a:pt x="742" y="8525"/>
                      <a:pt x="371" y="8080"/>
                    </a:cubicBezTo>
                    <a:cubicBezTo>
                      <a:pt x="1" y="7637"/>
                      <a:pt x="65" y="6982"/>
                      <a:pt x="517" y="6618"/>
                    </a:cubicBezTo>
                    <a:cubicBezTo>
                      <a:pt x="540" y="6598"/>
                      <a:pt x="8448" y="1"/>
                      <a:pt x="19285" y="6532"/>
                    </a:cubicBezTo>
                    <a:cubicBezTo>
                      <a:pt x="28735" y="12227"/>
                      <a:pt x="33803" y="6723"/>
                      <a:pt x="33818" y="670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4" name="Google Shape;1204;p8"/>
              <p:cNvSpPr/>
              <p:nvPr/>
            </p:nvSpPr>
            <p:spPr>
              <a:xfrm>
                <a:off x="6397728" y="80104"/>
                <a:ext cx="916311" cy="381810"/>
              </a:xfrm>
              <a:custGeom>
                <a:avLst/>
                <a:gdLst/>
                <a:ahLst/>
                <a:cxnLst/>
                <a:rect l="l" t="t" r="r" b="b"/>
                <a:pathLst>
                  <a:path w="35755" h="14897" extrusionOk="0">
                    <a:moveTo>
                      <a:pt x="33816" y="6706"/>
                    </a:moveTo>
                    <a:cubicBezTo>
                      <a:pt x="34216" y="6288"/>
                      <a:pt x="34885" y="6268"/>
                      <a:pt x="35308" y="6661"/>
                    </a:cubicBezTo>
                    <a:cubicBezTo>
                      <a:pt x="35735" y="7056"/>
                      <a:pt x="35754" y="7715"/>
                      <a:pt x="35355" y="8135"/>
                    </a:cubicBezTo>
                    <a:cubicBezTo>
                      <a:pt x="35336" y="8153"/>
                      <a:pt x="29115" y="14897"/>
                      <a:pt x="18184" y="8309"/>
                    </a:cubicBezTo>
                    <a:cubicBezTo>
                      <a:pt x="8641" y="2558"/>
                      <a:pt x="1874" y="8208"/>
                      <a:pt x="1854" y="8223"/>
                    </a:cubicBezTo>
                    <a:cubicBezTo>
                      <a:pt x="1405" y="8590"/>
                      <a:pt x="741" y="8525"/>
                      <a:pt x="371" y="8080"/>
                    </a:cubicBezTo>
                    <a:cubicBezTo>
                      <a:pt x="1" y="7637"/>
                      <a:pt x="66" y="6982"/>
                      <a:pt x="515" y="6618"/>
                    </a:cubicBezTo>
                    <a:cubicBezTo>
                      <a:pt x="538" y="6598"/>
                      <a:pt x="8447" y="1"/>
                      <a:pt x="19284" y="6532"/>
                    </a:cubicBezTo>
                    <a:cubicBezTo>
                      <a:pt x="28734" y="12227"/>
                      <a:pt x="33801" y="6723"/>
                      <a:pt x="33816" y="670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5" name="Google Shape;1205;p8"/>
              <p:cNvSpPr/>
              <p:nvPr/>
            </p:nvSpPr>
            <p:spPr>
              <a:xfrm>
                <a:off x="7333994" y="128431"/>
                <a:ext cx="876102" cy="337188"/>
              </a:xfrm>
              <a:custGeom>
                <a:avLst/>
                <a:gdLst/>
                <a:ahLst/>
                <a:cxnLst/>
                <a:rect l="l" t="t" r="r" b="b"/>
                <a:pathLst>
                  <a:path w="34186" h="13156" extrusionOk="0">
                    <a:moveTo>
                      <a:pt x="648" y="6823"/>
                    </a:moveTo>
                    <a:cubicBezTo>
                      <a:pt x="515" y="6964"/>
                      <a:pt x="291" y="6971"/>
                      <a:pt x="150" y="6840"/>
                    </a:cubicBezTo>
                    <a:cubicBezTo>
                      <a:pt x="9" y="6707"/>
                      <a:pt x="0" y="6488"/>
                      <a:pt x="135" y="6349"/>
                    </a:cubicBezTo>
                    <a:cubicBezTo>
                      <a:pt x="151" y="6330"/>
                      <a:pt x="5989" y="0"/>
                      <a:pt x="16426" y="6291"/>
                    </a:cubicBezTo>
                    <a:cubicBezTo>
                      <a:pt x="26400" y="12302"/>
                      <a:pt x="33549" y="6335"/>
                      <a:pt x="33569" y="6319"/>
                    </a:cubicBezTo>
                    <a:cubicBezTo>
                      <a:pt x="33718" y="6198"/>
                      <a:pt x="33940" y="6219"/>
                      <a:pt x="34063" y="6367"/>
                    </a:cubicBezTo>
                    <a:cubicBezTo>
                      <a:pt x="34186" y="6515"/>
                      <a:pt x="34164" y="6734"/>
                      <a:pt x="34015" y="6855"/>
                    </a:cubicBezTo>
                    <a:cubicBezTo>
                      <a:pt x="33992" y="6873"/>
                      <a:pt x="26463" y="13155"/>
                      <a:pt x="16058" y="6883"/>
                    </a:cubicBezTo>
                    <a:cubicBezTo>
                      <a:pt x="6115" y="890"/>
                      <a:pt x="662" y="6808"/>
                      <a:pt x="648" y="6825"/>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6" name="Google Shape;1206;p8"/>
              <p:cNvSpPr/>
              <p:nvPr/>
            </p:nvSpPr>
            <p:spPr>
              <a:xfrm>
                <a:off x="7314056" y="20273"/>
                <a:ext cx="916286" cy="381887"/>
              </a:xfrm>
              <a:custGeom>
                <a:avLst/>
                <a:gdLst/>
                <a:ahLst/>
                <a:cxnLst/>
                <a:rect l="l" t="t" r="r" b="b"/>
                <a:pathLst>
                  <a:path w="35754" h="14900" extrusionOk="0">
                    <a:moveTo>
                      <a:pt x="1938" y="8193"/>
                    </a:moveTo>
                    <a:cubicBezTo>
                      <a:pt x="1538" y="8611"/>
                      <a:pt x="870" y="8631"/>
                      <a:pt x="445" y="8236"/>
                    </a:cubicBezTo>
                    <a:cubicBezTo>
                      <a:pt x="20" y="7842"/>
                      <a:pt x="0" y="7184"/>
                      <a:pt x="400" y="6766"/>
                    </a:cubicBezTo>
                    <a:cubicBezTo>
                      <a:pt x="418" y="6746"/>
                      <a:pt x="6639" y="1"/>
                      <a:pt x="17569" y="6590"/>
                    </a:cubicBezTo>
                    <a:cubicBezTo>
                      <a:pt x="27112" y="12341"/>
                      <a:pt x="33880" y="6691"/>
                      <a:pt x="33900" y="6674"/>
                    </a:cubicBezTo>
                    <a:cubicBezTo>
                      <a:pt x="34350" y="6311"/>
                      <a:pt x="35014" y="6374"/>
                      <a:pt x="35384" y="6817"/>
                    </a:cubicBezTo>
                    <a:cubicBezTo>
                      <a:pt x="35754" y="7260"/>
                      <a:pt x="35689" y="7917"/>
                      <a:pt x="35239" y="8282"/>
                    </a:cubicBezTo>
                    <a:cubicBezTo>
                      <a:pt x="35216" y="8300"/>
                      <a:pt x="27306" y="14900"/>
                      <a:pt x="16471" y="8367"/>
                    </a:cubicBezTo>
                    <a:cubicBezTo>
                      <a:pt x="7021" y="2672"/>
                      <a:pt x="1953" y="8176"/>
                      <a:pt x="1937" y="819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7" name="Google Shape;1207;p8"/>
              <p:cNvSpPr/>
              <p:nvPr/>
            </p:nvSpPr>
            <p:spPr>
              <a:xfrm>
                <a:off x="8247897" y="16583"/>
                <a:ext cx="876102" cy="337137"/>
              </a:xfrm>
              <a:custGeom>
                <a:avLst/>
                <a:gdLst/>
                <a:ahLst/>
                <a:cxnLst/>
                <a:rect l="l" t="t" r="r" b="b"/>
                <a:pathLst>
                  <a:path w="34186" h="13154" extrusionOk="0">
                    <a:moveTo>
                      <a:pt x="33538" y="6329"/>
                    </a:moveTo>
                    <a:cubicBezTo>
                      <a:pt x="33673" y="6189"/>
                      <a:pt x="33895" y="6183"/>
                      <a:pt x="34036" y="6314"/>
                    </a:cubicBezTo>
                    <a:cubicBezTo>
                      <a:pt x="34179" y="6445"/>
                      <a:pt x="34186" y="6666"/>
                      <a:pt x="34051" y="6805"/>
                    </a:cubicBezTo>
                    <a:cubicBezTo>
                      <a:pt x="34035" y="6823"/>
                      <a:pt x="28199" y="13154"/>
                      <a:pt x="17762" y="6863"/>
                    </a:cubicBezTo>
                    <a:cubicBezTo>
                      <a:pt x="7786" y="851"/>
                      <a:pt x="639" y="6818"/>
                      <a:pt x="617" y="6835"/>
                    </a:cubicBezTo>
                    <a:cubicBezTo>
                      <a:pt x="468" y="6956"/>
                      <a:pt x="247" y="6934"/>
                      <a:pt x="123" y="6788"/>
                    </a:cubicBezTo>
                    <a:cubicBezTo>
                      <a:pt x="0" y="6639"/>
                      <a:pt x="22" y="6420"/>
                      <a:pt x="173" y="6301"/>
                    </a:cubicBezTo>
                    <a:cubicBezTo>
                      <a:pt x="193" y="6282"/>
                      <a:pt x="7723" y="0"/>
                      <a:pt x="18128" y="6271"/>
                    </a:cubicBezTo>
                    <a:cubicBezTo>
                      <a:pt x="28071" y="12264"/>
                      <a:pt x="33524" y="6347"/>
                      <a:pt x="33538" y="632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8" name="Google Shape;1208;p8"/>
              <p:cNvSpPr/>
              <p:nvPr/>
            </p:nvSpPr>
            <p:spPr>
              <a:xfrm>
                <a:off x="8227651" y="80016"/>
                <a:ext cx="916286" cy="381810"/>
              </a:xfrm>
              <a:custGeom>
                <a:avLst/>
                <a:gdLst/>
                <a:ahLst/>
                <a:cxnLst/>
                <a:rect l="l" t="t" r="r" b="b"/>
                <a:pathLst>
                  <a:path w="35754" h="14897" extrusionOk="0">
                    <a:moveTo>
                      <a:pt x="33816" y="6706"/>
                    </a:moveTo>
                    <a:cubicBezTo>
                      <a:pt x="34216" y="6288"/>
                      <a:pt x="34884" y="6268"/>
                      <a:pt x="35309" y="6661"/>
                    </a:cubicBezTo>
                    <a:cubicBezTo>
                      <a:pt x="35734" y="7056"/>
                      <a:pt x="35754" y="7715"/>
                      <a:pt x="35354" y="8135"/>
                    </a:cubicBezTo>
                    <a:cubicBezTo>
                      <a:pt x="35336" y="8153"/>
                      <a:pt x="29115" y="14897"/>
                      <a:pt x="18185" y="8309"/>
                    </a:cubicBezTo>
                    <a:cubicBezTo>
                      <a:pt x="8642" y="2558"/>
                      <a:pt x="1875" y="8208"/>
                      <a:pt x="1855" y="8223"/>
                    </a:cubicBezTo>
                    <a:cubicBezTo>
                      <a:pt x="1406" y="8590"/>
                      <a:pt x="740" y="8525"/>
                      <a:pt x="370" y="8080"/>
                    </a:cubicBezTo>
                    <a:cubicBezTo>
                      <a:pt x="0" y="7637"/>
                      <a:pt x="65" y="6982"/>
                      <a:pt x="516" y="6618"/>
                    </a:cubicBezTo>
                    <a:cubicBezTo>
                      <a:pt x="538" y="6598"/>
                      <a:pt x="8448" y="1"/>
                      <a:pt x="19285" y="6532"/>
                    </a:cubicBezTo>
                    <a:cubicBezTo>
                      <a:pt x="28733" y="12227"/>
                      <a:pt x="33802" y="6723"/>
                      <a:pt x="33817" y="670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09" name="Google Shape;1209;p8"/>
            <p:cNvSpPr/>
            <p:nvPr/>
          </p:nvSpPr>
          <p:spPr>
            <a:xfrm>
              <a:off x="7470589" y="0"/>
              <a:ext cx="70681" cy="70662"/>
            </a:xfrm>
            <a:custGeom>
              <a:avLst/>
              <a:gdLst/>
              <a:ahLst/>
              <a:cxnLst/>
              <a:rect l="l" t="t" r="r" b="b"/>
              <a:pathLst>
                <a:path w="2758" h="2757" extrusionOk="0">
                  <a:moveTo>
                    <a:pt x="1379" y="2756"/>
                  </a:moveTo>
                  <a:cubicBezTo>
                    <a:pt x="2137" y="2756"/>
                    <a:pt x="2758" y="2137"/>
                    <a:pt x="2758" y="1379"/>
                  </a:cubicBezTo>
                  <a:cubicBezTo>
                    <a:pt x="2758" y="619"/>
                    <a:pt x="2137" y="0"/>
                    <a:pt x="1379" y="0"/>
                  </a:cubicBezTo>
                  <a:cubicBezTo>
                    <a:pt x="619" y="0"/>
                    <a:pt x="0" y="619"/>
                    <a:pt x="0" y="1379"/>
                  </a:cubicBezTo>
                  <a:cubicBezTo>
                    <a:pt x="0" y="2137"/>
                    <a:pt x="619" y="2756"/>
                    <a:pt x="1379" y="275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0" name="Google Shape;1210;p8"/>
            <p:cNvSpPr/>
            <p:nvPr/>
          </p:nvSpPr>
          <p:spPr>
            <a:xfrm>
              <a:off x="7593293" y="5639"/>
              <a:ext cx="70681" cy="70662"/>
            </a:xfrm>
            <a:custGeom>
              <a:avLst/>
              <a:gdLst/>
              <a:ahLst/>
              <a:cxnLst/>
              <a:rect l="l" t="t" r="r" b="b"/>
              <a:pathLst>
                <a:path w="2758" h="2757" extrusionOk="0">
                  <a:moveTo>
                    <a:pt x="1378" y="2757"/>
                  </a:moveTo>
                  <a:cubicBezTo>
                    <a:pt x="2138" y="2757"/>
                    <a:pt x="2757" y="2138"/>
                    <a:pt x="2757" y="1380"/>
                  </a:cubicBezTo>
                  <a:cubicBezTo>
                    <a:pt x="2757" y="620"/>
                    <a:pt x="2138" y="1"/>
                    <a:pt x="1378" y="1"/>
                  </a:cubicBezTo>
                  <a:cubicBezTo>
                    <a:pt x="620" y="1"/>
                    <a:pt x="1" y="620"/>
                    <a:pt x="1" y="1380"/>
                  </a:cubicBezTo>
                  <a:cubicBezTo>
                    <a:pt x="1" y="2138"/>
                    <a:pt x="620" y="2757"/>
                    <a:pt x="1378"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1" name="Google Shape;1211;p8"/>
            <p:cNvSpPr/>
            <p:nvPr/>
          </p:nvSpPr>
          <p:spPr>
            <a:xfrm>
              <a:off x="7723507" y="49056"/>
              <a:ext cx="70681" cy="70713"/>
            </a:xfrm>
            <a:custGeom>
              <a:avLst/>
              <a:gdLst/>
              <a:ahLst/>
              <a:cxnLst/>
              <a:rect l="l" t="t" r="r" b="b"/>
              <a:pathLst>
                <a:path w="2758" h="2759" extrusionOk="0">
                  <a:moveTo>
                    <a:pt x="1380" y="2759"/>
                  </a:moveTo>
                  <a:cubicBezTo>
                    <a:pt x="2138" y="2759"/>
                    <a:pt x="2757" y="2138"/>
                    <a:pt x="2757" y="1380"/>
                  </a:cubicBezTo>
                  <a:cubicBezTo>
                    <a:pt x="2757" y="621"/>
                    <a:pt x="2138" y="1"/>
                    <a:pt x="1380" y="1"/>
                  </a:cubicBezTo>
                  <a:cubicBezTo>
                    <a:pt x="620" y="1"/>
                    <a:pt x="1" y="620"/>
                    <a:pt x="1" y="1380"/>
                  </a:cubicBezTo>
                  <a:cubicBezTo>
                    <a:pt x="1" y="2138"/>
                    <a:pt x="620" y="2759"/>
                    <a:pt x="1380" y="275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2" name="Google Shape;1212;p8"/>
            <p:cNvSpPr/>
            <p:nvPr/>
          </p:nvSpPr>
          <p:spPr>
            <a:xfrm>
              <a:off x="7838677" y="86834"/>
              <a:ext cx="70655" cy="70662"/>
            </a:xfrm>
            <a:custGeom>
              <a:avLst/>
              <a:gdLst/>
              <a:ahLst/>
              <a:cxnLst/>
              <a:rect l="l" t="t" r="r" b="b"/>
              <a:pathLst>
                <a:path w="2757" h="2757" extrusionOk="0">
                  <a:moveTo>
                    <a:pt x="1378" y="2756"/>
                  </a:moveTo>
                  <a:cubicBezTo>
                    <a:pt x="2138" y="2756"/>
                    <a:pt x="2756" y="2138"/>
                    <a:pt x="2756" y="1379"/>
                  </a:cubicBezTo>
                  <a:cubicBezTo>
                    <a:pt x="2756" y="619"/>
                    <a:pt x="2138" y="0"/>
                    <a:pt x="1378" y="0"/>
                  </a:cubicBezTo>
                  <a:cubicBezTo>
                    <a:pt x="619" y="0"/>
                    <a:pt x="0" y="619"/>
                    <a:pt x="0" y="1379"/>
                  </a:cubicBezTo>
                  <a:cubicBezTo>
                    <a:pt x="0" y="2138"/>
                    <a:pt x="619" y="2756"/>
                    <a:pt x="1378" y="275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3" name="Google Shape;1213;p8"/>
            <p:cNvSpPr/>
            <p:nvPr/>
          </p:nvSpPr>
          <p:spPr>
            <a:xfrm>
              <a:off x="7968890" y="109465"/>
              <a:ext cx="70706" cy="70688"/>
            </a:xfrm>
            <a:custGeom>
              <a:avLst/>
              <a:gdLst/>
              <a:ahLst/>
              <a:cxnLst/>
              <a:rect l="l" t="t" r="r" b="b"/>
              <a:pathLst>
                <a:path w="2759" h="2758" extrusionOk="0">
                  <a:moveTo>
                    <a:pt x="1379" y="2758"/>
                  </a:moveTo>
                  <a:cubicBezTo>
                    <a:pt x="2139" y="2758"/>
                    <a:pt x="2758" y="2139"/>
                    <a:pt x="2758" y="1379"/>
                  </a:cubicBezTo>
                  <a:cubicBezTo>
                    <a:pt x="2758" y="619"/>
                    <a:pt x="2139" y="0"/>
                    <a:pt x="1379" y="0"/>
                  </a:cubicBezTo>
                  <a:cubicBezTo>
                    <a:pt x="621" y="0"/>
                    <a:pt x="0" y="619"/>
                    <a:pt x="0" y="1379"/>
                  </a:cubicBezTo>
                  <a:cubicBezTo>
                    <a:pt x="0" y="2139"/>
                    <a:pt x="621" y="2758"/>
                    <a:pt x="1379" y="2758"/>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4" name="Google Shape;1214;p8"/>
            <p:cNvSpPr/>
            <p:nvPr/>
          </p:nvSpPr>
          <p:spPr>
            <a:xfrm>
              <a:off x="8089698" y="75505"/>
              <a:ext cx="70655" cy="70688"/>
            </a:xfrm>
            <a:custGeom>
              <a:avLst/>
              <a:gdLst/>
              <a:ahLst/>
              <a:cxnLst/>
              <a:rect l="l" t="t" r="r" b="b"/>
              <a:pathLst>
                <a:path w="2757" h="2758" extrusionOk="0">
                  <a:moveTo>
                    <a:pt x="1379" y="2757"/>
                  </a:moveTo>
                  <a:cubicBezTo>
                    <a:pt x="2138" y="2757"/>
                    <a:pt x="2757" y="2138"/>
                    <a:pt x="2757" y="1378"/>
                  </a:cubicBezTo>
                  <a:cubicBezTo>
                    <a:pt x="2757" y="620"/>
                    <a:pt x="2138" y="1"/>
                    <a:pt x="1379" y="1"/>
                  </a:cubicBezTo>
                  <a:cubicBezTo>
                    <a:pt x="619" y="1"/>
                    <a:pt x="0" y="620"/>
                    <a:pt x="0" y="1378"/>
                  </a:cubicBezTo>
                  <a:cubicBezTo>
                    <a:pt x="0" y="2138"/>
                    <a:pt x="619" y="2757"/>
                    <a:pt x="1379"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5" name="Google Shape;1215;p8"/>
            <p:cNvSpPr/>
            <p:nvPr/>
          </p:nvSpPr>
          <p:spPr>
            <a:xfrm>
              <a:off x="27110" y="30089"/>
              <a:ext cx="70655" cy="70662"/>
            </a:xfrm>
            <a:custGeom>
              <a:avLst/>
              <a:gdLst/>
              <a:ahLst/>
              <a:cxnLst/>
              <a:rect l="l" t="t" r="r" b="b"/>
              <a:pathLst>
                <a:path w="2757" h="2757" extrusionOk="0">
                  <a:moveTo>
                    <a:pt x="1378" y="2757"/>
                  </a:moveTo>
                  <a:cubicBezTo>
                    <a:pt x="2138" y="2757"/>
                    <a:pt x="2757" y="2138"/>
                    <a:pt x="2757" y="1380"/>
                  </a:cubicBezTo>
                  <a:cubicBezTo>
                    <a:pt x="2757" y="620"/>
                    <a:pt x="2138" y="1"/>
                    <a:pt x="1378" y="1"/>
                  </a:cubicBezTo>
                  <a:cubicBezTo>
                    <a:pt x="620" y="1"/>
                    <a:pt x="1" y="620"/>
                    <a:pt x="1" y="1380"/>
                  </a:cubicBezTo>
                  <a:cubicBezTo>
                    <a:pt x="1" y="2138"/>
                    <a:pt x="620" y="2757"/>
                    <a:pt x="1378"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6" name="Google Shape;1216;p8"/>
            <p:cNvSpPr/>
            <p:nvPr/>
          </p:nvSpPr>
          <p:spPr>
            <a:xfrm>
              <a:off x="156529" y="0"/>
              <a:ext cx="70681" cy="70662"/>
            </a:xfrm>
            <a:custGeom>
              <a:avLst/>
              <a:gdLst/>
              <a:ahLst/>
              <a:cxnLst/>
              <a:rect l="l" t="t" r="r" b="b"/>
              <a:pathLst>
                <a:path w="2758" h="2757" extrusionOk="0">
                  <a:moveTo>
                    <a:pt x="1379" y="2756"/>
                  </a:moveTo>
                  <a:cubicBezTo>
                    <a:pt x="2137" y="2756"/>
                    <a:pt x="2758" y="2137"/>
                    <a:pt x="2758" y="1379"/>
                  </a:cubicBezTo>
                  <a:cubicBezTo>
                    <a:pt x="2758" y="619"/>
                    <a:pt x="2137" y="0"/>
                    <a:pt x="1379" y="0"/>
                  </a:cubicBezTo>
                  <a:cubicBezTo>
                    <a:pt x="619" y="0"/>
                    <a:pt x="0" y="619"/>
                    <a:pt x="0" y="1379"/>
                  </a:cubicBezTo>
                  <a:cubicBezTo>
                    <a:pt x="0" y="2137"/>
                    <a:pt x="619" y="2756"/>
                    <a:pt x="1379" y="275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7" name="Google Shape;1217;p8"/>
            <p:cNvSpPr/>
            <p:nvPr/>
          </p:nvSpPr>
          <p:spPr>
            <a:xfrm>
              <a:off x="279233" y="5639"/>
              <a:ext cx="70681" cy="70662"/>
            </a:xfrm>
            <a:custGeom>
              <a:avLst/>
              <a:gdLst/>
              <a:ahLst/>
              <a:cxnLst/>
              <a:rect l="l" t="t" r="r" b="b"/>
              <a:pathLst>
                <a:path w="2758" h="2757" extrusionOk="0">
                  <a:moveTo>
                    <a:pt x="1378" y="2757"/>
                  </a:moveTo>
                  <a:cubicBezTo>
                    <a:pt x="2138" y="2757"/>
                    <a:pt x="2757" y="2138"/>
                    <a:pt x="2757" y="1380"/>
                  </a:cubicBezTo>
                  <a:cubicBezTo>
                    <a:pt x="2757" y="620"/>
                    <a:pt x="2138" y="1"/>
                    <a:pt x="1378" y="1"/>
                  </a:cubicBezTo>
                  <a:cubicBezTo>
                    <a:pt x="620" y="1"/>
                    <a:pt x="1" y="620"/>
                    <a:pt x="1" y="1380"/>
                  </a:cubicBezTo>
                  <a:cubicBezTo>
                    <a:pt x="1" y="2138"/>
                    <a:pt x="620" y="2757"/>
                    <a:pt x="1378"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8" name="Google Shape;1218;p8"/>
            <p:cNvSpPr/>
            <p:nvPr/>
          </p:nvSpPr>
          <p:spPr>
            <a:xfrm>
              <a:off x="409447" y="49056"/>
              <a:ext cx="70681" cy="70713"/>
            </a:xfrm>
            <a:custGeom>
              <a:avLst/>
              <a:gdLst/>
              <a:ahLst/>
              <a:cxnLst/>
              <a:rect l="l" t="t" r="r" b="b"/>
              <a:pathLst>
                <a:path w="2758" h="2759" extrusionOk="0">
                  <a:moveTo>
                    <a:pt x="1380" y="2759"/>
                  </a:moveTo>
                  <a:cubicBezTo>
                    <a:pt x="2138" y="2759"/>
                    <a:pt x="2757" y="2138"/>
                    <a:pt x="2757" y="1380"/>
                  </a:cubicBezTo>
                  <a:cubicBezTo>
                    <a:pt x="2757" y="621"/>
                    <a:pt x="2138" y="1"/>
                    <a:pt x="1380" y="1"/>
                  </a:cubicBezTo>
                  <a:cubicBezTo>
                    <a:pt x="620" y="1"/>
                    <a:pt x="1" y="620"/>
                    <a:pt x="1" y="1380"/>
                  </a:cubicBezTo>
                  <a:cubicBezTo>
                    <a:pt x="1" y="2138"/>
                    <a:pt x="620" y="2759"/>
                    <a:pt x="1380" y="275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9" name="Google Shape;1219;p8"/>
            <p:cNvSpPr/>
            <p:nvPr/>
          </p:nvSpPr>
          <p:spPr>
            <a:xfrm>
              <a:off x="524617" y="86834"/>
              <a:ext cx="70655" cy="70662"/>
            </a:xfrm>
            <a:custGeom>
              <a:avLst/>
              <a:gdLst/>
              <a:ahLst/>
              <a:cxnLst/>
              <a:rect l="l" t="t" r="r" b="b"/>
              <a:pathLst>
                <a:path w="2757" h="2757" extrusionOk="0">
                  <a:moveTo>
                    <a:pt x="1378" y="2756"/>
                  </a:moveTo>
                  <a:cubicBezTo>
                    <a:pt x="2138" y="2756"/>
                    <a:pt x="2756" y="2138"/>
                    <a:pt x="2756" y="1379"/>
                  </a:cubicBezTo>
                  <a:cubicBezTo>
                    <a:pt x="2756" y="619"/>
                    <a:pt x="2138" y="0"/>
                    <a:pt x="1378" y="0"/>
                  </a:cubicBezTo>
                  <a:cubicBezTo>
                    <a:pt x="619" y="0"/>
                    <a:pt x="0" y="619"/>
                    <a:pt x="0" y="1379"/>
                  </a:cubicBezTo>
                  <a:cubicBezTo>
                    <a:pt x="0" y="2138"/>
                    <a:pt x="619" y="2756"/>
                    <a:pt x="1378" y="275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0" name="Google Shape;1220;p8"/>
            <p:cNvSpPr/>
            <p:nvPr/>
          </p:nvSpPr>
          <p:spPr>
            <a:xfrm>
              <a:off x="654830" y="109465"/>
              <a:ext cx="70706" cy="70688"/>
            </a:xfrm>
            <a:custGeom>
              <a:avLst/>
              <a:gdLst/>
              <a:ahLst/>
              <a:cxnLst/>
              <a:rect l="l" t="t" r="r" b="b"/>
              <a:pathLst>
                <a:path w="2759" h="2758" extrusionOk="0">
                  <a:moveTo>
                    <a:pt x="1379" y="2758"/>
                  </a:moveTo>
                  <a:cubicBezTo>
                    <a:pt x="2139" y="2758"/>
                    <a:pt x="2758" y="2139"/>
                    <a:pt x="2758" y="1379"/>
                  </a:cubicBezTo>
                  <a:cubicBezTo>
                    <a:pt x="2758" y="619"/>
                    <a:pt x="2139" y="0"/>
                    <a:pt x="1379" y="0"/>
                  </a:cubicBezTo>
                  <a:cubicBezTo>
                    <a:pt x="621" y="0"/>
                    <a:pt x="0" y="619"/>
                    <a:pt x="0" y="1379"/>
                  </a:cubicBezTo>
                  <a:cubicBezTo>
                    <a:pt x="0" y="2139"/>
                    <a:pt x="621" y="2758"/>
                    <a:pt x="1379" y="2758"/>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1" name="Google Shape;1221;p8"/>
            <p:cNvSpPr/>
            <p:nvPr/>
          </p:nvSpPr>
          <p:spPr>
            <a:xfrm>
              <a:off x="775638" y="75505"/>
              <a:ext cx="70655" cy="70688"/>
            </a:xfrm>
            <a:custGeom>
              <a:avLst/>
              <a:gdLst/>
              <a:ahLst/>
              <a:cxnLst/>
              <a:rect l="l" t="t" r="r" b="b"/>
              <a:pathLst>
                <a:path w="2757" h="2758" extrusionOk="0">
                  <a:moveTo>
                    <a:pt x="1379" y="2757"/>
                  </a:moveTo>
                  <a:cubicBezTo>
                    <a:pt x="2138" y="2757"/>
                    <a:pt x="2757" y="2138"/>
                    <a:pt x="2757" y="1378"/>
                  </a:cubicBezTo>
                  <a:cubicBezTo>
                    <a:pt x="2757" y="620"/>
                    <a:pt x="2138" y="1"/>
                    <a:pt x="1379" y="1"/>
                  </a:cubicBezTo>
                  <a:cubicBezTo>
                    <a:pt x="619" y="1"/>
                    <a:pt x="0" y="620"/>
                    <a:pt x="0" y="1378"/>
                  </a:cubicBezTo>
                  <a:cubicBezTo>
                    <a:pt x="0" y="2138"/>
                    <a:pt x="619" y="2757"/>
                    <a:pt x="1379"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2" name="Google Shape;1222;p8"/>
            <p:cNvSpPr/>
            <p:nvPr/>
          </p:nvSpPr>
          <p:spPr>
            <a:xfrm>
              <a:off x="936886" y="30089"/>
              <a:ext cx="70655" cy="70662"/>
            </a:xfrm>
            <a:custGeom>
              <a:avLst/>
              <a:gdLst/>
              <a:ahLst/>
              <a:cxnLst/>
              <a:rect l="l" t="t" r="r" b="b"/>
              <a:pathLst>
                <a:path w="2757" h="2757" extrusionOk="0">
                  <a:moveTo>
                    <a:pt x="1379" y="2757"/>
                  </a:moveTo>
                  <a:cubicBezTo>
                    <a:pt x="2138" y="2757"/>
                    <a:pt x="2757" y="2138"/>
                    <a:pt x="2757" y="1380"/>
                  </a:cubicBezTo>
                  <a:cubicBezTo>
                    <a:pt x="2757" y="620"/>
                    <a:pt x="2138" y="1"/>
                    <a:pt x="1379" y="1"/>
                  </a:cubicBezTo>
                  <a:cubicBezTo>
                    <a:pt x="619" y="1"/>
                    <a:pt x="1" y="620"/>
                    <a:pt x="1" y="1380"/>
                  </a:cubicBezTo>
                  <a:cubicBezTo>
                    <a:pt x="1" y="2138"/>
                    <a:pt x="619" y="2757"/>
                    <a:pt x="1379"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3" name="Google Shape;1223;p8"/>
            <p:cNvSpPr/>
            <p:nvPr/>
          </p:nvSpPr>
          <p:spPr>
            <a:xfrm>
              <a:off x="1066331" y="0"/>
              <a:ext cx="70655" cy="70662"/>
            </a:xfrm>
            <a:custGeom>
              <a:avLst/>
              <a:gdLst/>
              <a:ahLst/>
              <a:cxnLst/>
              <a:rect l="l" t="t" r="r" b="b"/>
              <a:pathLst>
                <a:path w="2757" h="2757" extrusionOk="0">
                  <a:moveTo>
                    <a:pt x="1378" y="2756"/>
                  </a:moveTo>
                  <a:cubicBezTo>
                    <a:pt x="2138" y="2756"/>
                    <a:pt x="2757" y="2137"/>
                    <a:pt x="2757" y="1379"/>
                  </a:cubicBezTo>
                  <a:cubicBezTo>
                    <a:pt x="2757" y="619"/>
                    <a:pt x="2138" y="0"/>
                    <a:pt x="1378" y="0"/>
                  </a:cubicBezTo>
                  <a:cubicBezTo>
                    <a:pt x="619" y="0"/>
                    <a:pt x="1" y="619"/>
                    <a:pt x="1" y="1379"/>
                  </a:cubicBezTo>
                  <a:cubicBezTo>
                    <a:pt x="1" y="2137"/>
                    <a:pt x="619" y="2756"/>
                    <a:pt x="1378" y="275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4" name="Google Shape;1224;p8"/>
            <p:cNvSpPr/>
            <p:nvPr/>
          </p:nvSpPr>
          <p:spPr>
            <a:xfrm>
              <a:off x="1189010" y="5639"/>
              <a:ext cx="70655" cy="70662"/>
            </a:xfrm>
            <a:custGeom>
              <a:avLst/>
              <a:gdLst/>
              <a:ahLst/>
              <a:cxnLst/>
              <a:rect l="l" t="t" r="r" b="b"/>
              <a:pathLst>
                <a:path w="2757" h="2757" extrusionOk="0">
                  <a:moveTo>
                    <a:pt x="1378" y="2757"/>
                  </a:moveTo>
                  <a:cubicBezTo>
                    <a:pt x="2138" y="2757"/>
                    <a:pt x="2757" y="2138"/>
                    <a:pt x="2757" y="1380"/>
                  </a:cubicBezTo>
                  <a:cubicBezTo>
                    <a:pt x="2757" y="620"/>
                    <a:pt x="2138" y="1"/>
                    <a:pt x="1378" y="1"/>
                  </a:cubicBezTo>
                  <a:cubicBezTo>
                    <a:pt x="620" y="1"/>
                    <a:pt x="1" y="620"/>
                    <a:pt x="1" y="1380"/>
                  </a:cubicBezTo>
                  <a:cubicBezTo>
                    <a:pt x="1" y="2138"/>
                    <a:pt x="620" y="2757"/>
                    <a:pt x="1378"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5" name="Google Shape;1225;p8"/>
            <p:cNvSpPr/>
            <p:nvPr/>
          </p:nvSpPr>
          <p:spPr>
            <a:xfrm>
              <a:off x="1319274" y="49056"/>
              <a:ext cx="70655" cy="70713"/>
            </a:xfrm>
            <a:custGeom>
              <a:avLst/>
              <a:gdLst/>
              <a:ahLst/>
              <a:cxnLst/>
              <a:rect l="l" t="t" r="r" b="b"/>
              <a:pathLst>
                <a:path w="2757" h="2759" extrusionOk="0">
                  <a:moveTo>
                    <a:pt x="1377" y="2759"/>
                  </a:moveTo>
                  <a:cubicBezTo>
                    <a:pt x="2137" y="2759"/>
                    <a:pt x="2756" y="2138"/>
                    <a:pt x="2756" y="1380"/>
                  </a:cubicBezTo>
                  <a:cubicBezTo>
                    <a:pt x="2756" y="621"/>
                    <a:pt x="2137" y="1"/>
                    <a:pt x="1377" y="1"/>
                  </a:cubicBezTo>
                  <a:cubicBezTo>
                    <a:pt x="619" y="1"/>
                    <a:pt x="0" y="620"/>
                    <a:pt x="0" y="1380"/>
                  </a:cubicBezTo>
                  <a:cubicBezTo>
                    <a:pt x="0" y="2138"/>
                    <a:pt x="619" y="2759"/>
                    <a:pt x="1377" y="275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6" name="Google Shape;1226;p8"/>
            <p:cNvSpPr/>
            <p:nvPr/>
          </p:nvSpPr>
          <p:spPr>
            <a:xfrm>
              <a:off x="1434393" y="86834"/>
              <a:ext cx="70655" cy="70662"/>
            </a:xfrm>
            <a:custGeom>
              <a:avLst/>
              <a:gdLst/>
              <a:ahLst/>
              <a:cxnLst/>
              <a:rect l="l" t="t" r="r" b="b"/>
              <a:pathLst>
                <a:path w="2757" h="2757" extrusionOk="0">
                  <a:moveTo>
                    <a:pt x="1377" y="2756"/>
                  </a:moveTo>
                  <a:cubicBezTo>
                    <a:pt x="2137" y="2756"/>
                    <a:pt x="2756" y="2138"/>
                    <a:pt x="2756" y="1379"/>
                  </a:cubicBezTo>
                  <a:cubicBezTo>
                    <a:pt x="2756" y="619"/>
                    <a:pt x="2137" y="0"/>
                    <a:pt x="1377" y="0"/>
                  </a:cubicBezTo>
                  <a:cubicBezTo>
                    <a:pt x="619" y="0"/>
                    <a:pt x="0" y="619"/>
                    <a:pt x="0" y="1379"/>
                  </a:cubicBezTo>
                  <a:cubicBezTo>
                    <a:pt x="0" y="2138"/>
                    <a:pt x="619" y="2756"/>
                    <a:pt x="1377" y="275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7" name="Google Shape;1227;p8"/>
            <p:cNvSpPr/>
            <p:nvPr/>
          </p:nvSpPr>
          <p:spPr>
            <a:xfrm>
              <a:off x="1564632" y="109465"/>
              <a:ext cx="70655" cy="70688"/>
            </a:xfrm>
            <a:custGeom>
              <a:avLst/>
              <a:gdLst/>
              <a:ahLst/>
              <a:cxnLst/>
              <a:rect l="l" t="t" r="r" b="b"/>
              <a:pathLst>
                <a:path w="2757" h="2758" extrusionOk="0">
                  <a:moveTo>
                    <a:pt x="1378" y="2758"/>
                  </a:moveTo>
                  <a:cubicBezTo>
                    <a:pt x="2138" y="2758"/>
                    <a:pt x="2757" y="2139"/>
                    <a:pt x="2757" y="1379"/>
                  </a:cubicBezTo>
                  <a:cubicBezTo>
                    <a:pt x="2757" y="619"/>
                    <a:pt x="2138" y="0"/>
                    <a:pt x="1378" y="0"/>
                  </a:cubicBezTo>
                  <a:cubicBezTo>
                    <a:pt x="620" y="0"/>
                    <a:pt x="1" y="619"/>
                    <a:pt x="1" y="1379"/>
                  </a:cubicBezTo>
                  <a:cubicBezTo>
                    <a:pt x="1" y="2139"/>
                    <a:pt x="620" y="2758"/>
                    <a:pt x="1378" y="2758"/>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8" name="Google Shape;1228;p8"/>
            <p:cNvSpPr/>
            <p:nvPr/>
          </p:nvSpPr>
          <p:spPr>
            <a:xfrm>
              <a:off x="1685414" y="75505"/>
              <a:ext cx="70681" cy="70688"/>
            </a:xfrm>
            <a:custGeom>
              <a:avLst/>
              <a:gdLst/>
              <a:ahLst/>
              <a:cxnLst/>
              <a:rect l="l" t="t" r="r" b="b"/>
              <a:pathLst>
                <a:path w="2758" h="2758" extrusionOk="0">
                  <a:moveTo>
                    <a:pt x="1379" y="2757"/>
                  </a:moveTo>
                  <a:cubicBezTo>
                    <a:pt x="2137" y="2757"/>
                    <a:pt x="2758" y="2138"/>
                    <a:pt x="2758" y="1378"/>
                  </a:cubicBezTo>
                  <a:cubicBezTo>
                    <a:pt x="2758" y="620"/>
                    <a:pt x="2137" y="1"/>
                    <a:pt x="1379" y="1"/>
                  </a:cubicBezTo>
                  <a:cubicBezTo>
                    <a:pt x="619" y="1"/>
                    <a:pt x="0" y="620"/>
                    <a:pt x="0" y="1378"/>
                  </a:cubicBezTo>
                  <a:cubicBezTo>
                    <a:pt x="0" y="2138"/>
                    <a:pt x="619" y="2757"/>
                    <a:pt x="1379"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9" name="Google Shape;1229;p8"/>
            <p:cNvSpPr/>
            <p:nvPr/>
          </p:nvSpPr>
          <p:spPr>
            <a:xfrm>
              <a:off x="1866652" y="30141"/>
              <a:ext cx="76011" cy="70662"/>
            </a:xfrm>
            <a:custGeom>
              <a:avLst/>
              <a:gdLst/>
              <a:ahLst/>
              <a:cxnLst/>
              <a:rect l="l" t="t" r="r" b="b"/>
              <a:pathLst>
                <a:path w="2966" h="2757" extrusionOk="0">
                  <a:moveTo>
                    <a:pt x="1485" y="0"/>
                  </a:moveTo>
                  <a:cubicBezTo>
                    <a:pt x="1411" y="0"/>
                    <a:pt x="1336" y="6"/>
                    <a:pt x="1261" y="19"/>
                  </a:cubicBezTo>
                  <a:cubicBezTo>
                    <a:pt x="510" y="142"/>
                    <a:pt x="0" y="850"/>
                    <a:pt x="123" y="1602"/>
                  </a:cubicBezTo>
                  <a:cubicBezTo>
                    <a:pt x="233" y="2277"/>
                    <a:pt x="818" y="2757"/>
                    <a:pt x="1482" y="2757"/>
                  </a:cubicBezTo>
                  <a:cubicBezTo>
                    <a:pt x="1556" y="2757"/>
                    <a:pt x="1631" y="2751"/>
                    <a:pt x="1706" y="2738"/>
                  </a:cubicBezTo>
                  <a:cubicBezTo>
                    <a:pt x="2456" y="2616"/>
                    <a:pt x="2965" y="1907"/>
                    <a:pt x="2843" y="1157"/>
                  </a:cubicBezTo>
                  <a:cubicBezTo>
                    <a:pt x="2732" y="481"/>
                    <a:pt x="2147" y="0"/>
                    <a:pt x="14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0" name="Google Shape;1230;p8"/>
            <p:cNvSpPr/>
            <p:nvPr/>
          </p:nvSpPr>
          <p:spPr>
            <a:xfrm>
              <a:off x="1998762" y="0"/>
              <a:ext cx="70655" cy="70662"/>
            </a:xfrm>
            <a:custGeom>
              <a:avLst/>
              <a:gdLst/>
              <a:ahLst/>
              <a:cxnLst/>
              <a:rect l="l" t="t" r="r" b="b"/>
              <a:pathLst>
                <a:path w="2757" h="2757" extrusionOk="0">
                  <a:moveTo>
                    <a:pt x="1378" y="2756"/>
                  </a:moveTo>
                  <a:cubicBezTo>
                    <a:pt x="2138" y="2756"/>
                    <a:pt x="2757" y="2137"/>
                    <a:pt x="2757" y="1379"/>
                  </a:cubicBezTo>
                  <a:cubicBezTo>
                    <a:pt x="2757" y="619"/>
                    <a:pt x="2138" y="0"/>
                    <a:pt x="1378" y="0"/>
                  </a:cubicBezTo>
                  <a:cubicBezTo>
                    <a:pt x="620" y="0"/>
                    <a:pt x="1" y="619"/>
                    <a:pt x="1" y="1379"/>
                  </a:cubicBezTo>
                  <a:cubicBezTo>
                    <a:pt x="1" y="2137"/>
                    <a:pt x="620" y="2756"/>
                    <a:pt x="1378" y="275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1" name="Google Shape;1231;p8"/>
            <p:cNvSpPr/>
            <p:nvPr/>
          </p:nvSpPr>
          <p:spPr>
            <a:xfrm>
              <a:off x="2121441" y="5639"/>
              <a:ext cx="70655" cy="70662"/>
            </a:xfrm>
            <a:custGeom>
              <a:avLst/>
              <a:gdLst/>
              <a:ahLst/>
              <a:cxnLst/>
              <a:rect l="l" t="t" r="r" b="b"/>
              <a:pathLst>
                <a:path w="2757" h="2757" extrusionOk="0">
                  <a:moveTo>
                    <a:pt x="1378" y="2757"/>
                  </a:moveTo>
                  <a:cubicBezTo>
                    <a:pt x="2138" y="2757"/>
                    <a:pt x="2757" y="2138"/>
                    <a:pt x="2757" y="1380"/>
                  </a:cubicBezTo>
                  <a:cubicBezTo>
                    <a:pt x="2757" y="620"/>
                    <a:pt x="2138" y="1"/>
                    <a:pt x="1378" y="1"/>
                  </a:cubicBezTo>
                  <a:cubicBezTo>
                    <a:pt x="620" y="1"/>
                    <a:pt x="1" y="620"/>
                    <a:pt x="1" y="1380"/>
                  </a:cubicBezTo>
                  <a:cubicBezTo>
                    <a:pt x="1" y="2138"/>
                    <a:pt x="620" y="2757"/>
                    <a:pt x="1378"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2" name="Google Shape;1232;p8"/>
            <p:cNvSpPr/>
            <p:nvPr/>
          </p:nvSpPr>
          <p:spPr>
            <a:xfrm>
              <a:off x="2251654" y="49056"/>
              <a:ext cx="70655" cy="70713"/>
            </a:xfrm>
            <a:custGeom>
              <a:avLst/>
              <a:gdLst/>
              <a:ahLst/>
              <a:cxnLst/>
              <a:rect l="l" t="t" r="r" b="b"/>
              <a:pathLst>
                <a:path w="2757" h="2759" extrusionOk="0">
                  <a:moveTo>
                    <a:pt x="1380" y="2759"/>
                  </a:moveTo>
                  <a:cubicBezTo>
                    <a:pt x="2138" y="2759"/>
                    <a:pt x="2757" y="2138"/>
                    <a:pt x="2757" y="1380"/>
                  </a:cubicBezTo>
                  <a:cubicBezTo>
                    <a:pt x="2757" y="621"/>
                    <a:pt x="2138" y="1"/>
                    <a:pt x="1380" y="1"/>
                  </a:cubicBezTo>
                  <a:cubicBezTo>
                    <a:pt x="620" y="1"/>
                    <a:pt x="1" y="620"/>
                    <a:pt x="1" y="1380"/>
                  </a:cubicBezTo>
                  <a:cubicBezTo>
                    <a:pt x="1" y="2138"/>
                    <a:pt x="620" y="2759"/>
                    <a:pt x="1380" y="275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3" name="Google Shape;1233;p8"/>
            <p:cNvSpPr/>
            <p:nvPr/>
          </p:nvSpPr>
          <p:spPr>
            <a:xfrm>
              <a:off x="2366824" y="86834"/>
              <a:ext cx="70655" cy="70662"/>
            </a:xfrm>
            <a:custGeom>
              <a:avLst/>
              <a:gdLst/>
              <a:ahLst/>
              <a:cxnLst/>
              <a:rect l="l" t="t" r="r" b="b"/>
              <a:pathLst>
                <a:path w="2757" h="2757" extrusionOk="0">
                  <a:moveTo>
                    <a:pt x="1377" y="2756"/>
                  </a:moveTo>
                  <a:cubicBezTo>
                    <a:pt x="2137" y="2756"/>
                    <a:pt x="2756" y="2138"/>
                    <a:pt x="2756" y="1379"/>
                  </a:cubicBezTo>
                  <a:cubicBezTo>
                    <a:pt x="2756" y="619"/>
                    <a:pt x="2137" y="0"/>
                    <a:pt x="1377" y="0"/>
                  </a:cubicBezTo>
                  <a:cubicBezTo>
                    <a:pt x="619" y="0"/>
                    <a:pt x="0" y="619"/>
                    <a:pt x="0" y="1379"/>
                  </a:cubicBezTo>
                  <a:cubicBezTo>
                    <a:pt x="0" y="2138"/>
                    <a:pt x="619" y="2756"/>
                    <a:pt x="1377" y="275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4" name="Google Shape;1234;p8"/>
            <p:cNvSpPr/>
            <p:nvPr/>
          </p:nvSpPr>
          <p:spPr>
            <a:xfrm>
              <a:off x="2497037" y="109465"/>
              <a:ext cx="70681" cy="70688"/>
            </a:xfrm>
            <a:custGeom>
              <a:avLst/>
              <a:gdLst/>
              <a:ahLst/>
              <a:cxnLst/>
              <a:rect l="l" t="t" r="r" b="b"/>
              <a:pathLst>
                <a:path w="2758" h="2758" extrusionOk="0">
                  <a:moveTo>
                    <a:pt x="1379" y="2758"/>
                  </a:moveTo>
                  <a:cubicBezTo>
                    <a:pt x="2139" y="2758"/>
                    <a:pt x="2758" y="2139"/>
                    <a:pt x="2758" y="1379"/>
                  </a:cubicBezTo>
                  <a:cubicBezTo>
                    <a:pt x="2758" y="619"/>
                    <a:pt x="2139" y="0"/>
                    <a:pt x="1379" y="0"/>
                  </a:cubicBezTo>
                  <a:cubicBezTo>
                    <a:pt x="621" y="0"/>
                    <a:pt x="0" y="619"/>
                    <a:pt x="0" y="1379"/>
                  </a:cubicBezTo>
                  <a:cubicBezTo>
                    <a:pt x="0" y="2139"/>
                    <a:pt x="619" y="2758"/>
                    <a:pt x="1379" y="2758"/>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5" name="Google Shape;1235;p8"/>
            <p:cNvSpPr/>
            <p:nvPr/>
          </p:nvSpPr>
          <p:spPr>
            <a:xfrm>
              <a:off x="2617845" y="75505"/>
              <a:ext cx="70655" cy="70688"/>
            </a:xfrm>
            <a:custGeom>
              <a:avLst/>
              <a:gdLst/>
              <a:ahLst/>
              <a:cxnLst/>
              <a:rect l="l" t="t" r="r" b="b"/>
              <a:pathLst>
                <a:path w="2757" h="2758" extrusionOk="0">
                  <a:moveTo>
                    <a:pt x="1379" y="2757"/>
                  </a:moveTo>
                  <a:cubicBezTo>
                    <a:pt x="2137" y="2757"/>
                    <a:pt x="2756" y="2138"/>
                    <a:pt x="2756" y="1378"/>
                  </a:cubicBezTo>
                  <a:cubicBezTo>
                    <a:pt x="2756" y="620"/>
                    <a:pt x="2137" y="1"/>
                    <a:pt x="1379" y="1"/>
                  </a:cubicBezTo>
                  <a:cubicBezTo>
                    <a:pt x="619" y="1"/>
                    <a:pt x="0" y="620"/>
                    <a:pt x="0" y="1378"/>
                  </a:cubicBezTo>
                  <a:cubicBezTo>
                    <a:pt x="0" y="2138"/>
                    <a:pt x="619" y="2757"/>
                    <a:pt x="1379"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6" name="Google Shape;1236;p8"/>
            <p:cNvSpPr/>
            <p:nvPr/>
          </p:nvSpPr>
          <p:spPr>
            <a:xfrm>
              <a:off x="2779094" y="30089"/>
              <a:ext cx="70655" cy="70662"/>
            </a:xfrm>
            <a:custGeom>
              <a:avLst/>
              <a:gdLst/>
              <a:ahLst/>
              <a:cxnLst/>
              <a:rect l="l" t="t" r="r" b="b"/>
              <a:pathLst>
                <a:path w="2757" h="2757" extrusionOk="0">
                  <a:moveTo>
                    <a:pt x="1379" y="2757"/>
                  </a:moveTo>
                  <a:cubicBezTo>
                    <a:pt x="2138" y="2757"/>
                    <a:pt x="2757" y="2138"/>
                    <a:pt x="2757" y="1380"/>
                  </a:cubicBezTo>
                  <a:cubicBezTo>
                    <a:pt x="2757" y="620"/>
                    <a:pt x="2138" y="1"/>
                    <a:pt x="1379" y="1"/>
                  </a:cubicBezTo>
                  <a:cubicBezTo>
                    <a:pt x="621" y="1"/>
                    <a:pt x="0" y="620"/>
                    <a:pt x="0" y="1380"/>
                  </a:cubicBezTo>
                  <a:cubicBezTo>
                    <a:pt x="0" y="2138"/>
                    <a:pt x="619" y="2757"/>
                    <a:pt x="1379"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7" name="Google Shape;1237;p8"/>
            <p:cNvSpPr/>
            <p:nvPr/>
          </p:nvSpPr>
          <p:spPr>
            <a:xfrm>
              <a:off x="2908538" y="0"/>
              <a:ext cx="70655" cy="70662"/>
            </a:xfrm>
            <a:custGeom>
              <a:avLst/>
              <a:gdLst/>
              <a:ahLst/>
              <a:cxnLst/>
              <a:rect l="l" t="t" r="r" b="b"/>
              <a:pathLst>
                <a:path w="2757" h="2757" extrusionOk="0">
                  <a:moveTo>
                    <a:pt x="1378" y="0"/>
                  </a:moveTo>
                  <a:cubicBezTo>
                    <a:pt x="618" y="0"/>
                    <a:pt x="0" y="617"/>
                    <a:pt x="0" y="1379"/>
                  </a:cubicBezTo>
                  <a:cubicBezTo>
                    <a:pt x="0" y="2139"/>
                    <a:pt x="618" y="2756"/>
                    <a:pt x="1378" y="2756"/>
                  </a:cubicBezTo>
                  <a:cubicBezTo>
                    <a:pt x="2139" y="2756"/>
                    <a:pt x="2757" y="2139"/>
                    <a:pt x="2757" y="1379"/>
                  </a:cubicBezTo>
                  <a:cubicBezTo>
                    <a:pt x="2757" y="617"/>
                    <a:pt x="2139" y="0"/>
                    <a:pt x="137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8" name="Google Shape;1238;p8"/>
            <p:cNvSpPr/>
            <p:nvPr/>
          </p:nvSpPr>
          <p:spPr>
            <a:xfrm>
              <a:off x="3031217" y="5639"/>
              <a:ext cx="70655" cy="70662"/>
            </a:xfrm>
            <a:custGeom>
              <a:avLst/>
              <a:gdLst/>
              <a:ahLst/>
              <a:cxnLst/>
              <a:rect l="l" t="t" r="r" b="b"/>
              <a:pathLst>
                <a:path w="2757" h="2757" extrusionOk="0">
                  <a:moveTo>
                    <a:pt x="1378" y="2757"/>
                  </a:moveTo>
                  <a:cubicBezTo>
                    <a:pt x="2138" y="2757"/>
                    <a:pt x="2757" y="2138"/>
                    <a:pt x="2757" y="1380"/>
                  </a:cubicBezTo>
                  <a:cubicBezTo>
                    <a:pt x="2757" y="620"/>
                    <a:pt x="2138" y="1"/>
                    <a:pt x="1378" y="1"/>
                  </a:cubicBezTo>
                  <a:cubicBezTo>
                    <a:pt x="620" y="1"/>
                    <a:pt x="1" y="620"/>
                    <a:pt x="1" y="1380"/>
                  </a:cubicBezTo>
                  <a:cubicBezTo>
                    <a:pt x="1" y="2138"/>
                    <a:pt x="620" y="2757"/>
                    <a:pt x="1378"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9" name="Google Shape;1239;p8"/>
            <p:cNvSpPr/>
            <p:nvPr/>
          </p:nvSpPr>
          <p:spPr>
            <a:xfrm>
              <a:off x="3161430" y="49056"/>
              <a:ext cx="70706" cy="70713"/>
            </a:xfrm>
            <a:custGeom>
              <a:avLst/>
              <a:gdLst/>
              <a:ahLst/>
              <a:cxnLst/>
              <a:rect l="l" t="t" r="r" b="b"/>
              <a:pathLst>
                <a:path w="2759" h="2759" extrusionOk="0">
                  <a:moveTo>
                    <a:pt x="1379" y="2759"/>
                  </a:moveTo>
                  <a:cubicBezTo>
                    <a:pt x="2139" y="2759"/>
                    <a:pt x="2758" y="2138"/>
                    <a:pt x="2758" y="1380"/>
                  </a:cubicBezTo>
                  <a:cubicBezTo>
                    <a:pt x="2758" y="621"/>
                    <a:pt x="2139" y="1"/>
                    <a:pt x="1379" y="1"/>
                  </a:cubicBezTo>
                  <a:cubicBezTo>
                    <a:pt x="621" y="1"/>
                    <a:pt x="0" y="620"/>
                    <a:pt x="0" y="1380"/>
                  </a:cubicBezTo>
                  <a:cubicBezTo>
                    <a:pt x="0" y="2138"/>
                    <a:pt x="621" y="2759"/>
                    <a:pt x="1379" y="275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0" name="Google Shape;1240;p8"/>
            <p:cNvSpPr/>
            <p:nvPr/>
          </p:nvSpPr>
          <p:spPr>
            <a:xfrm>
              <a:off x="3276575" y="86834"/>
              <a:ext cx="70681" cy="70662"/>
            </a:xfrm>
            <a:custGeom>
              <a:avLst/>
              <a:gdLst/>
              <a:ahLst/>
              <a:cxnLst/>
              <a:rect l="l" t="t" r="r" b="b"/>
              <a:pathLst>
                <a:path w="2758" h="2757" extrusionOk="0">
                  <a:moveTo>
                    <a:pt x="1380" y="2756"/>
                  </a:moveTo>
                  <a:cubicBezTo>
                    <a:pt x="2138" y="2756"/>
                    <a:pt x="2757" y="2138"/>
                    <a:pt x="2757" y="1379"/>
                  </a:cubicBezTo>
                  <a:cubicBezTo>
                    <a:pt x="2757" y="619"/>
                    <a:pt x="2138" y="0"/>
                    <a:pt x="1380" y="0"/>
                  </a:cubicBezTo>
                  <a:cubicBezTo>
                    <a:pt x="620" y="0"/>
                    <a:pt x="1" y="619"/>
                    <a:pt x="1" y="1379"/>
                  </a:cubicBezTo>
                  <a:cubicBezTo>
                    <a:pt x="1" y="2138"/>
                    <a:pt x="620" y="2756"/>
                    <a:pt x="1380" y="275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1" name="Google Shape;1241;p8"/>
            <p:cNvSpPr/>
            <p:nvPr/>
          </p:nvSpPr>
          <p:spPr>
            <a:xfrm>
              <a:off x="3406839" y="109465"/>
              <a:ext cx="70655" cy="70688"/>
            </a:xfrm>
            <a:custGeom>
              <a:avLst/>
              <a:gdLst/>
              <a:ahLst/>
              <a:cxnLst/>
              <a:rect l="l" t="t" r="r" b="b"/>
              <a:pathLst>
                <a:path w="2757" h="2758" extrusionOk="0">
                  <a:moveTo>
                    <a:pt x="1378" y="2758"/>
                  </a:moveTo>
                  <a:cubicBezTo>
                    <a:pt x="2138" y="2758"/>
                    <a:pt x="2757" y="2139"/>
                    <a:pt x="2757" y="1379"/>
                  </a:cubicBezTo>
                  <a:cubicBezTo>
                    <a:pt x="2757" y="619"/>
                    <a:pt x="2138" y="0"/>
                    <a:pt x="1378" y="0"/>
                  </a:cubicBezTo>
                  <a:cubicBezTo>
                    <a:pt x="619" y="0"/>
                    <a:pt x="0" y="619"/>
                    <a:pt x="0" y="1379"/>
                  </a:cubicBezTo>
                  <a:cubicBezTo>
                    <a:pt x="0" y="2139"/>
                    <a:pt x="619" y="2758"/>
                    <a:pt x="1378" y="2758"/>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2" name="Google Shape;1242;p8"/>
            <p:cNvSpPr/>
            <p:nvPr/>
          </p:nvSpPr>
          <p:spPr>
            <a:xfrm>
              <a:off x="3527647" y="75505"/>
              <a:ext cx="70655" cy="70688"/>
            </a:xfrm>
            <a:custGeom>
              <a:avLst/>
              <a:gdLst/>
              <a:ahLst/>
              <a:cxnLst/>
              <a:rect l="l" t="t" r="r" b="b"/>
              <a:pathLst>
                <a:path w="2757" h="2758" extrusionOk="0">
                  <a:moveTo>
                    <a:pt x="1378" y="2757"/>
                  </a:moveTo>
                  <a:cubicBezTo>
                    <a:pt x="2138" y="2757"/>
                    <a:pt x="2757" y="2138"/>
                    <a:pt x="2757" y="1378"/>
                  </a:cubicBezTo>
                  <a:cubicBezTo>
                    <a:pt x="2757" y="620"/>
                    <a:pt x="2138" y="1"/>
                    <a:pt x="1378" y="1"/>
                  </a:cubicBezTo>
                  <a:cubicBezTo>
                    <a:pt x="620" y="1"/>
                    <a:pt x="1" y="620"/>
                    <a:pt x="1" y="1378"/>
                  </a:cubicBezTo>
                  <a:cubicBezTo>
                    <a:pt x="1" y="2138"/>
                    <a:pt x="620" y="2757"/>
                    <a:pt x="1378"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3" name="Google Shape;1243;p8"/>
            <p:cNvSpPr/>
            <p:nvPr/>
          </p:nvSpPr>
          <p:spPr>
            <a:xfrm>
              <a:off x="3694559" y="30089"/>
              <a:ext cx="70655" cy="70662"/>
            </a:xfrm>
            <a:custGeom>
              <a:avLst/>
              <a:gdLst/>
              <a:ahLst/>
              <a:cxnLst/>
              <a:rect l="l" t="t" r="r" b="b"/>
              <a:pathLst>
                <a:path w="2757" h="2757" extrusionOk="0">
                  <a:moveTo>
                    <a:pt x="1378" y="1"/>
                  </a:moveTo>
                  <a:cubicBezTo>
                    <a:pt x="616" y="1"/>
                    <a:pt x="0" y="618"/>
                    <a:pt x="0" y="1380"/>
                  </a:cubicBezTo>
                  <a:cubicBezTo>
                    <a:pt x="0" y="2140"/>
                    <a:pt x="616" y="2757"/>
                    <a:pt x="1378" y="2757"/>
                  </a:cubicBezTo>
                  <a:cubicBezTo>
                    <a:pt x="2139" y="2757"/>
                    <a:pt x="2757" y="2140"/>
                    <a:pt x="2757" y="1380"/>
                  </a:cubicBezTo>
                  <a:cubicBezTo>
                    <a:pt x="2757" y="618"/>
                    <a:pt x="2139" y="1"/>
                    <a:pt x="137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4" name="Google Shape;1244;p8"/>
            <p:cNvSpPr/>
            <p:nvPr/>
          </p:nvSpPr>
          <p:spPr>
            <a:xfrm>
              <a:off x="3823953" y="0"/>
              <a:ext cx="70655" cy="70662"/>
            </a:xfrm>
            <a:custGeom>
              <a:avLst/>
              <a:gdLst/>
              <a:ahLst/>
              <a:cxnLst/>
              <a:rect l="l" t="t" r="r" b="b"/>
              <a:pathLst>
                <a:path w="2757" h="2757" extrusionOk="0">
                  <a:moveTo>
                    <a:pt x="1380" y="2756"/>
                  </a:moveTo>
                  <a:cubicBezTo>
                    <a:pt x="2138" y="2756"/>
                    <a:pt x="2757" y="2137"/>
                    <a:pt x="2757" y="1379"/>
                  </a:cubicBezTo>
                  <a:cubicBezTo>
                    <a:pt x="2757" y="619"/>
                    <a:pt x="2138" y="0"/>
                    <a:pt x="1380" y="0"/>
                  </a:cubicBezTo>
                  <a:cubicBezTo>
                    <a:pt x="620" y="0"/>
                    <a:pt x="1" y="619"/>
                    <a:pt x="1" y="1379"/>
                  </a:cubicBezTo>
                  <a:cubicBezTo>
                    <a:pt x="1" y="2137"/>
                    <a:pt x="620" y="2756"/>
                    <a:pt x="1380" y="275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5" name="Google Shape;1245;p8"/>
            <p:cNvSpPr/>
            <p:nvPr/>
          </p:nvSpPr>
          <p:spPr>
            <a:xfrm>
              <a:off x="3946631" y="5639"/>
              <a:ext cx="70706" cy="70662"/>
            </a:xfrm>
            <a:custGeom>
              <a:avLst/>
              <a:gdLst/>
              <a:ahLst/>
              <a:cxnLst/>
              <a:rect l="l" t="t" r="r" b="b"/>
              <a:pathLst>
                <a:path w="2759" h="2757" extrusionOk="0">
                  <a:moveTo>
                    <a:pt x="1380" y="2757"/>
                  </a:moveTo>
                  <a:cubicBezTo>
                    <a:pt x="2138" y="2757"/>
                    <a:pt x="2759" y="2138"/>
                    <a:pt x="2759" y="1380"/>
                  </a:cubicBezTo>
                  <a:cubicBezTo>
                    <a:pt x="2759" y="620"/>
                    <a:pt x="2138" y="1"/>
                    <a:pt x="1380" y="1"/>
                  </a:cubicBezTo>
                  <a:cubicBezTo>
                    <a:pt x="620" y="1"/>
                    <a:pt x="1" y="620"/>
                    <a:pt x="1" y="1380"/>
                  </a:cubicBezTo>
                  <a:cubicBezTo>
                    <a:pt x="1" y="2138"/>
                    <a:pt x="620" y="2757"/>
                    <a:pt x="1380"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6" name="Google Shape;1246;p8"/>
            <p:cNvSpPr/>
            <p:nvPr/>
          </p:nvSpPr>
          <p:spPr>
            <a:xfrm>
              <a:off x="4072181" y="49209"/>
              <a:ext cx="80214" cy="70713"/>
            </a:xfrm>
            <a:custGeom>
              <a:avLst/>
              <a:gdLst/>
              <a:ahLst/>
              <a:cxnLst/>
              <a:rect l="l" t="t" r="r" b="b"/>
              <a:pathLst>
                <a:path w="3130" h="2759" extrusionOk="0">
                  <a:moveTo>
                    <a:pt x="1564" y="1"/>
                  </a:moveTo>
                  <a:cubicBezTo>
                    <a:pt x="1389" y="1"/>
                    <a:pt x="1212" y="34"/>
                    <a:pt x="1041" y="104"/>
                  </a:cubicBezTo>
                  <a:cubicBezTo>
                    <a:pt x="337" y="395"/>
                    <a:pt x="0" y="1201"/>
                    <a:pt x="291" y="1905"/>
                  </a:cubicBezTo>
                  <a:cubicBezTo>
                    <a:pt x="510" y="2437"/>
                    <a:pt x="1024" y="2758"/>
                    <a:pt x="1566" y="2758"/>
                  </a:cubicBezTo>
                  <a:cubicBezTo>
                    <a:pt x="1741" y="2758"/>
                    <a:pt x="1918" y="2725"/>
                    <a:pt x="2089" y="2655"/>
                  </a:cubicBezTo>
                  <a:cubicBezTo>
                    <a:pt x="2793" y="2364"/>
                    <a:pt x="3130" y="1558"/>
                    <a:pt x="2839" y="854"/>
                  </a:cubicBezTo>
                  <a:cubicBezTo>
                    <a:pt x="2620" y="322"/>
                    <a:pt x="2106" y="1"/>
                    <a:pt x="156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7" name="Google Shape;1247;p8"/>
            <p:cNvSpPr/>
            <p:nvPr/>
          </p:nvSpPr>
          <p:spPr>
            <a:xfrm>
              <a:off x="4192015" y="86834"/>
              <a:ext cx="70706" cy="70662"/>
            </a:xfrm>
            <a:custGeom>
              <a:avLst/>
              <a:gdLst/>
              <a:ahLst/>
              <a:cxnLst/>
              <a:rect l="l" t="t" r="r" b="b"/>
              <a:pathLst>
                <a:path w="2759" h="2757" extrusionOk="0">
                  <a:moveTo>
                    <a:pt x="1379" y="2756"/>
                  </a:moveTo>
                  <a:cubicBezTo>
                    <a:pt x="2139" y="2756"/>
                    <a:pt x="2758" y="2138"/>
                    <a:pt x="2758" y="1379"/>
                  </a:cubicBezTo>
                  <a:cubicBezTo>
                    <a:pt x="2758" y="619"/>
                    <a:pt x="2139" y="0"/>
                    <a:pt x="1379" y="0"/>
                  </a:cubicBezTo>
                  <a:cubicBezTo>
                    <a:pt x="619" y="0"/>
                    <a:pt x="0" y="619"/>
                    <a:pt x="0" y="1379"/>
                  </a:cubicBezTo>
                  <a:cubicBezTo>
                    <a:pt x="0" y="2138"/>
                    <a:pt x="621" y="2756"/>
                    <a:pt x="1379" y="275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8" name="Google Shape;1248;p8"/>
            <p:cNvSpPr/>
            <p:nvPr/>
          </p:nvSpPr>
          <p:spPr>
            <a:xfrm>
              <a:off x="4322254" y="109465"/>
              <a:ext cx="70655" cy="70688"/>
            </a:xfrm>
            <a:custGeom>
              <a:avLst/>
              <a:gdLst/>
              <a:ahLst/>
              <a:cxnLst/>
              <a:rect l="l" t="t" r="r" b="b"/>
              <a:pathLst>
                <a:path w="2757" h="2758" extrusionOk="0">
                  <a:moveTo>
                    <a:pt x="1380" y="2758"/>
                  </a:moveTo>
                  <a:cubicBezTo>
                    <a:pt x="2138" y="2758"/>
                    <a:pt x="2757" y="2139"/>
                    <a:pt x="2757" y="1379"/>
                  </a:cubicBezTo>
                  <a:cubicBezTo>
                    <a:pt x="2757" y="619"/>
                    <a:pt x="2138" y="0"/>
                    <a:pt x="1380" y="0"/>
                  </a:cubicBezTo>
                  <a:cubicBezTo>
                    <a:pt x="621" y="0"/>
                    <a:pt x="1" y="619"/>
                    <a:pt x="1" y="1379"/>
                  </a:cubicBezTo>
                  <a:cubicBezTo>
                    <a:pt x="1" y="2139"/>
                    <a:pt x="620" y="2758"/>
                    <a:pt x="1380" y="2758"/>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9" name="Google Shape;1249;p8"/>
            <p:cNvSpPr/>
            <p:nvPr/>
          </p:nvSpPr>
          <p:spPr>
            <a:xfrm>
              <a:off x="4443087" y="75505"/>
              <a:ext cx="70655" cy="70688"/>
            </a:xfrm>
            <a:custGeom>
              <a:avLst/>
              <a:gdLst/>
              <a:ahLst/>
              <a:cxnLst/>
              <a:rect l="l" t="t" r="r" b="b"/>
              <a:pathLst>
                <a:path w="2757" h="2758" extrusionOk="0">
                  <a:moveTo>
                    <a:pt x="1377" y="2757"/>
                  </a:moveTo>
                  <a:cubicBezTo>
                    <a:pt x="2137" y="2757"/>
                    <a:pt x="2756" y="2138"/>
                    <a:pt x="2756" y="1378"/>
                  </a:cubicBezTo>
                  <a:cubicBezTo>
                    <a:pt x="2756" y="620"/>
                    <a:pt x="2137" y="1"/>
                    <a:pt x="1377" y="1"/>
                  </a:cubicBezTo>
                  <a:cubicBezTo>
                    <a:pt x="619" y="1"/>
                    <a:pt x="0" y="620"/>
                    <a:pt x="0" y="1378"/>
                  </a:cubicBezTo>
                  <a:cubicBezTo>
                    <a:pt x="0" y="2138"/>
                    <a:pt x="619" y="2757"/>
                    <a:pt x="1377"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0" name="Google Shape;1250;p8"/>
            <p:cNvSpPr/>
            <p:nvPr/>
          </p:nvSpPr>
          <p:spPr>
            <a:xfrm>
              <a:off x="4604336" y="30089"/>
              <a:ext cx="70655" cy="70662"/>
            </a:xfrm>
            <a:custGeom>
              <a:avLst/>
              <a:gdLst/>
              <a:ahLst/>
              <a:cxnLst/>
              <a:rect l="l" t="t" r="r" b="b"/>
              <a:pathLst>
                <a:path w="2757" h="2757" extrusionOk="0">
                  <a:moveTo>
                    <a:pt x="1379" y="2757"/>
                  </a:moveTo>
                  <a:cubicBezTo>
                    <a:pt x="2137" y="2757"/>
                    <a:pt x="2756" y="2138"/>
                    <a:pt x="2756" y="1380"/>
                  </a:cubicBezTo>
                  <a:cubicBezTo>
                    <a:pt x="2756" y="620"/>
                    <a:pt x="2137" y="1"/>
                    <a:pt x="1379" y="1"/>
                  </a:cubicBezTo>
                  <a:cubicBezTo>
                    <a:pt x="619" y="1"/>
                    <a:pt x="0" y="620"/>
                    <a:pt x="0" y="1380"/>
                  </a:cubicBezTo>
                  <a:cubicBezTo>
                    <a:pt x="0" y="2138"/>
                    <a:pt x="619" y="2757"/>
                    <a:pt x="1379"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1" name="Google Shape;1251;p8"/>
            <p:cNvSpPr/>
            <p:nvPr/>
          </p:nvSpPr>
          <p:spPr>
            <a:xfrm>
              <a:off x="4729013" y="26"/>
              <a:ext cx="80188" cy="70713"/>
            </a:xfrm>
            <a:custGeom>
              <a:avLst/>
              <a:gdLst/>
              <a:ahLst/>
              <a:cxnLst/>
              <a:rect l="l" t="t" r="r" b="b"/>
              <a:pathLst>
                <a:path w="3129" h="2759" extrusionOk="0">
                  <a:moveTo>
                    <a:pt x="1564" y="1"/>
                  </a:moveTo>
                  <a:cubicBezTo>
                    <a:pt x="1389" y="1"/>
                    <a:pt x="1211" y="34"/>
                    <a:pt x="1039" y="105"/>
                  </a:cubicBezTo>
                  <a:cubicBezTo>
                    <a:pt x="336" y="396"/>
                    <a:pt x="0" y="1200"/>
                    <a:pt x="289" y="1904"/>
                  </a:cubicBezTo>
                  <a:cubicBezTo>
                    <a:pt x="509" y="2436"/>
                    <a:pt x="1023" y="2758"/>
                    <a:pt x="1565" y="2758"/>
                  </a:cubicBezTo>
                  <a:cubicBezTo>
                    <a:pt x="1740" y="2758"/>
                    <a:pt x="1918" y="2725"/>
                    <a:pt x="2089" y="2654"/>
                  </a:cubicBezTo>
                  <a:cubicBezTo>
                    <a:pt x="2793" y="2364"/>
                    <a:pt x="3128" y="1559"/>
                    <a:pt x="2838" y="854"/>
                  </a:cubicBezTo>
                  <a:cubicBezTo>
                    <a:pt x="2620" y="322"/>
                    <a:pt x="2106" y="1"/>
                    <a:pt x="156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2" name="Google Shape;1252;p8"/>
            <p:cNvSpPr/>
            <p:nvPr/>
          </p:nvSpPr>
          <p:spPr>
            <a:xfrm>
              <a:off x="4856459" y="5639"/>
              <a:ext cx="70655" cy="70662"/>
            </a:xfrm>
            <a:custGeom>
              <a:avLst/>
              <a:gdLst/>
              <a:ahLst/>
              <a:cxnLst/>
              <a:rect l="l" t="t" r="r" b="b"/>
              <a:pathLst>
                <a:path w="2757" h="2757" extrusionOk="0">
                  <a:moveTo>
                    <a:pt x="1378" y="2757"/>
                  </a:moveTo>
                  <a:cubicBezTo>
                    <a:pt x="2138" y="2757"/>
                    <a:pt x="2757" y="2138"/>
                    <a:pt x="2757" y="1380"/>
                  </a:cubicBezTo>
                  <a:cubicBezTo>
                    <a:pt x="2757" y="620"/>
                    <a:pt x="2138" y="1"/>
                    <a:pt x="1378" y="1"/>
                  </a:cubicBezTo>
                  <a:cubicBezTo>
                    <a:pt x="618" y="1"/>
                    <a:pt x="0" y="620"/>
                    <a:pt x="0" y="1380"/>
                  </a:cubicBezTo>
                  <a:cubicBezTo>
                    <a:pt x="0" y="2138"/>
                    <a:pt x="619" y="2757"/>
                    <a:pt x="1378"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3" name="Google Shape;1253;p8"/>
            <p:cNvSpPr/>
            <p:nvPr/>
          </p:nvSpPr>
          <p:spPr>
            <a:xfrm>
              <a:off x="4986672" y="49056"/>
              <a:ext cx="70706" cy="70662"/>
            </a:xfrm>
            <a:custGeom>
              <a:avLst/>
              <a:gdLst/>
              <a:ahLst/>
              <a:cxnLst/>
              <a:rect l="l" t="t" r="r" b="b"/>
              <a:pathLst>
                <a:path w="2759" h="2757" extrusionOk="0">
                  <a:moveTo>
                    <a:pt x="1379" y="1"/>
                  </a:moveTo>
                  <a:cubicBezTo>
                    <a:pt x="618" y="1"/>
                    <a:pt x="0" y="618"/>
                    <a:pt x="0" y="1380"/>
                  </a:cubicBezTo>
                  <a:cubicBezTo>
                    <a:pt x="0" y="2141"/>
                    <a:pt x="618" y="2757"/>
                    <a:pt x="1379" y="2757"/>
                  </a:cubicBezTo>
                  <a:cubicBezTo>
                    <a:pt x="2141" y="2757"/>
                    <a:pt x="2758" y="2141"/>
                    <a:pt x="2758" y="1380"/>
                  </a:cubicBezTo>
                  <a:cubicBezTo>
                    <a:pt x="2758" y="618"/>
                    <a:pt x="2141" y="1"/>
                    <a:pt x="137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4" name="Google Shape;1254;p8"/>
            <p:cNvSpPr/>
            <p:nvPr/>
          </p:nvSpPr>
          <p:spPr>
            <a:xfrm>
              <a:off x="5101817" y="86834"/>
              <a:ext cx="70655" cy="70662"/>
            </a:xfrm>
            <a:custGeom>
              <a:avLst/>
              <a:gdLst/>
              <a:ahLst/>
              <a:cxnLst/>
              <a:rect l="l" t="t" r="r" b="b"/>
              <a:pathLst>
                <a:path w="2757" h="2757" extrusionOk="0">
                  <a:moveTo>
                    <a:pt x="1378" y="2756"/>
                  </a:moveTo>
                  <a:cubicBezTo>
                    <a:pt x="2138" y="2756"/>
                    <a:pt x="2757" y="2138"/>
                    <a:pt x="2757" y="1379"/>
                  </a:cubicBezTo>
                  <a:cubicBezTo>
                    <a:pt x="2757" y="619"/>
                    <a:pt x="2138" y="0"/>
                    <a:pt x="1378" y="0"/>
                  </a:cubicBezTo>
                  <a:cubicBezTo>
                    <a:pt x="620" y="0"/>
                    <a:pt x="1" y="619"/>
                    <a:pt x="1" y="1379"/>
                  </a:cubicBezTo>
                  <a:cubicBezTo>
                    <a:pt x="1" y="2138"/>
                    <a:pt x="620" y="2756"/>
                    <a:pt x="1378" y="275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5" name="Google Shape;1255;p8"/>
            <p:cNvSpPr/>
            <p:nvPr/>
          </p:nvSpPr>
          <p:spPr>
            <a:xfrm>
              <a:off x="5232030" y="109465"/>
              <a:ext cx="70706" cy="70688"/>
            </a:xfrm>
            <a:custGeom>
              <a:avLst/>
              <a:gdLst/>
              <a:ahLst/>
              <a:cxnLst/>
              <a:rect l="l" t="t" r="r" b="b"/>
              <a:pathLst>
                <a:path w="2759" h="2758" extrusionOk="0">
                  <a:moveTo>
                    <a:pt x="1379" y="2758"/>
                  </a:moveTo>
                  <a:cubicBezTo>
                    <a:pt x="2138" y="2758"/>
                    <a:pt x="2758" y="2139"/>
                    <a:pt x="2758" y="1379"/>
                  </a:cubicBezTo>
                  <a:cubicBezTo>
                    <a:pt x="2758" y="619"/>
                    <a:pt x="2138" y="0"/>
                    <a:pt x="1379" y="0"/>
                  </a:cubicBezTo>
                  <a:cubicBezTo>
                    <a:pt x="621" y="0"/>
                    <a:pt x="1" y="619"/>
                    <a:pt x="1" y="1379"/>
                  </a:cubicBezTo>
                  <a:cubicBezTo>
                    <a:pt x="1" y="2139"/>
                    <a:pt x="620" y="2758"/>
                    <a:pt x="1379" y="2758"/>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6" name="Google Shape;1256;p8"/>
            <p:cNvSpPr/>
            <p:nvPr/>
          </p:nvSpPr>
          <p:spPr>
            <a:xfrm>
              <a:off x="5352838" y="75505"/>
              <a:ext cx="70655" cy="70688"/>
            </a:xfrm>
            <a:custGeom>
              <a:avLst/>
              <a:gdLst/>
              <a:ahLst/>
              <a:cxnLst/>
              <a:rect l="l" t="t" r="r" b="b"/>
              <a:pathLst>
                <a:path w="2757" h="2758" extrusionOk="0">
                  <a:moveTo>
                    <a:pt x="1380" y="2757"/>
                  </a:moveTo>
                  <a:cubicBezTo>
                    <a:pt x="2138" y="2757"/>
                    <a:pt x="2757" y="2138"/>
                    <a:pt x="2757" y="1378"/>
                  </a:cubicBezTo>
                  <a:cubicBezTo>
                    <a:pt x="2757" y="620"/>
                    <a:pt x="2138" y="1"/>
                    <a:pt x="1380" y="1"/>
                  </a:cubicBezTo>
                  <a:cubicBezTo>
                    <a:pt x="620" y="1"/>
                    <a:pt x="1" y="620"/>
                    <a:pt x="1" y="1378"/>
                  </a:cubicBezTo>
                  <a:cubicBezTo>
                    <a:pt x="1" y="2138"/>
                    <a:pt x="620" y="2757"/>
                    <a:pt x="1380"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7" name="Google Shape;1257;p8"/>
            <p:cNvSpPr/>
            <p:nvPr/>
          </p:nvSpPr>
          <p:spPr>
            <a:xfrm>
              <a:off x="5519750" y="30089"/>
              <a:ext cx="70655" cy="70662"/>
            </a:xfrm>
            <a:custGeom>
              <a:avLst/>
              <a:gdLst/>
              <a:ahLst/>
              <a:cxnLst/>
              <a:rect l="l" t="t" r="r" b="b"/>
              <a:pathLst>
                <a:path w="2757" h="2757" extrusionOk="0">
                  <a:moveTo>
                    <a:pt x="1380" y="2757"/>
                  </a:moveTo>
                  <a:cubicBezTo>
                    <a:pt x="2138" y="2757"/>
                    <a:pt x="2757" y="2138"/>
                    <a:pt x="2757" y="1380"/>
                  </a:cubicBezTo>
                  <a:cubicBezTo>
                    <a:pt x="2757" y="620"/>
                    <a:pt x="2138" y="1"/>
                    <a:pt x="1380" y="1"/>
                  </a:cubicBezTo>
                  <a:cubicBezTo>
                    <a:pt x="620" y="1"/>
                    <a:pt x="1" y="620"/>
                    <a:pt x="1" y="1380"/>
                  </a:cubicBezTo>
                  <a:cubicBezTo>
                    <a:pt x="1" y="2138"/>
                    <a:pt x="620" y="2757"/>
                    <a:pt x="1380"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8" name="Google Shape;1258;p8"/>
            <p:cNvSpPr/>
            <p:nvPr/>
          </p:nvSpPr>
          <p:spPr>
            <a:xfrm>
              <a:off x="5649195" y="0"/>
              <a:ext cx="70655" cy="70662"/>
            </a:xfrm>
            <a:custGeom>
              <a:avLst/>
              <a:gdLst/>
              <a:ahLst/>
              <a:cxnLst/>
              <a:rect l="l" t="t" r="r" b="b"/>
              <a:pathLst>
                <a:path w="2757" h="2757" extrusionOk="0">
                  <a:moveTo>
                    <a:pt x="1378" y="0"/>
                  </a:moveTo>
                  <a:cubicBezTo>
                    <a:pt x="618" y="0"/>
                    <a:pt x="1" y="617"/>
                    <a:pt x="1" y="1379"/>
                  </a:cubicBezTo>
                  <a:cubicBezTo>
                    <a:pt x="1" y="2139"/>
                    <a:pt x="618" y="2756"/>
                    <a:pt x="1378" y="2756"/>
                  </a:cubicBezTo>
                  <a:cubicBezTo>
                    <a:pt x="2139" y="2756"/>
                    <a:pt x="2757" y="2139"/>
                    <a:pt x="2757" y="1379"/>
                  </a:cubicBezTo>
                  <a:cubicBezTo>
                    <a:pt x="2757" y="617"/>
                    <a:pt x="2139" y="0"/>
                    <a:pt x="137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9" name="Google Shape;1259;p8"/>
            <p:cNvSpPr/>
            <p:nvPr/>
          </p:nvSpPr>
          <p:spPr>
            <a:xfrm>
              <a:off x="5771873" y="5639"/>
              <a:ext cx="70655" cy="70662"/>
            </a:xfrm>
            <a:custGeom>
              <a:avLst/>
              <a:gdLst/>
              <a:ahLst/>
              <a:cxnLst/>
              <a:rect l="l" t="t" r="r" b="b"/>
              <a:pathLst>
                <a:path w="2757" h="2757" extrusionOk="0">
                  <a:moveTo>
                    <a:pt x="1378" y="2757"/>
                  </a:moveTo>
                  <a:cubicBezTo>
                    <a:pt x="2138" y="2757"/>
                    <a:pt x="2757" y="2138"/>
                    <a:pt x="2757" y="1380"/>
                  </a:cubicBezTo>
                  <a:cubicBezTo>
                    <a:pt x="2757" y="620"/>
                    <a:pt x="2138" y="1"/>
                    <a:pt x="1378" y="1"/>
                  </a:cubicBezTo>
                  <a:cubicBezTo>
                    <a:pt x="620" y="1"/>
                    <a:pt x="1" y="620"/>
                    <a:pt x="1" y="1380"/>
                  </a:cubicBezTo>
                  <a:cubicBezTo>
                    <a:pt x="1" y="2138"/>
                    <a:pt x="620" y="2757"/>
                    <a:pt x="1378"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0" name="Google Shape;1260;p8"/>
            <p:cNvSpPr/>
            <p:nvPr/>
          </p:nvSpPr>
          <p:spPr>
            <a:xfrm>
              <a:off x="5902138" y="49056"/>
              <a:ext cx="70655" cy="70662"/>
            </a:xfrm>
            <a:custGeom>
              <a:avLst/>
              <a:gdLst/>
              <a:ahLst/>
              <a:cxnLst/>
              <a:rect l="l" t="t" r="r" b="b"/>
              <a:pathLst>
                <a:path w="2757" h="2757" extrusionOk="0">
                  <a:moveTo>
                    <a:pt x="1378" y="1"/>
                  </a:moveTo>
                  <a:cubicBezTo>
                    <a:pt x="618" y="1"/>
                    <a:pt x="0" y="618"/>
                    <a:pt x="0" y="1380"/>
                  </a:cubicBezTo>
                  <a:cubicBezTo>
                    <a:pt x="0" y="2141"/>
                    <a:pt x="618" y="2757"/>
                    <a:pt x="1378" y="2757"/>
                  </a:cubicBezTo>
                  <a:cubicBezTo>
                    <a:pt x="2139" y="2757"/>
                    <a:pt x="2756" y="2141"/>
                    <a:pt x="2756" y="1380"/>
                  </a:cubicBezTo>
                  <a:cubicBezTo>
                    <a:pt x="2756" y="618"/>
                    <a:pt x="2139" y="1"/>
                    <a:pt x="137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1" name="Google Shape;1261;p8"/>
            <p:cNvSpPr/>
            <p:nvPr/>
          </p:nvSpPr>
          <p:spPr>
            <a:xfrm>
              <a:off x="6017257" y="86834"/>
              <a:ext cx="70655" cy="70662"/>
            </a:xfrm>
            <a:custGeom>
              <a:avLst/>
              <a:gdLst/>
              <a:ahLst/>
              <a:cxnLst/>
              <a:rect l="l" t="t" r="r" b="b"/>
              <a:pathLst>
                <a:path w="2757" h="2757" extrusionOk="0">
                  <a:moveTo>
                    <a:pt x="1379" y="2756"/>
                  </a:moveTo>
                  <a:cubicBezTo>
                    <a:pt x="2137" y="2756"/>
                    <a:pt x="2756" y="2138"/>
                    <a:pt x="2756" y="1379"/>
                  </a:cubicBezTo>
                  <a:cubicBezTo>
                    <a:pt x="2756" y="619"/>
                    <a:pt x="2137" y="0"/>
                    <a:pt x="1379" y="0"/>
                  </a:cubicBezTo>
                  <a:cubicBezTo>
                    <a:pt x="621" y="0"/>
                    <a:pt x="0" y="619"/>
                    <a:pt x="0" y="1379"/>
                  </a:cubicBezTo>
                  <a:cubicBezTo>
                    <a:pt x="0" y="2138"/>
                    <a:pt x="619" y="2756"/>
                    <a:pt x="1379" y="275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2" name="Google Shape;1262;p8"/>
            <p:cNvSpPr/>
            <p:nvPr/>
          </p:nvSpPr>
          <p:spPr>
            <a:xfrm>
              <a:off x="6147496" y="109465"/>
              <a:ext cx="70655" cy="70688"/>
            </a:xfrm>
            <a:custGeom>
              <a:avLst/>
              <a:gdLst/>
              <a:ahLst/>
              <a:cxnLst/>
              <a:rect l="l" t="t" r="r" b="b"/>
              <a:pathLst>
                <a:path w="2757" h="2758" extrusionOk="0">
                  <a:moveTo>
                    <a:pt x="1378" y="2758"/>
                  </a:moveTo>
                  <a:cubicBezTo>
                    <a:pt x="2138" y="2758"/>
                    <a:pt x="2757" y="2139"/>
                    <a:pt x="2757" y="1379"/>
                  </a:cubicBezTo>
                  <a:cubicBezTo>
                    <a:pt x="2757" y="619"/>
                    <a:pt x="2138" y="0"/>
                    <a:pt x="1378" y="0"/>
                  </a:cubicBezTo>
                  <a:cubicBezTo>
                    <a:pt x="620" y="0"/>
                    <a:pt x="1" y="619"/>
                    <a:pt x="1" y="1379"/>
                  </a:cubicBezTo>
                  <a:cubicBezTo>
                    <a:pt x="1" y="2139"/>
                    <a:pt x="620" y="2758"/>
                    <a:pt x="1378" y="2758"/>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3" name="Google Shape;1263;p8"/>
            <p:cNvSpPr/>
            <p:nvPr/>
          </p:nvSpPr>
          <p:spPr>
            <a:xfrm>
              <a:off x="6268304" y="75505"/>
              <a:ext cx="70655" cy="70688"/>
            </a:xfrm>
            <a:custGeom>
              <a:avLst/>
              <a:gdLst/>
              <a:ahLst/>
              <a:cxnLst/>
              <a:rect l="l" t="t" r="r" b="b"/>
              <a:pathLst>
                <a:path w="2757" h="2758" extrusionOk="0">
                  <a:moveTo>
                    <a:pt x="1378" y="2757"/>
                  </a:moveTo>
                  <a:cubicBezTo>
                    <a:pt x="2138" y="2757"/>
                    <a:pt x="2757" y="2138"/>
                    <a:pt x="2757" y="1378"/>
                  </a:cubicBezTo>
                  <a:cubicBezTo>
                    <a:pt x="2757" y="620"/>
                    <a:pt x="2136" y="1"/>
                    <a:pt x="1378" y="1"/>
                  </a:cubicBezTo>
                  <a:cubicBezTo>
                    <a:pt x="618" y="1"/>
                    <a:pt x="1" y="620"/>
                    <a:pt x="1" y="1378"/>
                  </a:cubicBezTo>
                  <a:cubicBezTo>
                    <a:pt x="1" y="2138"/>
                    <a:pt x="620" y="2757"/>
                    <a:pt x="1378"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4" name="Google Shape;1264;p8"/>
            <p:cNvSpPr/>
            <p:nvPr/>
          </p:nvSpPr>
          <p:spPr>
            <a:xfrm>
              <a:off x="6429552" y="30089"/>
              <a:ext cx="70681" cy="70662"/>
            </a:xfrm>
            <a:custGeom>
              <a:avLst/>
              <a:gdLst/>
              <a:ahLst/>
              <a:cxnLst/>
              <a:rect l="l" t="t" r="r" b="b"/>
              <a:pathLst>
                <a:path w="2758" h="2757" extrusionOk="0">
                  <a:moveTo>
                    <a:pt x="1378" y="1"/>
                  </a:moveTo>
                  <a:cubicBezTo>
                    <a:pt x="617" y="1"/>
                    <a:pt x="1" y="618"/>
                    <a:pt x="1" y="1380"/>
                  </a:cubicBezTo>
                  <a:cubicBezTo>
                    <a:pt x="1" y="2140"/>
                    <a:pt x="617" y="2757"/>
                    <a:pt x="1378" y="2757"/>
                  </a:cubicBezTo>
                  <a:cubicBezTo>
                    <a:pt x="2140" y="2757"/>
                    <a:pt x="2757" y="2140"/>
                    <a:pt x="2757" y="1380"/>
                  </a:cubicBezTo>
                  <a:cubicBezTo>
                    <a:pt x="2757" y="618"/>
                    <a:pt x="2140" y="1"/>
                    <a:pt x="137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5" name="Google Shape;1265;p8"/>
            <p:cNvSpPr/>
            <p:nvPr/>
          </p:nvSpPr>
          <p:spPr>
            <a:xfrm>
              <a:off x="6558971" y="0"/>
              <a:ext cx="70655" cy="70662"/>
            </a:xfrm>
            <a:custGeom>
              <a:avLst/>
              <a:gdLst/>
              <a:ahLst/>
              <a:cxnLst/>
              <a:rect l="l" t="t" r="r" b="b"/>
              <a:pathLst>
                <a:path w="2757" h="2757" extrusionOk="0">
                  <a:moveTo>
                    <a:pt x="1379" y="0"/>
                  </a:moveTo>
                  <a:cubicBezTo>
                    <a:pt x="618" y="0"/>
                    <a:pt x="0" y="617"/>
                    <a:pt x="0" y="1379"/>
                  </a:cubicBezTo>
                  <a:cubicBezTo>
                    <a:pt x="0" y="2139"/>
                    <a:pt x="618" y="2756"/>
                    <a:pt x="1379" y="2756"/>
                  </a:cubicBezTo>
                  <a:cubicBezTo>
                    <a:pt x="2139" y="2756"/>
                    <a:pt x="2756" y="2139"/>
                    <a:pt x="2756" y="1379"/>
                  </a:cubicBezTo>
                  <a:cubicBezTo>
                    <a:pt x="2756" y="617"/>
                    <a:pt x="2139" y="0"/>
                    <a:pt x="137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6" name="Google Shape;1266;p8"/>
            <p:cNvSpPr/>
            <p:nvPr/>
          </p:nvSpPr>
          <p:spPr>
            <a:xfrm>
              <a:off x="6681650" y="5639"/>
              <a:ext cx="70655" cy="70662"/>
            </a:xfrm>
            <a:custGeom>
              <a:avLst/>
              <a:gdLst/>
              <a:ahLst/>
              <a:cxnLst/>
              <a:rect l="l" t="t" r="r" b="b"/>
              <a:pathLst>
                <a:path w="2757" h="2757" extrusionOk="0">
                  <a:moveTo>
                    <a:pt x="1379" y="2757"/>
                  </a:moveTo>
                  <a:cubicBezTo>
                    <a:pt x="2138" y="2757"/>
                    <a:pt x="2757" y="2138"/>
                    <a:pt x="2757" y="1380"/>
                  </a:cubicBezTo>
                  <a:cubicBezTo>
                    <a:pt x="2757" y="620"/>
                    <a:pt x="2138" y="1"/>
                    <a:pt x="1379" y="1"/>
                  </a:cubicBezTo>
                  <a:cubicBezTo>
                    <a:pt x="619" y="1"/>
                    <a:pt x="0" y="620"/>
                    <a:pt x="0" y="1380"/>
                  </a:cubicBezTo>
                  <a:cubicBezTo>
                    <a:pt x="0" y="2138"/>
                    <a:pt x="619" y="2757"/>
                    <a:pt x="1379"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7" name="Google Shape;1267;p8"/>
            <p:cNvSpPr/>
            <p:nvPr/>
          </p:nvSpPr>
          <p:spPr>
            <a:xfrm>
              <a:off x="6811914" y="49056"/>
              <a:ext cx="70655" cy="70713"/>
            </a:xfrm>
            <a:custGeom>
              <a:avLst/>
              <a:gdLst/>
              <a:ahLst/>
              <a:cxnLst/>
              <a:rect l="l" t="t" r="r" b="b"/>
              <a:pathLst>
                <a:path w="2757" h="2759" extrusionOk="0">
                  <a:moveTo>
                    <a:pt x="1377" y="2759"/>
                  </a:moveTo>
                  <a:cubicBezTo>
                    <a:pt x="2137" y="2759"/>
                    <a:pt x="2756" y="2138"/>
                    <a:pt x="2756" y="1380"/>
                  </a:cubicBezTo>
                  <a:cubicBezTo>
                    <a:pt x="2756" y="621"/>
                    <a:pt x="2137" y="1"/>
                    <a:pt x="1377" y="1"/>
                  </a:cubicBezTo>
                  <a:cubicBezTo>
                    <a:pt x="619" y="1"/>
                    <a:pt x="0" y="620"/>
                    <a:pt x="0" y="1380"/>
                  </a:cubicBezTo>
                  <a:cubicBezTo>
                    <a:pt x="0" y="2138"/>
                    <a:pt x="619" y="2759"/>
                    <a:pt x="1377" y="275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8" name="Google Shape;1268;p8"/>
            <p:cNvSpPr/>
            <p:nvPr/>
          </p:nvSpPr>
          <p:spPr>
            <a:xfrm>
              <a:off x="6927007" y="86834"/>
              <a:ext cx="70706" cy="70662"/>
            </a:xfrm>
            <a:custGeom>
              <a:avLst/>
              <a:gdLst/>
              <a:ahLst/>
              <a:cxnLst/>
              <a:rect l="l" t="t" r="r" b="b"/>
              <a:pathLst>
                <a:path w="2759" h="2757" extrusionOk="0">
                  <a:moveTo>
                    <a:pt x="1380" y="2756"/>
                  </a:moveTo>
                  <a:cubicBezTo>
                    <a:pt x="2138" y="2756"/>
                    <a:pt x="2759" y="2138"/>
                    <a:pt x="2759" y="1379"/>
                  </a:cubicBezTo>
                  <a:cubicBezTo>
                    <a:pt x="2759" y="619"/>
                    <a:pt x="2140" y="0"/>
                    <a:pt x="1380" y="0"/>
                  </a:cubicBezTo>
                  <a:cubicBezTo>
                    <a:pt x="620" y="0"/>
                    <a:pt x="1" y="619"/>
                    <a:pt x="1" y="1379"/>
                  </a:cubicBezTo>
                  <a:cubicBezTo>
                    <a:pt x="1" y="2138"/>
                    <a:pt x="620" y="2756"/>
                    <a:pt x="1380" y="275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9" name="Google Shape;1269;p8"/>
            <p:cNvSpPr/>
            <p:nvPr/>
          </p:nvSpPr>
          <p:spPr>
            <a:xfrm>
              <a:off x="7057272" y="109465"/>
              <a:ext cx="70655" cy="70688"/>
            </a:xfrm>
            <a:custGeom>
              <a:avLst/>
              <a:gdLst/>
              <a:ahLst/>
              <a:cxnLst/>
              <a:rect l="l" t="t" r="r" b="b"/>
              <a:pathLst>
                <a:path w="2757" h="2758" extrusionOk="0">
                  <a:moveTo>
                    <a:pt x="1379" y="2758"/>
                  </a:moveTo>
                  <a:cubicBezTo>
                    <a:pt x="2138" y="2758"/>
                    <a:pt x="2757" y="2139"/>
                    <a:pt x="2757" y="1379"/>
                  </a:cubicBezTo>
                  <a:cubicBezTo>
                    <a:pt x="2757" y="619"/>
                    <a:pt x="2138" y="0"/>
                    <a:pt x="1379" y="0"/>
                  </a:cubicBezTo>
                  <a:cubicBezTo>
                    <a:pt x="619" y="0"/>
                    <a:pt x="0" y="619"/>
                    <a:pt x="0" y="1379"/>
                  </a:cubicBezTo>
                  <a:cubicBezTo>
                    <a:pt x="0" y="2139"/>
                    <a:pt x="619" y="2758"/>
                    <a:pt x="1379" y="2758"/>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0" name="Google Shape;1270;p8"/>
            <p:cNvSpPr/>
            <p:nvPr/>
          </p:nvSpPr>
          <p:spPr>
            <a:xfrm>
              <a:off x="7178080" y="75505"/>
              <a:ext cx="70655" cy="70688"/>
            </a:xfrm>
            <a:custGeom>
              <a:avLst/>
              <a:gdLst/>
              <a:ahLst/>
              <a:cxnLst/>
              <a:rect l="l" t="t" r="r" b="b"/>
              <a:pathLst>
                <a:path w="2757" h="2758" extrusionOk="0">
                  <a:moveTo>
                    <a:pt x="1378" y="2757"/>
                  </a:moveTo>
                  <a:cubicBezTo>
                    <a:pt x="2138" y="2757"/>
                    <a:pt x="2757" y="2138"/>
                    <a:pt x="2757" y="1378"/>
                  </a:cubicBezTo>
                  <a:cubicBezTo>
                    <a:pt x="2757" y="620"/>
                    <a:pt x="2138" y="1"/>
                    <a:pt x="1378" y="1"/>
                  </a:cubicBezTo>
                  <a:cubicBezTo>
                    <a:pt x="619" y="1"/>
                    <a:pt x="1" y="620"/>
                    <a:pt x="1" y="1378"/>
                  </a:cubicBezTo>
                  <a:cubicBezTo>
                    <a:pt x="1" y="2138"/>
                    <a:pt x="619" y="2757"/>
                    <a:pt x="1378"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1" name="Google Shape;1271;p8"/>
            <p:cNvSpPr/>
            <p:nvPr/>
          </p:nvSpPr>
          <p:spPr>
            <a:xfrm>
              <a:off x="8250946" y="30089"/>
              <a:ext cx="70655" cy="70662"/>
            </a:xfrm>
            <a:custGeom>
              <a:avLst/>
              <a:gdLst/>
              <a:ahLst/>
              <a:cxnLst/>
              <a:rect l="l" t="t" r="r" b="b"/>
              <a:pathLst>
                <a:path w="2757" h="2757" extrusionOk="0">
                  <a:moveTo>
                    <a:pt x="1379" y="2757"/>
                  </a:moveTo>
                  <a:cubicBezTo>
                    <a:pt x="2138" y="2757"/>
                    <a:pt x="2757" y="2138"/>
                    <a:pt x="2757" y="1380"/>
                  </a:cubicBezTo>
                  <a:cubicBezTo>
                    <a:pt x="2757" y="620"/>
                    <a:pt x="2138" y="1"/>
                    <a:pt x="1379" y="1"/>
                  </a:cubicBezTo>
                  <a:cubicBezTo>
                    <a:pt x="619" y="1"/>
                    <a:pt x="1" y="620"/>
                    <a:pt x="1" y="1380"/>
                  </a:cubicBezTo>
                  <a:cubicBezTo>
                    <a:pt x="1" y="2138"/>
                    <a:pt x="619" y="2757"/>
                    <a:pt x="1379"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2" name="Google Shape;1272;p8"/>
            <p:cNvSpPr/>
            <p:nvPr/>
          </p:nvSpPr>
          <p:spPr>
            <a:xfrm>
              <a:off x="8380391" y="0"/>
              <a:ext cx="70655" cy="70662"/>
            </a:xfrm>
            <a:custGeom>
              <a:avLst/>
              <a:gdLst/>
              <a:ahLst/>
              <a:cxnLst/>
              <a:rect l="l" t="t" r="r" b="b"/>
              <a:pathLst>
                <a:path w="2757" h="2757" extrusionOk="0">
                  <a:moveTo>
                    <a:pt x="1378" y="2756"/>
                  </a:moveTo>
                  <a:cubicBezTo>
                    <a:pt x="2138" y="2756"/>
                    <a:pt x="2757" y="2137"/>
                    <a:pt x="2757" y="1379"/>
                  </a:cubicBezTo>
                  <a:cubicBezTo>
                    <a:pt x="2757" y="619"/>
                    <a:pt x="2138" y="0"/>
                    <a:pt x="1378" y="0"/>
                  </a:cubicBezTo>
                  <a:cubicBezTo>
                    <a:pt x="619" y="0"/>
                    <a:pt x="1" y="619"/>
                    <a:pt x="1" y="1379"/>
                  </a:cubicBezTo>
                  <a:cubicBezTo>
                    <a:pt x="1" y="2137"/>
                    <a:pt x="619" y="2756"/>
                    <a:pt x="1378" y="275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3" name="Google Shape;1273;p8"/>
            <p:cNvSpPr/>
            <p:nvPr/>
          </p:nvSpPr>
          <p:spPr>
            <a:xfrm>
              <a:off x="8503070" y="5639"/>
              <a:ext cx="70655" cy="70662"/>
            </a:xfrm>
            <a:custGeom>
              <a:avLst/>
              <a:gdLst/>
              <a:ahLst/>
              <a:cxnLst/>
              <a:rect l="l" t="t" r="r" b="b"/>
              <a:pathLst>
                <a:path w="2757" h="2757" extrusionOk="0">
                  <a:moveTo>
                    <a:pt x="1378" y="2757"/>
                  </a:moveTo>
                  <a:cubicBezTo>
                    <a:pt x="2138" y="2757"/>
                    <a:pt x="2757" y="2138"/>
                    <a:pt x="2757" y="1380"/>
                  </a:cubicBezTo>
                  <a:cubicBezTo>
                    <a:pt x="2757" y="620"/>
                    <a:pt x="2138" y="1"/>
                    <a:pt x="1378" y="1"/>
                  </a:cubicBezTo>
                  <a:cubicBezTo>
                    <a:pt x="620" y="1"/>
                    <a:pt x="1" y="620"/>
                    <a:pt x="1" y="1380"/>
                  </a:cubicBezTo>
                  <a:cubicBezTo>
                    <a:pt x="1" y="2138"/>
                    <a:pt x="620" y="2757"/>
                    <a:pt x="1378"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4" name="Google Shape;1274;p8"/>
            <p:cNvSpPr/>
            <p:nvPr/>
          </p:nvSpPr>
          <p:spPr>
            <a:xfrm>
              <a:off x="8633334" y="49056"/>
              <a:ext cx="70655" cy="70713"/>
            </a:xfrm>
            <a:custGeom>
              <a:avLst/>
              <a:gdLst/>
              <a:ahLst/>
              <a:cxnLst/>
              <a:rect l="l" t="t" r="r" b="b"/>
              <a:pathLst>
                <a:path w="2757" h="2759" extrusionOk="0">
                  <a:moveTo>
                    <a:pt x="1377" y="2759"/>
                  </a:moveTo>
                  <a:cubicBezTo>
                    <a:pt x="2137" y="2759"/>
                    <a:pt x="2756" y="2138"/>
                    <a:pt x="2756" y="1380"/>
                  </a:cubicBezTo>
                  <a:cubicBezTo>
                    <a:pt x="2756" y="621"/>
                    <a:pt x="2137" y="1"/>
                    <a:pt x="1377" y="1"/>
                  </a:cubicBezTo>
                  <a:cubicBezTo>
                    <a:pt x="619" y="1"/>
                    <a:pt x="0" y="620"/>
                    <a:pt x="0" y="1380"/>
                  </a:cubicBezTo>
                  <a:cubicBezTo>
                    <a:pt x="0" y="2138"/>
                    <a:pt x="619" y="2759"/>
                    <a:pt x="1377" y="275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5" name="Google Shape;1275;p8"/>
            <p:cNvSpPr/>
            <p:nvPr/>
          </p:nvSpPr>
          <p:spPr>
            <a:xfrm>
              <a:off x="8748453" y="86834"/>
              <a:ext cx="70655" cy="70662"/>
            </a:xfrm>
            <a:custGeom>
              <a:avLst/>
              <a:gdLst/>
              <a:ahLst/>
              <a:cxnLst/>
              <a:rect l="l" t="t" r="r" b="b"/>
              <a:pathLst>
                <a:path w="2757" h="2757" extrusionOk="0">
                  <a:moveTo>
                    <a:pt x="1377" y="2756"/>
                  </a:moveTo>
                  <a:cubicBezTo>
                    <a:pt x="2137" y="2756"/>
                    <a:pt x="2756" y="2138"/>
                    <a:pt x="2756" y="1379"/>
                  </a:cubicBezTo>
                  <a:cubicBezTo>
                    <a:pt x="2756" y="619"/>
                    <a:pt x="2137" y="0"/>
                    <a:pt x="1377" y="0"/>
                  </a:cubicBezTo>
                  <a:cubicBezTo>
                    <a:pt x="619" y="0"/>
                    <a:pt x="0" y="619"/>
                    <a:pt x="0" y="1379"/>
                  </a:cubicBezTo>
                  <a:cubicBezTo>
                    <a:pt x="0" y="2138"/>
                    <a:pt x="619" y="2756"/>
                    <a:pt x="1377" y="275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6" name="Google Shape;1276;p8"/>
            <p:cNvSpPr/>
            <p:nvPr/>
          </p:nvSpPr>
          <p:spPr>
            <a:xfrm>
              <a:off x="8878692" y="109465"/>
              <a:ext cx="70655" cy="70688"/>
            </a:xfrm>
            <a:custGeom>
              <a:avLst/>
              <a:gdLst/>
              <a:ahLst/>
              <a:cxnLst/>
              <a:rect l="l" t="t" r="r" b="b"/>
              <a:pathLst>
                <a:path w="2757" h="2758" extrusionOk="0">
                  <a:moveTo>
                    <a:pt x="1378" y="2758"/>
                  </a:moveTo>
                  <a:cubicBezTo>
                    <a:pt x="2138" y="2758"/>
                    <a:pt x="2757" y="2139"/>
                    <a:pt x="2757" y="1379"/>
                  </a:cubicBezTo>
                  <a:cubicBezTo>
                    <a:pt x="2757" y="619"/>
                    <a:pt x="2138" y="0"/>
                    <a:pt x="1378" y="0"/>
                  </a:cubicBezTo>
                  <a:cubicBezTo>
                    <a:pt x="620" y="0"/>
                    <a:pt x="1" y="619"/>
                    <a:pt x="1" y="1379"/>
                  </a:cubicBezTo>
                  <a:cubicBezTo>
                    <a:pt x="1" y="2139"/>
                    <a:pt x="620" y="2758"/>
                    <a:pt x="1378" y="2758"/>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7" name="Google Shape;1277;p8"/>
            <p:cNvSpPr/>
            <p:nvPr/>
          </p:nvSpPr>
          <p:spPr>
            <a:xfrm>
              <a:off x="8999474" y="75505"/>
              <a:ext cx="70681" cy="70688"/>
            </a:xfrm>
            <a:custGeom>
              <a:avLst/>
              <a:gdLst/>
              <a:ahLst/>
              <a:cxnLst/>
              <a:rect l="l" t="t" r="r" b="b"/>
              <a:pathLst>
                <a:path w="2758" h="2758" extrusionOk="0">
                  <a:moveTo>
                    <a:pt x="1379" y="2757"/>
                  </a:moveTo>
                  <a:cubicBezTo>
                    <a:pt x="2137" y="2757"/>
                    <a:pt x="2758" y="2138"/>
                    <a:pt x="2758" y="1378"/>
                  </a:cubicBezTo>
                  <a:cubicBezTo>
                    <a:pt x="2758" y="620"/>
                    <a:pt x="2137" y="1"/>
                    <a:pt x="1379" y="1"/>
                  </a:cubicBezTo>
                  <a:cubicBezTo>
                    <a:pt x="619" y="1"/>
                    <a:pt x="0" y="620"/>
                    <a:pt x="0" y="1378"/>
                  </a:cubicBezTo>
                  <a:cubicBezTo>
                    <a:pt x="0" y="2138"/>
                    <a:pt x="619" y="2757"/>
                    <a:pt x="1379"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bg>
      <p:bgPr>
        <a:solidFill>
          <a:schemeClr val="lt2"/>
        </a:solidFill>
        <a:effectLst/>
      </p:bgPr>
    </p:bg>
    <p:spTree>
      <p:nvGrpSpPr>
        <p:cNvPr id="1" name="Shape 1278"/>
        <p:cNvGrpSpPr/>
        <p:nvPr/>
      </p:nvGrpSpPr>
      <p:grpSpPr>
        <a:xfrm>
          <a:off x="0" y="0"/>
          <a:ext cx="0" cy="0"/>
          <a:chOff x="0" y="0"/>
          <a:chExt cx="0" cy="0"/>
        </a:xfrm>
      </p:grpSpPr>
      <p:sp>
        <p:nvSpPr>
          <p:cNvPr id="1279" name="Google Shape;1279;p9"/>
          <p:cNvSpPr txBox="1">
            <a:spLocks noGrp="1"/>
          </p:cNvSpPr>
          <p:nvPr>
            <p:ph type="title"/>
          </p:nvPr>
        </p:nvSpPr>
        <p:spPr>
          <a:xfrm>
            <a:off x="720000" y="367423"/>
            <a:ext cx="7704000" cy="841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600"/>
              <a:buNone/>
              <a:defRPr sz="45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1280" name="Google Shape;1280;p9"/>
          <p:cNvSpPr txBox="1">
            <a:spLocks noGrp="1"/>
          </p:cNvSpPr>
          <p:nvPr>
            <p:ph type="subTitle" idx="1"/>
          </p:nvPr>
        </p:nvSpPr>
        <p:spPr>
          <a:xfrm>
            <a:off x="2241550" y="1348750"/>
            <a:ext cx="4661100" cy="1681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200"/>
              <a:buNone/>
              <a:defRPr sz="1600"/>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grpSp>
        <p:nvGrpSpPr>
          <p:cNvPr id="1281" name="Google Shape;1281;p9"/>
          <p:cNvGrpSpPr/>
          <p:nvPr/>
        </p:nvGrpSpPr>
        <p:grpSpPr>
          <a:xfrm>
            <a:off x="0" y="4760925"/>
            <a:ext cx="9144169" cy="382623"/>
            <a:chOff x="0" y="4760925"/>
            <a:chExt cx="9144169" cy="382623"/>
          </a:xfrm>
        </p:grpSpPr>
        <p:sp>
          <p:nvSpPr>
            <p:cNvPr id="1282" name="Google Shape;1282;p9"/>
            <p:cNvSpPr/>
            <p:nvPr/>
          </p:nvSpPr>
          <p:spPr>
            <a:xfrm>
              <a:off x="0" y="4760925"/>
              <a:ext cx="9144169" cy="382623"/>
            </a:xfrm>
            <a:custGeom>
              <a:avLst/>
              <a:gdLst/>
              <a:ahLst/>
              <a:cxnLst/>
              <a:rect l="l" t="t" r="r" b="b"/>
              <a:pathLst>
                <a:path w="285666" h="26131" extrusionOk="0">
                  <a:moveTo>
                    <a:pt x="0" y="1"/>
                  </a:moveTo>
                  <a:lnTo>
                    <a:pt x="0" y="26130"/>
                  </a:lnTo>
                  <a:lnTo>
                    <a:pt x="285665" y="26130"/>
                  </a:lnTo>
                  <a:lnTo>
                    <a:pt x="28566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283" name="Google Shape;1283;p9"/>
            <p:cNvGrpSpPr/>
            <p:nvPr/>
          </p:nvGrpSpPr>
          <p:grpSpPr>
            <a:xfrm>
              <a:off x="97711" y="4820146"/>
              <a:ext cx="8948592" cy="264357"/>
              <a:chOff x="72194" y="4820146"/>
              <a:chExt cx="8948592" cy="264357"/>
            </a:xfrm>
          </p:grpSpPr>
          <p:grpSp>
            <p:nvGrpSpPr>
              <p:cNvPr id="1284" name="Google Shape;1284;p9"/>
              <p:cNvGrpSpPr/>
              <p:nvPr/>
            </p:nvGrpSpPr>
            <p:grpSpPr>
              <a:xfrm>
                <a:off x="72194" y="4820146"/>
                <a:ext cx="4141998" cy="264357"/>
                <a:chOff x="380575" y="2688875"/>
                <a:chExt cx="6919475" cy="441625"/>
              </a:xfrm>
            </p:grpSpPr>
            <p:sp>
              <p:nvSpPr>
                <p:cNvPr id="1285" name="Google Shape;1285;p9"/>
                <p:cNvSpPr/>
                <p:nvPr/>
              </p:nvSpPr>
              <p:spPr>
                <a:xfrm>
                  <a:off x="399825" y="2754250"/>
                  <a:ext cx="311975" cy="326300"/>
                </a:xfrm>
                <a:custGeom>
                  <a:avLst/>
                  <a:gdLst/>
                  <a:ahLst/>
                  <a:cxnLst/>
                  <a:rect l="l" t="t" r="r" b="b"/>
                  <a:pathLst>
                    <a:path w="12479" h="13052" extrusionOk="0">
                      <a:moveTo>
                        <a:pt x="12359" y="11726"/>
                      </a:moveTo>
                      <a:cubicBezTo>
                        <a:pt x="12014" y="13051"/>
                        <a:pt x="831" y="12114"/>
                        <a:pt x="793" y="12076"/>
                      </a:cubicBezTo>
                      <a:cubicBezTo>
                        <a:pt x="672" y="11955"/>
                        <a:pt x="0" y="943"/>
                        <a:pt x="1044" y="500"/>
                      </a:cubicBezTo>
                      <a:cubicBezTo>
                        <a:pt x="934" y="439"/>
                        <a:pt x="11874" y="1"/>
                        <a:pt x="12294" y="816"/>
                      </a:cubicBezTo>
                      <a:cubicBezTo>
                        <a:pt x="12478" y="1176"/>
                        <a:pt x="12382" y="10416"/>
                        <a:pt x="12359" y="11724"/>
                      </a:cubicBezTo>
                      <a:lnTo>
                        <a:pt x="12359" y="11724"/>
                      </a:lnTo>
                      <a:close/>
                      <a:moveTo>
                        <a:pt x="9244" y="1758"/>
                      </a:moveTo>
                      <a:lnTo>
                        <a:pt x="1892" y="1758"/>
                      </a:lnTo>
                      <a:cubicBezTo>
                        <a:pt x="1892" y="4831"/>
                        <a:pt x="1892" y="7902"/>
                        <a:pt x="1892" y="10976"/>
                      </a:cubicBezTo>
                      <a:lnTo>
                        <a:pt x="11081" y="10976"/>
                      </a:lnTo>
                      <a:cubicBezTo>
                        <a:pt x="11081" y="8346"/>
                        <a:pt x="11579" y="4431"/>
                        <a:pt x="10766" y="2073"/>
                      </a:cubicBezTo>
                      <a:lnTo>
                        <a:pt x="9244" y="1758"/>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6" name="Google Shape;1286;p9"/>
                <p:cNvSpPr/>
                <p:nvPr/>
              </p:nvSpPr>
              <p:spPr>
                <a:xfrm>
                  <a:off x="380575" y="2731575"/>
                  <a:ext cx="357025" cy="363275"/>
                </a:xfrm>
                <a:custGeom>
                  <a:avLst/>
                  <a:gdLst/>
                  <a:ahLst/>
                  <a:cxnLst/>
                  <a:rect l="l" t="t" r="r" b="b"/>
                  <a:pathLst>
                    <a:path w="14281" h="14531" extrusionOk="0">
                      <a:moveTo>
                        <a:pt x="14245" y="14071"/>
                      </a:moveTo>
                      <a:cubicBezTo>
                        <a:pt x="14126" y="14531"/>
                        <a:pt x="390" y="14383"/>
                        <a:pt x="274" y="14113"/>
                      </a:cubicBezTo>
                      <a:cubicBezTo>
                        <a:pt x="252" y="14353"/>
                        <a:pt x="0" y="456"/>
                        <a:pt x="437" y="272"/>
                      </a:cubicBezTo>
                      <a:cubicBezTo>
                        <a:pt x="199" y="251"/>
                        <a:pt x="14050" y="0"/>
                        <a:pt x="14234" y="435"/>
                      </a:cubicBezTo>
                      <a:cubicBezTo>
                        <a:pt x="14239" y="382"/>
                        <a:pt x="14280" y="9686"/>
                        <a:pt x="14245" y="14071"/>
                      </a:cubicBezTo>
                      <a:close/>
                      <a:moveTo>
                        <a:pt x="11884" y="775"/>
                      </a:moveTo>
                      <a:lnTo>
                        <a:pt x="775" y="775"/>
                      </a:lnTo>
                      <a:cubicBezTo>
                        <a:pt x="775" y="5108"/>
                        <a:pt x="775" y="9440"/>
                        <a:pt x="777" y="13773"/>
                      </a:cubicBezTo>
                      <a:lnTo>
                        <a:pt x="13734" y="13773"/>
                      </a:lnTo>
                      <a:cubicBezTo>
                        <a:pt x="13733" y="10726"/>
                        <a:pt x="14267" y="3559"/>
                        <a:pt x="13416" y="1094"/>
                      </a:cubicBezTo>
                      <a:lnTo>
                        <a:pt x="11884" y="775"/>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7" name="Google Shape;1287;p9"/>
                <p:cNvSpPr/>
                <p:nvPr/>
              </p:nvSpPr>
              <p:spPr>
                <a:xfrm>
                  <a:off x="832350" y="2724350"/>
                  <a:ext cx="368200" cy="365025"/>
                </a:xfrm>
                <a:custGeom>
                  <a:avLst/>
                  <a:gdLst/>
                  <a:ahLst/>
                  <a:cxnLst/>
                  <a:rect l="l" t="t" r="r" b="b"/>
                  <a:pathLst>
                    <a:path w="14728" h="14601" extrusionOk="0">
                      <a:moveTo>
                        <a:pt x="14711" y="11183"/>
                      </a:moveTo>
                      <a:cubicBezTo>
                        <a:pt x="14727" y="12553"/>
                        <a:pt x="3728" y="14601"/>
                        <a:pt x="3680" y="14574"/>
                      </a:cubicBezTo>
                      <a:cubicBezTo>
                        <a:pt x="3530" y="14488"/>
                        <a:pt x="1" y="4041"/>
                        <a:pt x="890" y="3339"/>
                      </a:cubicBezTo>
                      <a:cubicBezTo>
                        <a:pt x="771" y="3309"/>
                        <a:pt x="11180" y="0"/>
                        <a:pt x="11797" y="676"/>
                      </a:cubicBezTo>
                      <a:cubicBezTo>
                        <a:pt x="12069" y="973"/>
                        <a:pt x="14391" y="9915"/>
                        <a:pt x="14711" y="11183"/>
                      </a:cubicBezTo>
                      <a:close/>
                      <a:moveTo>
                        <a:pt x="9109" y="2388"/>
                      </a:moveTo>
                      <a:cubicBezTo>
                        <a:pt x="6749" y="3035"/>
                        <a:pt x="4392" y="3682"/>
                        <a:pt x="2032" y="4328"/>
                      </a:cubicBezTo>
                      <a:cubicBezTo>
                        <a:pt x="2837" y="7293"/>
                        <a:pt x="3643" y="10258"/>
                        <a:pt x="4448" y="13222"/>
                      </a:cubicBezTo>
                      <a:cubicBezTo>
                        <a:pt x="7395" y="12414"/>
                        <a:pt x="10342" y="11606"/>
                        <a:pt x="13289" y="10796"/>
                      </a:cubicBezTo>
                      <a:cubicBezTo>
                        <a:pt x="12599" y="8259"/>
                        <a:pt x="12056" y="4353"/>
                        <a:pt x="10655" y="2292"/>
                      </a:cubicBezTo>
                      <a:lnTo>
                        <a:pt x="9109" y="2388"/>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8" name="Google Shape;1288;p9"/>
                <p:cNvSpPr/>
                <p:nvPr/>
              </p:nvSpPr>
              <p:spPr>
                <a:xfrm>
                  <a:off x="804700" y="2693200"/>
                  <a:ext cx="431900" cy="437250"/>
                </a:xfrm>
                <a:custGeom>
                  <a:avLst/>
                  <a:gdLst/>
                  <a:ahLst/>
                  <a:cxnLst/>
                  <a:rect l="l" t="t" r="r" b="b"/>
                  <a:pathLst>
                    <a:path w="17276" h="17490" extrusionOk="0">
                      <a:moveTo>
                        <a:pt x="17269" y="13522"/>
                      </a:moveTo>
                      <a:cubicBezTo>
                        <a:pt x="17275" y="13997"/>
                        <a:pt x="4026" y="17480"/>
                        <a:pt x="3843" y="17247"/>
                      </a:cubicBezTo>
                      <a:cubicBezTo>
                        <a:pt x="3885" y="17490"/>
                        <a:pt x="0" y="4149"/>
                        <a:pt x="372" y="3853"/>
                      </a:cubicBezTo>
                      <a:cubicBezTo>
                        <a:pt x="141" y="3895"/>
                        <a:pt x="13404" y="0"/>
                        <a:pt x="13693" y="370"/>
                      </a:cubicBezTo>
                      <a:cubicBezTo>
                        <a:pt x="13685" y="316"/>
                        <a:pt x="16157" y="9281"/>
                        <a:pt x="17269" y="13522"/>
                      </a:cubicBezTo>
                      <a:lnTo>
                        <a:pt x="17269" y="13522"/>
                      </a:lnTo>
                      <a:close/>
                      <a:moveTo>
                        <a:pt x="11521" y="1318"/>
                      </a:moveTo>
                      <a:cubicBezTo>
                        <a:pt x="7957" y="2295"/>
                        <a:pt x="4392" y="3272"/>
                        <a:pt x="830" y="4248"/>
                      </a:cubicBezTo>
                      <a:cubicBezTo>
                        <a:pt x="1965" y="8430"/>
                        <a:pt x="3100" y="12608"/>
                        <a:pt x="4236" y="16788"/>
                      </a:cubicBezTo>
                      <a:cubicBezTo>
                        <a:pt x="8391" y="15649"/>
                        <a:pt x="12545" y="14509"/>
                        <a:pt x="16698" y="13368"/>
                      </a:cubicBezTo>
                      <a:cubicBezTo>
                        <a:pt x="15902" y="10431"/>
                        <a:pt x="14543" y="3375"/>
                        <a:pt x="13077" y="122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9" name="Google Shape;1289;p9"/>
                <p:cNvSpPr/>
                <p:nvPr/>
              </p:nvSpPr>
              <p:spPr>
                <a:xfrm>
                  <a:off x="1332100" y="2754250"/>
                  <a:ext cx="310700" cy="326300"/>
                </a:xfrm>
                <a:custGeom>
                  <a:avLst/>
                  <a:gdLst/>
                  <a:ahLst/>
                  <a:cxnLst/>
                  <a:rect l="l" t="t" r="r" b="b"/>
                  <a:pathLst>
                    <a:path w="12428" h="13052" extrusionOk="0">
                      <a:moveTo>
                        <a:pt x="12308" y="11726"/>
                      </a:moveTo>
                      <a:cubicBezTo>
                        <a:pt x="11966" y="13051"/>
                        <a:pt x="831" y="12114"/>
                        <a:pt x="794" y="12076"/>
                      </a:cubicBezTo>
                      <a:cubicBezTo>
                        <a:pt x="671" y="11953"/>
                        <a:pt x="1" y="943"/>
                        <a:pt x="1040" y="500"/>
                      </a:cubicBezTo>
                      <a:cubicBezTo>
                        <a:pt x="935" y="440"/>
                        <a:pt x="11825" y="1"/>
                        <a:pt x="12243" y="816"/>
                      </a:cubicBezTo>
                      <a:cubicBezTo>
                        <a:pt x="12428" y="1176"/>
                        <a:pt x="12333" y="10415"/>
                        <a:pt x="12308" y="11724"/>
                      </a:cubicBezTo>
                      <a:lnTo>
                        <a:pt x="12308" y="11724"/>
                      </a:lnTo>
                      <a:close/>
                      <a:moveTo>
                        <a:pt x="9204" y="1758"/>
                      </a:moveTo>
                      <a:lnTo>
                        <a:pt x="1883" y="1758"/>
                      </a:lnTo>
                      <a:cubicBezTo>
                        <a:pt x="1883" y="4831"/>
                        <a:pt x="1884" y="7902"/>
                        <a:pt x="1886" y="10976"/>
                      </a:cubicBezTo>
                      <a:lnTo>
                        <a:pt x="11037" y="10976"/>
                      </a:lnTo>
                      <a:cubicBezTo>
                        <a:pt x="11035" y="8344"/>
                        <a:pt x="11532" y="4434"/>
                        <a:pt x="10720" y="2073"/>
                      </a:cubicBezTo>
                      <a:lnTo>
                        <a:pt x="9205" y="1758"/>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0" name="Google Shape;1290;p9"/>
                <p:cNvSpPr/>
                <p:nvPr/>
              </p:nvSpPr>
              <p:spPr>
                <a:xfrm>
                  <a:off x="1312850" y="2731575"/>
                  <a:ext cx="355675" cy="363275"/>
                </a:xfrm>
                <a:custGeom>
                  <a:avLst/>
                  <a:gdLst/>
                  <a:ahLst/>
                  <a:cxnLst/>
                  <a:rect l="l" t="t" r="r" b="b"/>
                  <a:pathLst>
                    <a:path w="14227" h="14531" extrusionOk="0">
                      <a:moveTo>
                        <a:pt x="14193" y="14071"/>
                      </a:moveTo>
                      <a:cubicBezTo>
                        <a:pt x="14075" y="14531"/>
                        <a:pt x="396" y="14383"/>
                        <a:pt x="281" y="14113"/>
                      </a:cubicBezTo>
                      <a:cubicBezTo>
                        <a:pt x="260" y="14355"/>
                        <a:pt x="1" y="458"/>
                        <a:pt x="441" y="272"/>
                      </a:cubicBezTo>
                      <a:cubicBezTo>
                        <a:pt x="205" y="251"/>
                        <a:pt x="13997" y="0"/>
                        <a:pt x="14178" y="435"/>
                      </a:cubicBezTo>
                      <a:cubicBezTo>
                        <a:pt x="14183" y="382"/>
                        <a:pt x="14226" y="9679"/>
                        <a:pt x="14193" y="14071"/>
                      </a:cubicBezTo>
                      <a:close/>
                      <a:moveTo>
                        <a:pt x="11837" y="775"/>
                      </a:moveTo>
                      <a:lnTo>
                        <a:pt x="778" y="775"/>
                      </a:lnTo>
                      <a:cubicBezTo>
                        <a:pt x="776" y="5108"/>
                        <a:pt x="778" y="9440"/>
                        <a:pt x="781" y="13773"/>
                      </a:cubicBezTo>
                      <a:lnTo>
                        <a:pt x="13684" y="13773"/>
                      </a:lnTo>
                      <a:cubicBezTo>
                        <a:pt x="13682" y="10723"/>
                        <a:pt x="14213" y="3564"/>
                        <a:pt x="13364" y="1094"/>
                      </a:cubicBezTo>
                      <a:lnTo>
                        <a:pt x="11837" y="775"/>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1" name="Google Shape;1291;p9"/>
                <p:cNvSpPr/>
                <p:nvPr/>
              </p:nvSpPr>
              <p:spPr>
                <a:xfrm>
                  <a:off x="2262000" y="2754250"/>
                  <a:ext cx="310900" cy="326300"/>
                </a:xfrm>
                <a:custGeom>
                  <a:avLst/>
                  <a:gdLst/>
                  <a:ahLst/>
                  <a:cxnLst/>
                  <a:rect l="l" t="t" r="r" b="b"/>
                  <a:pathLst>
                    <a:path w="12436" h="13052" extrusionOk="0">
                      <a:moveTo>
                        <a:pt x="12323" y="11726"/>
                      </a:moveTo>
                      <a:cubicBezTo>
                        <a:pt x="11979" y="13051"/>
                        <a:pt x="833" y="12114"/>
                        <a:pt x="797" y="12076"/>
                      </a:cubicBezTo>
                      <a:cubicBezTo>
                        <a:pt x="672" y="11951"/>
                        <a:pt x="0" y="943"/>
                        <a:pt x="1041" y="500"/>
                      </a:cubicBezTo>
                      <a:cubicBezTo>
                        <a:pt x="935" y="439"/>
                        <a:pt x="11835" y="1"/>
                        <a:pt x="12253" y="816"/>
                      </a:cubicBezTo>
                      <a:cubicBezTo>
                        <a:pt x="12435" y="1172"/>
                        <a:pt x="12343" y="10416"/>
                        <a:pt x="12323" y="11724"/>
                      </a:cubicBezTo>
                      <a:lnTo>
                        <a:pt x="12323" y="11724"/>
                      </a:lnTo>
                      <a:close/>
                      <a:moveTo>
                        <a:pt x="9210" y="1758"/>
                      </a:moveTo>
                      <a:lnTo>
                        <a:pt x="1884" y="1758"/>
                      </a:lnTo>
                      <a:cubicBezTo>
                        <a:pt x="1884" y="4831"/>
                        <a:pt x="1885" y="7902"/>
                        <a:pt x="1889" y="10976"/>
                      </a:cubicBezTo>
                      <a:lnTo>
                        <a:pt x="11048" y="10976"/>
                      </a:lnTo>
                      <a:cubicBezTo>
                        <a:pt x="11045" y="8344"/>
                        <a:pt x="11539" y="4433"/>
                        <a:pt x="10728" y="2073"/>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2" name="Google Shape;1292;p9"/>
                <p:cNvSpPr/>
                <p:nvPr/>
              </p:nvSpPr>
              <p:spPr>
                <a:xfrm>
                  <a:off x="2242750" y="2731575"/>
                  <a:ext cx="356000" cy="363275"/>
                </a:xfrm>
                <a:custGeom>
                  <a:avLst/>
                  <a:gdLst/>
                  <a:ahLst/>
                  <a:cxnLst/>
                  <a:rect l="l" t="t" r="r" b="b"/>
                  <a:pathLst>
                    <a:path w="14240" h="14531" extrusionOk="0">
                      <a:moveTo>
                        <a:pt x="14209" y="14071"/>
                      </a:moveTo>
                      <a:cubicBezTo>
                        <a:pt x="14090" y="14531"/>
                        <a:pt x="400" y="14383"/>
                        <a:pt x="284" y="14113"/>
                      </a:cubicBezTo>
                      <a:cubicBezTo>
                        <a:pt x="264" y="14355"/>
                        <a:pt x="0" y="460"/>
                        <a:pt x="440" y="272"/>
                      </a:cubicBezTo>
                      <a:cubicBezTo>
                        <a:pt x="206" y="251"/>
                        <a:pt x="14009" y="0"/>
                        <a:pt x="14191" y="435"/>
                      </a:cubicBezTo>
                      <a:cubicBezTo>
                        <a:pt x="14196" y="382"/>
                        <a:pt x="14239" y="9681"/>
                        <a:pt x="14209" y="14071"/>
                      </a:cubicBezTo>
                      <a:lnTo>
                        <a:pt x="14209" y="14071"/>
                      </a:lnTo>
                      <a:close/>
                      <a:moveTo>
                        <a:pt x="11846" y="775"/>
                      </a:moveTo>
                      <a:lnTo>
                        <a:pt x="779" y="775"/>
                      </a:lnTo>
                      <a:cubicBezTo>
                        <a:pt x="777" y="5108"/>
                        <a:pt x="779" y="9440"/>
                        <a:pt x="785" y="13773"/>
                      </a:cubicBezTo>
                      <a:lnTo>
                        <a:pt x="13698" y="13773"/>
                      </a:lnTo>
                      <a:cubicBezTo>
                        <a:pt x="13695" y="10723"/>
                        <a:pt x="14224" y="3561"/>
                        <a:pt x="13375" y="1094"/>
                      </a:cubicBezTo>
                      <a:lnTo>
                        <a:pt x="11846" y="775"/>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3" name="Google Shape;1293;p9"/>
                <p:cNvSpPr/>
                <p:nvPr/>
              </p:nvSpPr>
              <p:spPr>
                <a:xfrm>
                  <a:off x="3194925" y="2749825"/>
                  <a:ext cx="322800" cy="321050"/>
                </a:xfrm>
                <a:custGeom>
                  <a:avLst/>
                  <a:gdLst/>
                  <a:ahLst/>
                  <a:cxnLst/>
                  <a:rect l="l" t="t" r="r" b="b"/>
                  <a:pathLst>
                    <a:path w="12912" h="12842" extrusionOk="0">
                      <a:moveTo>
                        <a:pt x="583" y="10046"/>
                      </a:moveTo>
                      <a:cubicBezTo>
                        <a:pt x="579" y="8428"/>
                        <a:pt x="0" y="913"/>
                        <a:pt x="1069" y="656"/>
                      </a:cubicBezTo>
                      <a:cubicBezTo>
                        <a:pt x="1922" y="450"/>
                        <a:pt x="12175" y="0"/>
                        <a:pt x="12389" y="1434"/>
                      </a:cubicBezTo>
                      <a:cubicBezTo>
                        <a:pt x="12593" y="2796"/>
                        <a:pt x="12911" y="12249"/>
                        <a:pt x="11678" y="12458"/>
                      </a:cubicBezTo>
                      <a:cubicBezTo>
                        <a:pt x="11070" y="12561"/>
                        <a:pt x="974" y="12842"/>
                        <a:pt x="619" y="12002"/>
                      </a:cubicBezTo>
                      <a:cubicBezTo>
                        <a:pt x="524" y="12165"/>
                        <a:pt x="583" y="10101"/>
                        <a:pt x="583" y="10046"/>
                      </a:cubicBezTo>
                      <a:close/>
                      <a:moveTo>
                        <a:pt x="2791" y="11153"/>
                      </a:moveTo>
                      <a:lnTo>
                        <a:pt x="11083" y="11153"/>
                      </a:lnTo>
                      <a:cubicBezTo>
                        <a:pt x="11079" y="8079"/>
                        <a:pt x="11076" y="5008"/>
                        <a:pt x="11076" y="1935"/>
                      </a:cubicBezTo>
                      <a:lnTo>
                        <a:pt x="1865" y="1935"/>
                      </a:lnTo>
                      <a:cubicBezTo>
                        <a:pt x="1864" y="4529"/>
                        <a:pt x="1611" y="8438"/>
                        <a:pt x="2028" y="10837"/>
                      </a:cubicBezTo>
                      <a:lnTo>
                        <a:pt x="2791" y="11153"/>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4" name="Google Shape;1294;p9"/>
                <p:cNvSpPr/>
                <p:nvPr/>
              </p:nvSpPr>
              <p:spPr>
                <a:xfrm>
                  <a:off x="3174875" y="2722600"/>
                  <a:ext cx="371625" cy="375400"/>
                </a:xfrm>
                <a:custGeom>
                  <a:avLst/>
                  <a:gdLst/>
                  <a:ahLst/>
                  <a:cxnLst/>
                  <a:rect l="l" t="t" r="r" b="b"/>
                  <a:pathLst>
                    <a:path w="14865" h="15016" extrusionOk="0">
                      <a:moveTo>
                        <a:pt x="274" y="12700"/>
                      </a:moveTo>
                      <a:cubicBezTo>
                        <a:pt x="271" y="11218"/>
                        <a:pt x="1" y="819"/>
                        <a:pt x="444" y="631"/>
                      </a:cubicBezTo>
                      <a:cubicBezTo>
                        <a:pt x="394" y="611"/>
                        <a:pt x="9884" y="1"/>
                        <a:pt x="13889" y="684"/>
                      </a:cubicBezTo>
                      <a:cubicBezTo>
                        <a:pt x="14865" y="852"/>
                        <a:pt x="14219" y="14470"/>
                        <a:pt x="14145" y="14560"/>
                      </a:cubicBezTo>
                      <a:cubicBezTo>
                        <a:pt x="14107" y="14603"/>
                        <a:pt x="482" y="14921"/>
                        <a:pt x="289" y="14472"/>
                      </a:cubicBezTo>
                      <a:cubicBezTo>
                        <a:pt x="240" y="15016"/>
                        <a:pt x="274" y="13171"/>
                        <a:pt x="274" y="12700"/>
                      </a:cubicBezTo>
                      <a:lnTo>
                        <a:pt x="274" y="12700"/>
                      </a:lnTo>
                      <a:close/>
                      <a:moveTo>
                        <a:pt x="2088" y="14132"/>
                      </a:moveTo>
                      <a:lnTo>
                        <a:pt x="13780" y="14132"/>
                      </a:lnTo>
                      <a:cubicBezTo>
                        <a:pt x="13773" y="9799"/>
                        <a:pt x="13770" y="5467"/>
                        <a:pt x="13771" y="1134"/>
                      </a:cubicBezTo>
                      <a:lnTo>
                        <a:pt x="782" y="1134"/>
                      </a:lnTo>
                      <a:cubicBezTo>
                        <a:pt x="781" y="4187"/>
                        <a:pt x="394" y="11271"/>
                        <a:pt x="1013" y="13813"/>
                      </a:cubicBezTo>
                      <a:lnTo>
                        <a:pt x="2088" y="14132"/>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5" name="Google Shape;1295;p9"/>
                <p:cNvSpPr/>
                <p:nvPr/>
              </p:nvSpPr>
              <p:spPr>
                <a:xfrm>
                  <a:off x="4127750" y="2742925"/>
                  <a:ext cx="326300" cy="326925"/>
                </a:xfrm>
                <a:custGeom>
                  <a:avLst/>
                  <a:gdLst/>
                  <a:ahLst/>
                  <a:cxnLst/>
                  <a:rect l="l" t="t" r="r" b="b"/>
                  <a:pathLst>
                    <a:path w="13052" h="13077" extrusionOk="0">
                      <a:moveTo>
                        <a:pt x="976" y="12187"/>
                      </a:moveTo>
                      <a:cubicBezTo>
                        <a:pt x="850" y="10614"/>
                        <a:pt x="0" y="1172"/>
                        <a:pt x="1610" y="889"/>
                      </a:cubicBezTo>
                      <a:cubicBezTo>
                        <a:pt x="3035" y="638"/>
                        <a:pt x="12497" y="361"/>
                        <a:pt x="12721" y="1660"/>
                      </a:cubicBezTo>
                      <a:cubicBezTo>
                        <a:pt x="12938" y="2916"/>
                        <a:pt x="13051" y="12101"/>
                        <a:pt x="12303" y="12512"/>
                      </a:cubicBezTo>
                      <a:cubicBezTo>
                        <a:pt x="11274" y="13076"/>
                        <a:pt x="2289" y="12899"/>
                        <a:pt x="1029" y="12474"/>
                      </a:cubicBezTo>
                      <a:lnTo>
                        <a:pt x="976" y="12187"/>
                      </a:lnTo>
                      <a:lnTo>
                        <a:pt x="976" y="12187"/>
                      </a:lnTo>
                      <a:close/>
                      <a:moveTo>
                        <a:pt x="2129" y="3132"/>
                      </a:moveTo>
                      <a:cubicBezTo>
                        <a:pt x="2129" y="5898"/>
                        <a:pt x="2131" y="8664"/>
                        <a:pt x="2136" y="11429"/>
                      </a:cubicBezTo>
                      <a:lnTo>
                        <a:pt x="11420" y="11429"/>
                      </a:lnTo>
                      <a:cubicBezTo>
                        <a:pt x="11624" y="1"/>
                        <a:pt x="12933" y="2666"/>
                        <a:pt x="3615" y="2211"/>
                      </a:cubicBezTo>
                      <a:lnTo>
                        <a:pt x="2257" y="2369"/>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6" name="Google Shape;1296;p9"/>
                <p:cNvSpPr/>
                <p:nvPr/>
              </p:nvSpPr>
              <p:spPr>
                <a:xfrm>
                  <a:off x="4112900" y="2727800"/>
                  <a:ext cx="366975" cy="367225"/>
                </a:xfrm>
                <a:custGeom>
                  <a:avLst/>
                  <a:gdLst/>
                  <a:ahLst/>
                  <a:cxnLst/>
                  <a:rect l="l" t="t" r="r" b="b"/>
                  <a:pathLst>
                    <a:path w="14679" h="14689" extrusionOk="0">
                      <a:moveTo>
                        <a:pt x="311" y="13938"/>
                      </a:moveTo>
                      <a:cubicBezTo>
                        <a:pt x="256" y="11405"/>
                        <a:pt x="0" y="2360"/>
                        <a:pt x="460" y="496"/>
                      </a:cubicBezTo>
                      <a:cubicBezTo>
                        <a:pt x="1276" y="246"/>
                        <a:pt x="14324" y="0"/>
                        <a:pt x="14462" y="873"/>
                      </a:cubicBezTo>
                      <a:cubicBezTo>
                        <a:pt x="14679" y="2242"/>
                        <a:pt x="14448" y="12068"/>
                        <a:pt x="14438" y="14222"/>
                      </a:cubicBezTo>
                      <a:cubicBezTo>
                        <a:pt x="12729" y="14629"/>
                        <a:pt x="1822" y="14688"/>
                        <a:pt x="337" y="14221"/>
                      </a:cubicBezTo>
                      <a:lnTo>
                        <a:pt x="311" y="13938"/>
                      </a:lnTo>
                      <a:close/>
                      <a:moveTo>
                        <a:pt x="822" y="2225"/>
                      </a:moveTo>
                      <a:cubicBezTo>
                        <a:pt x="822" y="6125"/>
                        <a:pt x="825" y="10024"/>
                        <a:pt x="830" y="13924"/>
                      </a:cubicBezTo>
                      <a:lnTo>
                        <a:pt x="13922" y="13924"/>
                      </a:lnTo>
                      <a:cubicBezTo>
                        <a:pt x="13979" y="10037"/>
                        <a:pt x="14462" y="4942"/>
                        <a:pt x="13594" y="1245"/>
                      </a:cubicBezTo>
                      <a:cubicBezTo>
                        <a:pt x="11496" y="815"/>
                        <a:pt x="2516" y="546"/>
                        <a:pt x="1014" y="1148"/>
                      </a:cubicBezTo>
                      <a:lnTo>
                        <a:pt x="822" y="2225"/>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7" name="Google Shape;1297;p9"/>
                <p:cNvSpPr/>
                <p:nvPr/>
              </p:nvSpPr>
              <p:spPr>
                <a:xfrm>
                  <a:off x="5072450" y="2742850"/>
                  <a:ext cx="326825" cy="327000"/>
                </a:xfrm>
                <a:custGeom>
                  <a:avLst/>
                  <a:gdLst/>
                  <a:ahLst/>
                  <a:cxnLst/>
                  <a:rect l="l" t="t" r="r" b="b"/>
                  <a:pathLst>
                    <a:path w="13073" h="13080" extrusionOk="0">
                      <a:moveTo>
                        <a:pt x="976" y="12190"/>
                      </a:moveTo>
                      <a:cubicBezTo>
                        <a:pt x="848" y="10615"/>
                        <a:pt x="0" y="1174"/>
                        <a:pt x="1613" y="892"/>
                      </a:cubicBezTo>
                      <a:cubicBezTo>
                        <a:pt x="3040" y="641"/>
                        <a:pt x="12518" y="364"/>
                        <a:pt x="12742" y="1663"/>
                      </a:cubicBezTo>
                      <a:cubicBezTo>
                        <a:pt x="12960" y="2919"/>
                        <a:pt x="13073" y="12102"/>
                        <a:pt x="12321" y="12515"/>
                      </a:cubicBezTo>
                      <a:cubicBezTo>
                        <a:pt x="11292" y="13079"/>
                        <a:pt x="2290" y="12902"/>
                        <a:pt x="1028" y="12477"/>
                      </a:cubicBezTo>
                      <a:lnTo>
                        <a:pt x="976" y="12190"/>
                      </a:lnTo>
                      <a:lnTo>
                        <a:pt x="976" y="12190"/>
                      </a:lnTo>
                      <a:close/>
                      <a:moveTo>
                        <a:pt x="2133" y="3135"/>
                      </a:moveTo>
                      <a:cubicBezTo>
                        <a:pt x="2134" y="5901"/>
                        <a:pt x="2136" y="8667"/>
                        <a:pt x="2136" y="11432"/>
                      </a:cubicBezTo>
                      <a:lnTo>
                        <a:pt x="11440" y="11432"/>
                      </a:lnTo>
                      <a:cubicBezTo>
                        <a:pt x="11651" y="0"/>
                        <a:pt x="12948" y="2669"/>
                        <a:pt x="3621" y="2214"/>
                      </a:cubicBezTo>
                      <a:lnTo>
                        <a:pt x="2262" y="2372"/>
                      </a:lnTo>
                      <a:lnTo>
                        <a:pt x="2133" y="3135"/>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8" name="Google Shape;1298;p9"/>
                <p:cNvSpPr/>
                <p:nvPr/>
              </p:nvSpPr>
              <p:spPr>
                <a:xfrm>
                  <a:off x="5057525" y="2727825"/>
                  <a:ext cx="367650" cy="367200"/>
                </a:xfrm>
                <a:custGeom>
                  <a:avLst/>
                  <a:gdLst/>
                  <a:ahLst/>
                  <a:cxnLst/>
                  <a:rect l="l" t="t" r="r" b="b"/>
                  <a:pathLst>
                    <a:path w="14706" h="14688" extrusionOk="0">
                      <a:moveTo>
                        <a:pt x="309" y="13937"/>
                      </a:moveTo>
                      <a:cubicBezTo>
                        <a:pt x="254" y="11407"/>
                        <a:pt x="0" y="2352"/>
                        <a:pt x="458" y="495"/>
                      </a:cubicBezTo>
                      <a:cubicBezTo>
                        <a:pt x="1279" y="243"/>
                        <a:pt x="14348" y="1"/>
                        <a:pt x="14488" y="872"/>
                      </a:cubicBezTo>
                      <a:cubicBezTo>
                        <a:pt x="14705" y="2238"/>
                        <a:pt x="14473" y="12076"/>
                        <a:pt x="14461" y="14221"/>
                      </a:cubicBezTo>
                      <a:cubicBezTo>
                        <a:pt x="12747" y="14628"/>
                        <a:pt x="1824" y="14687"/>
                        <a:pt x="335" y="14220"/>
                      </a:cubicBezTo>
                      <a:lnTo>
                        <a:pt x="309" y="13937"/>
                      </a:lnTo>
                      <a:close/>
                      <a:moveTo>
                        <a:pt x="823" y="2224"/>
                      </a:moveTo>
                      <a:cubicBezTo>
                        <a:pt x="823" y="6124"/>
                        <a:pt x="825" y="10023"/>
                        <a:pt x="828" y="13923"/>
                      </a:cubicBezTo>
                      <a:lnTo>
                        <a:pt x="13945" y="13923"/>
                      </a:lnTo>
                      <a:cubicBezTo>
                        <a:pt x="14005" y="10036"/>
                        <a:pt x="14488" y="4941"/>
                        <a:pt x="13620" y="1244"/>
                      </a:cubicBezTo>
                      <a:cubicBezTo>
                        <a:pt x="11517" y="812"/>
                        <a:pt x="2524" y="545"/>
                        <a:pt x="1016" y="1147"/>
                      </a:cubicBezTo>
                      <a:lnTo>
                        <a:pt x="823" y="2224"/>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9" name="Google Shape;1299;p9"/>
                <p:cNvSpPr/>
                <p:nvPr/>
              </p:nvSpPr>
              <p:spPr>
                <a:xfrm>
                  <a:off x="6017025" y="2743050"/>
                  <a:ext cx="325450" cy="326800"/>
                </a:xfrm>
                <a:custGeom>
                  <a:avLst/>
                  <a:gdLst/>
                  <a:ahLst/>
                  <a:cxnLst/>
                  <a:rect l="l" t="t" r="r" b="b"/>
                  <a:pathLst>
                    <a:path w="13018" h="13072" extrusionOk="0">
                      <a:moveTo>
                        <a:pt x="969" y="12184"/>
                      </a:moveTo>
                      <a:cubicBezTo>
                        <a:pt x="845" y="10609"/>
                        <a:pt x="0" y="1166"/>
                        <a:pt x="1607" y="884"/>
                      </a:cubicBezTo>
                      <a:cubicBezTo>
                        <a:pt x="3029" y="635"/>
                        <a:pt x="12465" y="356"/>
                        <a:pt x="12689" y="1655"/>
                      </a:cubicBezTo>
                      <a:cubicBezTo>
                        <a:pt x="12907" y="2911"/>
                        <a:pt x="13018" y="12092"/>
                        <a:pt x="12266" y="12507"/>
                      </a:cubicBezTo>
                      <a:cubicBezTo>
                        <a:pt x="11241" y="13071"/>
                        <a:pt x="2279" y="12894"/>
                        <a:pt x="1023" y="12469"/>
                      </a:cubicBezTo>
                      <a:lnTo>
                        <a:pt x="969" y="12184"/>
                      </a:lnTo>
                      <a:lnTo>
                        <a:pt x="969" y="12184"/>
                      </a:lnTo>
                      <a:close/>
                      <a:moveTo>
                        <a:pt x="2124" y="3127"/>
                      </a:moveTo>
                      <a:cubicBezTo>
                        <a:pt x="2126" y="5893"/>
                        <a:pt x="2126" y="8657"/>
                        <a:pt x="2128" y="11424"/>
                      </a:cubicBezTo>
                      <a:lnTo>
                        <a:pt x="11390" y="11424"/>
                      </a:lnTo>
                      <a:cubicBezTo>
                        <a:pt x="11606" y="1"/>
                        <a:pt x="12902" y="2661"/>
                        <a:pt x="3608" y="2204"/>
                      </a:cubicBezTo>
                      <a:lnTo>
                        <a:pt x="2252" y="2364"/>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0" name="Google Shape;1300;p9"/>
                <p:cNvSpPr/>
                <p:nvPr/>
              </p:nvSpPr>
              <p:spPr>
                <a:xfrm>
                  <a:off x="6002125" y="2727800"/>
                  <a:ext cx="366125" cy="367550"/>
                </a:xfrm>
                <a:custGeom>
                  <a:avLst/>
                  <a:gdLst/>
                  <a:ahLst/>
                  <a:cxnLst/>
                  <a:rect l="l" t="t" r="r" b="b"/>
                  <a:pathLst>
                    <a:path w="14645" h="14702" extrusionOk="0">
                      <a:moveTo>
                        <a:pt x="304" y="13938"/>
                      </a:moveTo>
                      <a:cubicBezTo>
                        <a:pt x="251" y="11405"/>
                        <a:pt x="1" y="2355"/>
                        <a:pt x="457" y="496"/>
                      </a:cubicBezTo>
                      <a:cubicBezTo>
                        <a:pt x="1270" y="246"/>
                        <a:pt x="14286" y="0"/>
                        <a:pt x="14425" y="873"/>
                      </a:cubicBezTo>
                      <a:cubicBezTo>
                        <a:pt x="14644" y="2255"/>
                        <a:pt x="14409" y="12067"/>
                        <a:pt x="14397" y="14222"/>
                      </a:cubicBezTo>
                      <a:cubicBezTo>
                        <a:pt x="12656" y="14639"/>
                        <a:pt x="1852" y="14702"/>
                        <a:pt x="331" y="14221"/>
                      </a:cubicBezTo>
                      <a:lnTo>
                        <a:pt x="304" y="13938"/>
                      </a:lnTo>
                      <a:close/>
                      <a:moveTo>
                        <a:pt x="820" y="2225"/>
                      </a:moveTo>
                      <a:cubicBezTo>
                        <a:pt x="820" y="6125"/>
                        <a:pt x="822" y="10024"/>
                        <a:pt x="824" y="13924"/>
                      </a:cubicBezTo>
                      <a:lnTo>
                        <a:pt x="13883" y="13924"/>
                      </a:lnTo>
                      <a:cubicBezTo>
                        <a:pt x="13944" y="10036"/>
                        <a:pt x="14429" y="4947"/>
                        <a:pt x="13561" y="1245"/>
                      </a:cubicBezTo>
                      <a:cubicBezTo>
                        <a:pt x="11472" y="815"/>
                        <a:pt x="2508" y="548"/>
                        <a:pt x="1013" y="1148"/>
                      </a:cubicBezTo>
                      <a:lnTo>
                        <a:pt x="820" y="2225"/>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1" name="Google Shape;1301;p9"/>
                <p:cNvSpPr/>
                <p:nvPr/>
              </p:nvSpPr>
              <p:spPr>
                <a:xfrm>
                  <a:off x="6961475" y="2754250"/>
                  <a:ext cx="312675" cy="326300"/>
                </a:xfrm>
                <a:custGeom>
                  <a:avLst/>
                  <a:gdLst/>
                  <a:ahLst/>
                  <a:cxnLst/>
                  <a:rect l="l" t="t" r="r" b="b"/>
                  <a:pathLst>
                    <a:path w="12507" h="13052" extrusionOk="0">
                      <a:moveTo>
                        <a:pt x="12384" y="11726"/>
                      </a:moveTo>
                      <a:cubicBezTo>
                        <a:pt x="12037" y="13051"/>
                        <a:pt x="832" y="12114"/>
                        <a:pt x="794" y="12076"/>
                      </a:cubicBezTo>
                      <a:cubicBezTo>
                        <a:pt x="672" y="11955"/>
                        <a:pt x="0" y="943"/>
                        <a:pt x="1046" y="500"/>
                      </a:cubicBezTo>
                      <a:cubicBezTo>
                        <a:pt x="933" y="437"/>
                        <a:pt x="11898" y="1"/>
                        <a:pt x="12321" y="816"/>
                      </a:cubicBezTo>
                      <a:cubicBezTo>
                        <a:pt x="12507" y="1176"/>
                        <a:pt x="12409" y="10416"/>
                        <a:pt x="12384" y="11724"/>
                      </a:cubicBezTo>
                      <a:lnTo>
                        <a:pt x="12384" y="11724"/>
                      </a:lnTo>
                      <a:close/>
                      <a:moveTo>
                        <a:pt x="9261" y="1758"/>
                      </a:moveTo>
                      <a:lnTo>
                        <a:pt x="1894" y="1758"/>
                      </a:lnTo>
                      <a:cubicBezTo>
                        <a:pt x="1894" y="4831"/>
                        <a:pt x="1894" y="7902"/>
                        <a:pt x="1894" y="10976"/>
                      </a:cubicBezTo>
                      <a:lnTo>
                        <a:pt x="11105" y="10976"/>
                      </a:lnTo>
                      <a:cubicBezTo>
                        <a:pt x="11105" y="8346"/>
                        <a:pt x="11604" y="4430"/>
                        <a:pt x="10788" y="2073"/>
                      </a:cubicBezTo>
                      <a:lnTo>
                        <a:pt x="9261" y="1758"/>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2" name="Google Shape;1302;p9"/>
                <p:cNvSpPr/>
                <p:nvPr/>
              </p:nvSpPr>
              <p:spPr>
                <a:xfrm>
                  <a:off x="6942225" y="2731525"/>
                  <a:ext cx="357825" cy="363325"/>
                </a:xfrm>
                <a:custGeom>
                  <a:avLst/>
                  <a:gdLst/>
                  <a:ahLst/>
                  <a:cxnLst/>
                  <a:rect l="l" t="t" r="r" b="b"/>
                  <a:pathLst>
                    <a:path w="14313" h="14533" extrusionOk="0">
                      <a:moveTo>
                        <a:pt x="14274" y="14073"/>
                      </a:moveTo>
                      <a:cubicBezTo>
                        <a:pt x="14153" y="14533"/>
                        <a:pt x="389" y="14385"/>
                        <a:pt x="273" y="14115"/>
                      </a:cubicBezTo>
                      <a:cubicBezTo>
                        <a:pt x="251" y="14354"/>
                        <a:pt x="0" y="458"/>
                        <a:pt x="435" y="274"/>
                      </a:cubicBezTo>
                      <a:cubicBezTo>
                        <a:pt x="195" y="251"/>
                        <a:pt x="14078" y="0"/>
                        <a:pt x="14262" y="437"/>
                      </a:cubicBezTo>
                      <a:cubicBezTo>
                        <a:pt x="14267" y="384"/>
                        <a:pt x="14312" y="9694"/>
                        <a:pt x="14274" y="14073"/>
                      </a:cubicBezTo>
                      <a:close/>
                      <a:moveTo>
                        <a:pt x="11906" y="777"/>
                      </a:moveTo>
                      <a:lnTo>
                        <a:pt x="774" y="777"/>
                      </a:lnTo>
                      <a:cubicBezTo>
                        <a:pt x="775" y="5110"/>
                        <a:pt x="775" y="9442"/>
                        <a:pt x="775" y="13775"/>
                      </a:cubicBezTo>
                      <a:lnTo>
                        <a:pt x="13761" y="13775"/>
                      </a:lnTo>
                      <a:cubicBezTo>
                        <a:pt x="13761" y="10731"/>
                        <a:pt x="14296" y="3558"/>
                        <a:pt x="13443" y="1096"/>
                      </a:cubicBezTo>
                      <a:lnTo>
                        <a:pt x="11906" y="777"/>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3" name="Google Shape;1303;p9"/>
                <p:cNvSpPr/>
                <p:nvPr/>
              </p:nvSpPr>
              <p:spPr>
                <a:xfrm>
                  <a:off x="1762950" y="2724350"/>
                  <a:ext cx="367600" cy="365025"/>
                </a:xfrm>
                <a:custGeom>
                  <a:avLst/>
                  <a:gdLst/>
                  <a:ahLst/>
                  <a:cxnLst/>
                  <a:rect l="l" t="t" r="r" b="b"/>
                  <a:pathLst>
                    <a:path w="14704" h="14601" extrusionOk="0">
                      <a:moveTo>
                        <a:pt x="14687" y="11183"/>
                      </a:moveTo>
                      <a:cubicBezTo>
                        <a:pt x="14704" y="12552"/>
                        <a:pt x="3721" y="14601"/>
                        <a:pt x="3674" y="14574"/>
                      </a:cubicBezTo>
                      <a:cubicBezTo>
                        <a:pt x="3523" y="14486"/>
                        <a:pt x="1" y="4043"/>
                        <a:pt x="888" y="3339"/>
                      </a:cubicBezTo>
                      <a:cubicBezTo>
                        <a:pt x="771" y="3309"/>
                        <a:pt x="11160" y="0"/>
                        <a:pt x="11775" y="676"/>
                      </a:cubicBezTo>
                      <a:cubicBezTo>
                        <a:pt x="12046" y="971"/>
                        <a:pt x="14369" y="9915"/>
                        <a:pt x="14687" y="11183"/>
                      </a:cubicBezTo>
                      <a:lnTo>
                        <a:pt x="14687" y="11183"/>
                      </a:lnTo>
                      <a:close/>
                      <a:moveTo>
                        <a:pt x="9089" y="2388"/>
                      </a:moveTo>
                      <a:cubicBezTo>
                        <a:pt x="6736" y="3035"/>
                        <a:pt x="4383" y="3682"/>
                        <a:pt x="2028" y="4328"/>
                      </a:cubicBezTo>
                      <a:cubicBezTo>
                        <a:pt x="2831" y="7293"/>
                        <a:pt x="3635" y="10258"/>
                        <a:pt x="4441" y="13222"/>
                      </a:cubicBezTo>
                      <a:cubicBezTo>
                        <a:pt x="7381" y="12414"/>
                        <a:pt x="10323" y="11604"/>
                        <a:pt x="13265" y="10796"/>
                      </a:cubicBezTo>
                      <a:cubicBezTo>
                        <a:pt x="12577" y="8259"/>
                        <a:pt x="12034" y="4353"/>
                        <a:pt x="10635" y="2292"/>
                      </a:cubicBezTo>
                      <a:lnTo>
                        <a:pt x="9089" y="2388"/>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4" name="Google Shape;1304;p9"/>
                <p:cNvSpPr/>
                <p:nvPr/>
              </p:nvSpPr>
              <p:spPr>
                <a:xfrm>
                  <a:off x="1735275" y="2693150"/>
                  <a:ext cx="431300" cy="437350"/>
                </a:xfrm>
                <a:custGeom>
                  <a:avLst/>
                  <a:gdLst/>
                  <a:ahLst/>
                  <a:cxnLst/>
                  <a:rect l="l" t="t" r="r" b="b"/>
                  <a:pathLst>
                    <a:path w="17252" h="17494" extrusionOk="0">
                      <a:moveTo>
                        <a:pt x="17245" y="13524"/>
                      </a:moveTo>
                      <a:cubicBezTo>
                        <a:pt x="17251" y="13999"/>
                        <a:pt x="4023" y="17482"/>
                        <a:pt x="3842" y="17249"/>
                      </a:cubicBezTo>
                      <a:cubicBezTo>
                        <a:pt x="3885" y="17493"/>
                        <a:pt x="1" y="4152"/>
                        <a:pt x="376" y="3855"/>
                      </a:cubicBezTo>
                      <a:cubicBezTo>
                        <a:pt x="147" y="3895"/>
                        <a:pt x="13383" y="1"/>
                        <a:pt x="13672" y="372"/>
                      </a:cubicBezTo>
                      <a:cubicBezTo>
                        <a:pt x="13664" y="318"/>
                        <a:pt x="16131" y="9278"/>
                        <a:pt x="17245" y="13524"/>
                      </a:cubicBezTo>
                      <a:lnTo>
                        <a:pt x="17245" y="13524"/>
                      </a:lnTo>
                      <a:close/>
                      <a:moveTo>
                        <a:pt x="11500" y="1320"/>
                      </a:moveTo>
                      <a:cubicBezTo>
                        <a:pt x="7946" y="2297"/>
                        <a:pt x="4388" y="3274"/>
                        <a:pt x="832" y="4250"/>
                      </a:cubicBezTo>
                      <a:cubicBezTo>
                        <a:pt x="1964" y="8432"/>
                        <a:pt x="3097" y="12611"/>
                        <a:pt x="4234" y="16790"/>
                      </a:cubicBezTo>
                      <a:cubicBezTo>
                        <a:pt x="8382" y="15650"/>
                        <a:pt x="12529" y="14510"/>
                        <a:pt x="16676" y="13370"/>
                      </a:cubicBezTo>
                      <a:cubicBezTo>
                        <a:pt x="15877" y="10433"/>
                        <a:pt x="14518" y="3377"/>
                        <a:pt x="13057" y="1222"/>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5" name="Google Shape;1305;p9"/>
                <p:cNvSpPr/>
                <p:nvPr/>
              </p:nvSpPr>
              <p:spPr>
                <a:xfrm>
                  <a:off x="2693300" y="2724300"/>
                  <a:ext cx="368925" cy="365050"/>
                </a:xfrm>
                <a:custGeom>
                  <a:avLst/>
                  <a:gdLst/>
                  <a:ahLst/>
                  <a:cxnLst/>
                  <a:rect l="l" t="t" r="r" b="b"/>
                  <a:pathLst>
                    <a:path w="14757" h="14602" extrusionOk="0">
                      <a:moveTo>
                        <a:pt x="14740" y="11185"/>
                      </a:moveTo>
                      <a:cubicBezTo>
                        <a:pt x="14757" y="12554"/>
                        <a:pt x="3736" y="14601"/>
                        <a:pt x="3689" y="14576"/>
                      </a:cubicBezTo>
                      <a:cubicBezTo>
                        <a:pt x="3537" y="14488"/>
                        <a:pt x="0" y="4045"/>
                        <a:pt x="892" y="3341"/>
                      </a:cubicBezTo>
                      <a:cubicBezTo>
                        <a:pt x="770" y="3311"/>
                        <a:pt x="11196" y="1"/>
                        <a:pt x="11813" y="678"/>
                      </a:cubicBezTo>
                      <a:cubicBezTo>
                        <a:pt x="12082" y="970"/>
                        <a:pt x="14418" y="9919"/>
                        <a:pt x="14740" y="11185"/>
                      </a:cubicBezTo>
                      <a:close/>
                      <a:moveTo>
                        <a:pt x="9117" y="2390"/>
                      </a:moveTo>
                      <a:cubicBezTo>
                        <a:pt x="6756" y="3037"/>
                        <a:pt x="4396" y="3684"/>
                        <a:pt x="2035" y="4330"/>
                      </a:cubicBezTo>
                      <a:cubicBezTo>
                        <a:pt x="2840" y="7295"/>
                        <a:pt x="3646" y="10260"/>
                        <a:pt x="4456" y="13224"/>
                      </a:cubicBezTo>
                      <a:cubicBezTo>
                        <a:pt x="7408" y="12416"/>
                        <a:pt x="10358" y="11606"/>
                        <a:pt x="13310" y="10798"/>
                      </a:cubicBezTo>
                      <a:cubicBezTo>
                        <a:pt x="12618" y="8263"/>
                        <a:pt x="12070" y="4353"/>
                        <a:pt x="10668" y="2294"/>
                      </a:cubicBezTo>
                      <a:lnTo>
                        <a:pt x="9119" y="239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6" name="Google Shape;1306;p9"/>
                <p:cNvSpPr/>
                <p:nvPr/>
              </p:nvSpPr>
              <p:spPr>
                <a:xfrm>
                  <a:off x="2665600" y="2693100"/>
                  <a:ext cx="432775" cy="437350"/>
                </a:xfrm>
                <a:custGeom>
                  <a:avLst/>
                  <a:gdLst/>
                  <a:ahLst/>
                  <a:cxnLst/>
                  <a:rect l="l" t="t" r="r" b="b"/>
                  <a:pathLst>
                    <a:path w="17311" h="17494" extrusionOk="0">
                      <a:moveTo>
                        <a:pt x="17305" y="13526"/>
                      </a:moveTo>
                      <a:cubicBezTo>
                        <a:pt x="17310" y="14001"/>
                        <a:pt x="4037" y="17484"/>
                        <a:pt x="3856" y="17251"/>
                      </a:cubicBezTo>
                      <a:cubicBezTo>
                        <a:pt x="3898" y="17494"/>
                        <a:pt x="0" y="4156"/>
                        <a:pt x="378" y="3857"/>
                      </a:cubicBezTo>
                      <a:cubicBezTo>
                        <a:pt x="144" y="3899"/>
                        <a:pt x="13424" y="1"/>
                        <a:pt x="13714" y="374"/>
                      </a:cubicBezTo>
                      <a:cubicBezTo>
                        <a:pt x="13706" y="320"/>
                        <a:pt x="16184" y="9282"/>
                        <a:pt x="17305" y="13526"/>
                      </a:cubicBezTo>
                      <a:close/>
                      <a:moveTo>
                        <a:pt x="11536" y="1322"/>
                      </a:moveTo>
                      <a:cubicBezTo>
                        <a:pt x="7968" y="2297"/>
                        <a:pt x="4402" y="3275"/>
                        <a:pt x="835" y="4252"/>
                      </a:cubicBezTo>
                      <a:cubicBezTo>
                        <a:pt x="1970" y="8434"/>
                        <a:pt x="3106" y="12613"/>
                        <a:pt x="4250" y="16792"/>
                      </a:cubicBezTo>
                      <a:cubicBezTo>
                        <a:pt x="8410" y="15650"/>
                        <a:pt x="12571" y="14512"/>
                        <a:pt x="16733" y="13372"/>
                      </a:cubicBezTo>
                      <a:cubicBezTo>
                        <a:pt x="15931" y="10436"/>
                        <a:pt x="14561" y="3374"/>
                        <a:pt x="13097" y="1224"/>
                      </a:cubicBezTo>
                      <a:lnTo>
                        <a:pt x="11536" y="1322"/>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7" name="Google Shape;1307;p9"/>
                <p:cNvSpPr/>
                <p:nvPr/>
              </p:nvSpPr>
              <p:spPr>
                <a:xfrm>
                  <a:off x="3621450" y="2717500"/>
                  <a:ext cx="385900" cy="371875"/>
                </a:xfrm>
                <a:custGeom>
                  <a:avLst/>
                  <a:gdLst/>
                  <a:ahLst/>
                  <a:cxnLst/>
                  <a:rect l="l" t="t" r="r" b="b"/>
                  <a:pathLst>
                    <a:path w="15436" h="14875" extrusionOk="0">
                      <a:moveTo>
                        <a:pt x="3848" y="14531"/>
                      </a:moveTo>
                      <a:cubicBezTo>
                        <a:pt x="3312" y="13050"/>
                        <a:pt x="0" y="4157"/>
                        <a:pt x="1474" y="3464"/>
                      </a:cubicBezTo>
                      <a:cubicBezTo>
                        <a:pt x="2780" y="2848"/>
                        <a:pt x="11800" y="110"/>
                        <a:pt x="12359" y="1305"/>
                      </a:cubicBezTo>
                      <a:cubicBezTo>
                        <a:pt x="12898" y="2458"/>
                        <a:pt x="15435" y="11292"/>
                        <a:pt x="14823" y="11885"/>
                      </a:cubicBezTo>
                      <a:cubicBezTo>
                        <a:pt x="13985" y="12698"/>
                        <a:pt x="5297" y="14875"/>
                        <a:pt x="3974" y="14793"/>
                      </a:cubicBezTo>
                      <a:close/>
                      <a:moveTo>
                        <a:pt x="2564" y="5491"/>
                      </a:moveTo>
                      <a:cubicBezTo>
                        <a:pt x="3294" y="8161"/>
                        <a:pt x="4028" y="10828"/>
                        <a:pt x="4761" y="13496"/>
                      </a:cubicBezTo>
                      <a:cubicBezTo>
                        <a:pt x="7736" y="12688"/>
                        <a:pt x="10713" y="11878"/>
                        <a:pt x="13688" y="11070"/>
                      </a:cubicBezTo>
                      <a:cubicBezTo>
                        <a:pt x="10867" y="1"/>
                        <a:pt x="12840" y="2216"/>
                        <a:pt x="3747" y="4214"/>
                      </a:cubicBezTo>
                      <a:lnTo>
                        <a:pt x="2484" y="4721"/>
                      </a:lnTo>
                      <a:lnTo>
                        <a:pt x="2564" y="549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8" name="Google Shape;1308;p9"/>
                <p:cNvSpPr/>
                <p:nvPr/>
              </p:nvSpPr>
              <p:spPr>
                <a:xfrm>
                  <a:off x="3609750" y="2688875"/>
                  <a:ext cx="426725" cy="436050"/>
                </a:xfrm>
                <a:custGeom>
                  <a:avLst/>
                  <a:gdLst/>
                  <a:ahLst/>
                  <a:cxnLst/>
                  <a:rect l="l" t="t" r="r" b="b"/>
                  <a:pathLst>
                    <a:path w="17069" h="17442" extrusionOk="0">
                      <a:moveTo>
                        <a:pt x="3410" y="17112"/>
                      </a:moveTo>
                      <a:cubicBezTo>
                        <a:pt x="2687" y="14679"/>
                        <a:pt x="50" y="6026"/>
                        <a:pt x="0" y="4103"/>
                      </a:cubicBezTo>
                      <a:cubicBezTo>
                        <a:pt x="719" y="3648"/>
                        <a:pt x="13197" y="1"/>
                        <a:pt x="13562" y="809"/>
                      </a:cubicBezTo>
                      <a:cubicBezTo>
                        <a:pt x="14140" y="2086"/>
                        <a:pt x="16504" y="11603"/>
                        <a:pt x="17068" y="13695"/>
                      </a:cubicBezTo>
                      <a:cubicBezTo>
                        <a:pt x="15502" y="14550"/>
                        <a:pt x="5100" y="17442"/>
                        <a:pt x="3510" y="17377"/>
                      </a:cubicBezTo>
                      <a:lnTo>
                        <a:pt x="3410" y="17112"/>
                      </a:lnTo>
                      <a:close/>
                      <a:moveTo>
                        <a:pt x="805" y="5676"/>
                      </a:moveTo>
                      <a:cubicBezTo>
                        <a:pt x="1836" y="9439"/>
                        <a:pt x="2868" y="13201"/>
                        <a:pt x="3905" y="16961"/>
                      </a:cubicBezTo>
                      <a:cubicBezTo>
                        <a:pt x="8100" y="15821"/>
                        <a:pt x="12296" y="14681"/>
                        <a:pt x="16491" y="13541"/>
                      </a:cubicBezTo>
                      <a:cubicBezTo>
                        <a:pt x="15518" y="9774"/>
                        <a:pt x="14637" y="4735"/>
                        <a:pt x="12824" y="1393"/>
                      </a:cubicBezTo>
                      <a:cubicBezTo>
                        <a:pt x="10698" y="1524"/>
                        <a:pt x="1988" y="3615"/>
                        <a:pt x="706" y="458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9" name="Google Shape;1309;p9"/>
                <p:cNvSpPr/>
                <p:nvPr/>
              </p:nvSpPr>
              <p:spPr>
                <a:xfrm>
                  <a:off x="4563775" y="2717250"/>
                  <a:ext cx="387775" cy="372125"/>
                </a:xfrm>
                <a:custGeom>
                  <a:avLst/>
                  <a:gdLst/>
                  <a:ahLst/>
                  <a:cxnLst/>
                  <a:rect l="l" t="t" r="r" b="b"/>
                  <a:pathLst>
                    <a:path w="15511" h="14885" extrusionOk="0">
                      <a:moveTo>
                        <a:pt x="3869" y="14541"/>
                      </a:moveTo>
                      <a:cubicBezTo>
                        <a:pt x="3329" y="13060"/>
                        <a:pt x="1" y="4167"/>
                        <a:pt x="1481" y="3472"/>
                      </a:cubicBezTo>
                      <a:cubicBezTo>
                        <a:pt x="2793" y="2858"/>
                        <a:pt x="11860" y="120"/>
                        <a:pt x="12422" y="1315"/>
                      </a:cubicBezTo>
                      <a:cubicBezTo>
                        <a:pt x="12963" y="2468"/>
                        <a:pt x="15510" y="11302"/>
                        <a:pt x="14895" y="11895"/>
                      </a:cubicBezTo>
                      <a:cubicBezTo>
                        <a:pt x="14054" y="12708"/>
                        <a:pt x="5324" y="14885"/>
                        <a:pt x="3995" y="14803"/>
                      </a:cubicBezTo>
                      <a:lnTo>
                        <a:pt x="3869" y="14541"/>
                      </a:lnTo>
                      <a:lnTo>
                        <a:pt x="3869" y="14541"/>
                      </a:lnTo>
                      <a:close/>
                      <a:moveTo>
                        <a:pt x="2578" y="5501"/>
                      </a:moveTo>
                      <a:cubicBezTo>
                        <a:pt x="3313" y="8171"/>
                        <a:pt x="4049" y="10838"/>
                        <a:pt x="4786" y="13506"/>
                      </a:cubicBezTo>
                      <a:cubicBezTo>
                        <a:pt x="7776" y="12698"/>
                        <a:pt x="10766" y="11888"/>
                        <a:pt x="13758" y="11080"/>
                      </a:cubicBezTo>
                      <a:cubicBezTo>
                        <a:pt x="10926" y="1"/>
                        <a:pt x="12892" y="2229"/>
                        <a:pt x="3769" y="4224"/>
                      </a:cubicBezTo>
                      <a:lnTo>
                        <a:pt x="2500" y="473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0" name="Google Shape;1310;p9"/>
                <p:cNvSpPr/>
                <p:nvPr/>
              </p:nvSpPr>
              <p:spPr>
                <a:xfrm>
                  <a:off x="4552000" y="2688925"/>
                  <a:ext cx="428750" cy="435975"/>
                </a:xfrm>
                <a:custGeom>
                  <a:avLst/>
                  <a:gdLst/>
                  <a:ahLst/>
                  <a:cxnLst/>
                  <a:rect l="l" t="t" r="r" b="b"/>
                  <a:pathLst>
                    <a:path w="17150" h="17439" extrusionOk="0">
                      <a:moveTo>
                        <a:pt x="3425" y="17110"/>
                      </a:moveTo>
                      <a:cubicBezTo>
                        <a:pt x="2700" y="14682"/>
                        <a:pt x="50" y="6015"/>
                        <a:pt x="0" y="4101"/>
                      </a:cubicBezTo>
                      <a:cubicBezTo>
                        <a:pt x="722" y="3644"/>
                        <a:pt x="13265" y="0"/>
                        <a:pt x="13632" y="807"/>
                      </a:cubicBezTo>
                      <a:cubicBezTo>
                        <a:pt x="14206" y="2074"/>
                        <a:pt x="16589" y="11612"/>
                        <a:pt x="17150" y="13693"/>
                      </a:cubicBezTo>
                      <a:cubicBezTo>
                        <a:pt x="15605" y="14531"/>
                        <a:pt x="5083" y="17438"/>
                        <a:pt x="3527" y="17375"/>
                      </a:cubicBezTo>
                      <a:lnTo>
                        <a:pt x="3425" y="17110"/>
                      </a:lnTo>
                      <a:lnTo>
                        <a:pt x="3425" y="17110"/>
                      </a:lnTo>
                      <a:close/>
                      <a:moveTo>
                        <a:pt x="810" y="5674"/>
                      </a:moveTo>
                      <a:cubicBezTo>
                        <a:pt x="1846" y="9437"/>
                        <a:pt x="2883" y="13199"/>
                        <a:pt x="3923" y="16959"/>
                      </a:cubicBezTo>
                      <a:cubicBezTo>
                        <a:pt x="8139" y="15819"/>
                        <a:pt x="12356" y="14679"/>
                        <a:pt x="16572" y="13539"/>
                      </a:cubicBezTo>
                      <a:cubicBezTo>
                        <a:pt x="15597" y="9772"/>
                        <a:pt x="14712" y="4731"/>
                        <a:pt x="12890" y="1391"/>
                      </a:cubicBezTo>
                      <a:cubicBezTo>
                        <a:pt x="10753" y="1524"/>
                        <a:pt x="2002" y="3609"/>
                        <a:pt x="709" y="4585"/>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1" name="Google Shape;1311;p9"/>
                <p:cNvSpPr/>
                <p:nvPr/>
              </p:nvSpPr>
              <p:spPr>
                <a:xfrm>
                  <a:off x="5509175" y="2717200"/>
                  <a:ext cx="387275" cy="372175"/>
                </a:xfrm>
                <a:custGeom>
                  <a:avLst/>
                  <a:gdLst/>
                  <a:ahLst/>
                  <a:cxnLst/>
                  <a:rect l="l" t="t" r="r" b="b"/>
                  <a:pathLst>
                    <a:path w="15491" h="14887" extrusionOk="0">
                      <a:moveTo>
                        <a:pt x="3862" y="14543"/>
                      </a:moveTo>
                      <a:cubicBezTo>
                        <a:pt x="3324" y="13062"/>
                        <a:pt x="1" y="4168"/>
                        <a:pt x="1478" y="3476"/>
                      </a:cubicBezTo>
                      <a:cubicBezTo>
                        <a:pt x="2790" y="2860"/>
                        <a:pt x="11847" y="122"/>
                        <a:pt x="12408" y="1317"/>
                      </a:cubicBezTo>
                      <a:cubicBezTo>
                        <a:pt x="12949" y="2472"/>
                        <a:pt x="15491" y="11303"/>
                        <a:pt x="14875" y="11897"/>
                      </a:cubicBezTo>
                      <a:cubicBezTo>
                        <a:pt x="14032" y="12711"/>
                        <a:pt x="5316" y="14887"/>
                        <a:pt x="3988" y="14805"/>
                      </a:cubicBezTo>
                      <a:lnTo>
                        <a:pt x="3862" y="14543"/>
                      </a:lnTo>
                      <a:lnTo>
                        <a:pt x="3862" y="14543"/>
                      </a:lnTo>
                      <a:close/>
                      <a:moveTo>
                        <a:pt x="2574" y="5503"/>
                      </a:moveTo>
                      <a:cubicBezTo>
                        <a:pt x="3310" y="8172"/>
                        <a:pt x="4045" y="10840"/>
                        <a:pt x="4780" y="13508"/>
                      </a:cubicBezTo>
                      <a:cubicBezTo>
                        <a:pt x="7767" y="12700"/>
                        <a:pt x="10753" y="11892"/>
                        <a:pt x="13740" y="11082"/>
                      </a:cubicBezTo>
                      <a:cubicBezTo>
                        <a:pt x="10918" y="1"/>
                        <a:pt x="12877" y="2233"/>
                        <a:pt x="3766" y="4226"/>
                      </a:cubicBezTo>
                      <a:lnTo>
                        <a:pt x="2496" y="4733"/>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2" name="Google Shape;1312;p9"/>
                <p:cNvSpPr/>
                <p:nvPr/>
              </p:nvSpPr>
              <p:spPr>
                <a:xfrm>
                  <a:off x="5497275" y="2688925"/>
                  <a:ext cx="428250" cy="436000"/>
                </a:xfrm>
                <a:custGeom>
                  <a:avLst/>
                  <a:gdLst/>
                  <a:ahLst/>
                  <a:cxnLst/>
                  <a:rect l="l" t="t" r="r" b="b"/>
                  <a:pathLst>
                    <a:path w="17130" h="17440" extrusionOk="0">
                      <a:moveTo>
                        <a:pt x="3422" y="17110"/>
                      </a:moveTo>
                      <a:cubicBezTo>
                        <a:pt x="2700" y="14682"/>
                        <a:pt x="54" y="6012"/>
                        <a:pt x="1" y="4101"/>
                      </a:cubicBezTo>
                      <a:cubicBezTo>
                        <a:pt x="724" y="3646"/>
                        <a:pt x="13255" y="0"/>
                        <a:pt x="13619" y="807"/>
                      </a:cubicBezTo>
                      <a:cubicBezTo>
                        <a:pt x="14195" y="2078"/>
                        <a:pt x="16571" y="11612"/>
                        <a:pt x="17130" y="13693"/>
                      </a:cubicBezTo>
                      <a:cubicBezTo>
                        <a:pt x="15554" y="14551"/>
                        <a:pt x="5125" y="17440"/>
                        <a:pt x="3523" y="17375"/>
                      </a:cubicBezTo>
                      <a:lnTo>
                        <a:pt x="3422" y="17110"/>
                      </a:lnTo>
                      <a:lnTo>
                        <a:pt x="3422" y="17110"/>
                      </a:lnTo>
                      <a:close/>
                      <a:moveTo>
                        <a:pt x="812" y="5674"/>
                      </a:moveTo>
                      <a:cubicBezTo>
                        <a:pt x="1847" y="9435"/>
                        <a:pt x="2885" y="13197"/>
                        <a:pt x="3920" y="16959"/>
                      </a:cubicBezTo>
                      <a:cubicBezTo>
                        <a:pt x="8131" y="15820"/>
                        <a:pt x="12343" y="14680"/>
                        <a:pt x="16552" y="13539"/>
                      </a:cubicBezTo>
                      <a:cubicBezTo>
                        <a:pt x="15582" y="9770"/>
                        <a:pt x="14701" y="4733"/>
                        <a:pt x="12880" y="1391"/>
                      </a:cubicBezTo>
                      <a:cubicBezTo>
                        <a:pt x="10746" y="1524"/>
                        <a:pt x="2002" y="3613"/>
                        <a:pt x="712" y="4585"/>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3" name="Google Shape;1313;p9"/>
                <p:cNvSpPr/>
                <p:nvPr/>
              </p:nvSpPr>
              <p:spPr>
                <a:xfrm>
                  <a:off x="6451725" y="2717375"/>
                  <a:ext cx="384625" cy="372000"/>
                </a:xfrm>
                <a:custGeom>
                  <a:avLst/>
                  <a:gdLst/>
                  <a:ahLst/>
                  <a:cxnLst/>
                  <a:rect l="l" t="t" r="r" b="b"/>
                  <a:pathLst>
                    <a:path w="15385" h="14880" extrusionOk="0">
                      <a:moveTo>
                        <a:pt x="3834" y="14536"/>
                      </a:moveTo>
                      <a:cubicBezTo>
                        <a:pt x="3299" y="13053"/>
                        <a:pt x="0" y="4161"/>
                        <a:pt x="1469" y="3469"/>
                      </a:cubicBezTo>
                      <a:cubicBezTo>
                        <a:pt x="2772" y="2853"/>
                        <a:pt x="11763" y="117"/>
                        <a:pt x="12321" y="1310"/>
                      </a:cubicBezTo>
                      <a:cubicBezTo>
                        <a:pt x="12860" y="2465"/>
                        <a:pt x="15384" y="11292"/>
                        <a:pt x="14770" y="11890"/>
                      </a:cubicBezTo>
                      <a:cubicBezTo>
                        <a:pt x="13931" y="12704"/>
                        <a:pt x="5279" y="14880"/>
                        <a:pt x="3960" y="14798"/>
                      </a:cubicBezTo>
                      <a:lnTo>
                        <a:pt x="3834" y="14536"/>
                      </a:lnTo>
                      <a:close/>
                      <a:moveTo>
                        <a:pt x="2559" y="5496"/>
                      </a:moveTo>
                      <a:cubicBezTo>
                        <a:pt x="3289" y="8165"/>
                        <a:pt x="4018" y="10833"/>
                        <a:pt x="4746" y="13501"/>
                      </a:cubicBezTo>
                      <a:cubicBezTo>
                        <a:pt x="7711" y="12693"/>
                        <a:pt x="10677" y="11885"/>
                        <a:pt x="13644" y="11075"/>
                      </a:cubicBezTo>
                      <a:cubicBezTo>
                        <a:pt x="10848" y="1"/>
                        <a:pt x="12799" y="2224"/>
                        <a:pt x="3742" y="4219"/>
                      </a:cubicBezTo>
                      <a:lnTo>
                        <a:pt x="2480" y="4726"/>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4" name="Google Shape;1314;p9"/>
                <p:cNvSpPr/>
                <p:nvPr/>
              </p:nvSpPr>
              <p:spPr>
                <a:xfrm>
                  <a:off x="6439900" y="2701075"/>
                  <a:ext cx="425225" cy="423225"/>
                </a:xfrm>
                <a:custGeom>
                  <a:avLst/>
                  <a:gdLst/>
                  <a:ahLst/>
                  <a:cxnLst/>
                  <a:rect l="l" t="t" r="r" b="b"/>
                  <a:pathLst>
                    <a:path w="17009" h="16929" extrusionOk="0">
                      <a:moveTo>
                        <a:pt x="17009" y="13207"/>
                      </a:moveTo>
                      <a:cubicBezTo>
                        <a:pt x="15348" y="14116"/>
                        <a:pt x="5559" y="16748"/>
                        <a:pt x="3566" y="16929"/>
                      </a:cubicBezTo>
                      <a:cubicBezTo>
                        <a:pt x="2986" y="16003"/>
                        <a:pt x="35" y="4907"/>
                        <a:pt x="1" y="3615"/>
                      </a:cubicBezTo>
                      <a:cubicBezTo>
                        <a:pt x="981" y="2992"/>
                        <a:pt x="11918" y="142"/>
                        <a:pt x="13410" y="54"/>
                      </a:cubicBezTo>
                      <a:cubicBezTo>
                        <a:pt x="13401" y="1"/>
                        <a:pt x="15894" y="8972"/>
                        <a:pt x="17009" y="13207"/>
                      </a:cubicBezTo>
                      <a:close/>
                      <a:moveTo>
                        <a:pt x="807" y="5188"/>
                      </a:moveTo>
                      <a:cubicBezTo>
                        <a:pt x="1836" y="8949"/>
                        <a:pt x="2863" y="12711"/>
                        <a:pt x="3892" y="16473"/>
                      </a:cubicBezTo>
                      <a:cubicBezTo>
                        <a:pt x="8073" y="15334"/>
                        <a:pt x="12253" y="14194"/>
                        <a:pt x="16435" y="13053"/>
                      </a:cubicBezTo>
                      <a:cubicBezTo>
                        <a:pt x="15472" y="9284"/>
                        <a:pt x="14601" y="4252"/>
                        <a:pt x="12791" y="905"/>
                      </a:cubicBezTo>
                      <a:cubicBezTo>
                        <a:pt x="10675" y="1036"/>
                        <a:pt x="1980" y="3132"/>
                        <a:pt x="706" y="4099"/>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5" name="Google Shape;1315;p9"/>
                <p:cNvSpPr/>
                <p:nvPr/>
              </p:nvSpPr>
              <p:spPr>
                <a:xfrm>
                  <a:off x="6998400" y="2795400"/>
                  <a:ext cx="179350" cy="168575"/>
                </a:xfrm>
                <a:custGeom>
                  <a:avLst/>
                  <a:gdLst/>
                  <a:ahLst/>
                  <a:cxnLst/>
                  <a:rect l="l" t="t" r="r" b="b"/>
                  <a:pathLst>
                    <a:path w="7174" h="6743" extrusionOk="0">
                      <a:moveTo>
                        <a:pt x="4706" y="6650"/>
                      </a:moveTo>
                      <a:cubicBezTo>
                        <a:pt x="0" y="5420"/>
                        <a:pt x="6236" y="1"/>
                        <a:pt x="6951" y="4403"/>
                      </a:cubicBezTo>
                      <a:cubicBezTo>
                        <a:pt x="7173" y="5789"/>
                        <a:pt x="6093" y="6743"/>
                        <a:pt x="4706" y="665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6" name="Google Shape;1316;p9"/>
                <p:cNvSpPr/>
                <p:nvPr/>
              </p:nvSpPr>
              <p:spPr>
                <a:xfrm>
                  <a:off x="6057000" y="2850425"/>
                  <a:ext cx="171950" cy="168075"/>
                </a:xfrm>
                <a:custGeom>
                  <a:avLst/>
                  <a:gdLst/>
                  <a:ahLst/>
                  <a:cxnLst/>
                  <a:rect l="l" t="t" r="r" b="b"/>
                  <a:pathLst>
                    <a:path w="6878" h="6723" extrusionOk="0">
                      <a:moveTo>
                        <a:pt x="6877" y="2604"/>
                      </a:moveTo>
                      <a:cubicBezTo>
                        <a:pt x="6325" y="6722"/>
                        <a:pt x="1" y="2836"/>
                        <a:pt x="4378" y="765"/>
                      </a:cubicBezTo>
                      <a:cubicBezTo>
                        <a:pt x="5994" y="0"/>
                        <a:pt x="6701" y="1143"/>
                        <a:pt x="6877" y="2604"/>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7" name="Google Shape;1317;p9"/>
                <p:cNvSpPr/>
                <p:nvPr/>
              </p:nvSpPr>
              <p:spPr>
                <a:xfrm>
                  <a:off x="5106300" y="2850450"/>
                  <a:ext cx="172625" cy="168050"/>
                </a:xfrm>
                <a:custGeom>
                  <a:avLst/>
                  <a:gdLst/>
                  <a:ahLst/>
                  <a:cxnLst/>
                  <a:rect l="l" t="t" r="r" b="b"/>
                  <a:pathLst>
                    <a:path w="6905" h="6722" extrusionOk="0">
                      <a:moveTo>
                        <a:pt x="6905" y="2604"/>
                      </a:moveTo>
                      <a:cubicBezTo>
                        <a:pt x="6349" y="6721"/>
                        <a:pt x="0" y="2833"/>
                        <a:pt x="4394" y="764"/>
                      </a:cubicBezTo>
                      <a:cubicBezTo>
                        <a:pt x="6014" y="1"/>
                        <a:pt x="6727" y="1136"/>
                        <a:pt x="6905" y="2604"/>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8" name="Google Shape;1318;p9"/>
                <p:cNvSpPr/>
                <p:nvPr/>
              </p:nvSpPr>
              <p:spPr>
                <a:xfrm>
                  <a:off x="4155200" y="2850450"/>
                  <a:ext cx="172275" cy="168050"/>
                </a:xfrm>
                <a:custGeom>
                  <a:avLst/>
                  <a:gdLst/>
                  <a:ahLst/>
                  <a:cxnLst/>
                  <a:rect l="l" t="t" r="r" b="b"/>
                  <a:pathLst>
                    <a:path w="6891" h="6722" extrusionOk="0">
                      <a:moveTo>
                        <a:pt x="6890" y="2604"/>
                      </a:moveTo>
                      <a:cubicBezTo>
                        <a:pt x="6338" y="6721"/>
                        <a:pt x="1" y="2835"/>
                        <a:pt x="4385" y="764"/>
                      </a:cubicBezTo>
                      <a:cubicBezTo>
                        <a:pt x="6004" y="1"/>
                        <a:pt x="6713" y="1139"/>
                        <a:pt x="6890" y="2604"/>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9" name="Google Shape;1319;p9"/>
                <p:cNvSpPr/>
                <p:nvPr/>
              </p:nvSpPr>
              <p:spPr>
                <a:xfrm>
                  <a:off x="3280875" y="2802200"/>
                  <a:ext cx="162925" cy="170525"/>
                </a:xfrm>
                <a:custGeom>
                  <a:avLst/>
                  <a:gdLst/>
                  <a:ahLst/>
                  <a:cxnLst/>
                  <a:rect l="l" t="t" r="r" b="b"/>
                  <a:pathLst>
                    <a:path w="6517" h="6821" extrusionOk="0">
                      <a:moveTo>
                        <a:pt x="105" y="4131"/>
                      </a:moveTo>
                      <a:cubicBezTo>
                        <a:pt x="1178" y="1"/>
                        <a:pt x="6516" y="4758"/>
                        <a:pt x="2740" y="6240"/>
                      </a:cubicBezTo>
                      <a:cubicBezTo>
                        <a:pt x="1261" y="6821"/>
                        <a:pt x="0" y="5719"/>
                        <a:pt x="105" y="413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0" name="Google Shape;1320;p9"/>
                <p:cNvSpPr/>
                <p:nvPr/>
              </p:nvSpPr>
              <p:spPr>
                <a:xfrm>
                  <a:off x="2267600" y="2795450"/>
                  <a:ext cx="178400" cy="168525"/>
                </a:xfrm>
                <a:custGeom>
                  <a:avLst/>
                  <a:gdLst/>
                  <a:ahLst/>
                  <a:cxnLst/>
                  <a:rect l="l" t="t" r="r" b="b"/>
                  <a:pathLst>
                    <a:path w="7136" h="6741" extrusionOk="0">
                      <a:moveTo>
                        <a:pt x="4683" y="6648"/>
                      </a:moveTo>
                      <a:cubicBezTo>
                        <a:pt x="0" y="5417"/>
                        <a:pt x="6203" y="0"/>
                        <a:pt x="6913" y="4401"/>
                      </a:cubicBezTo>
                      <a:cubicBezTo>
                        <a:pt x="7136" y="5778"/>
                        <a:pt x="6070" y="6741"/>
                        <a:pt x="4683" y="6648"/>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1" name="Google Shape;1321;p9"/>
                <p:cNvSpPr/>
                <p:nvPr/>
              </p:nvSpPr>
              <p:spPr>
                <a:xfrm>
                  <a:off x="1331475" y="2795500"/>
                  <a:ext cx="178325" cy="168475"/>
                </a:xfrm>
                <a:custGeom>
                  <a:avLst/>
                  <a:gdLst/>
                  <a:ahLst/>
                  <a:cxnLst/>
                  <a:rect l="l" t="t" r="r" b="b"/>
                  <a:pathLst>
                    <a:path w="7133" h="6739" extrusionOk="0">
                      <a:moveTo>
                        <a:pt x="4680" y="6646"/>
                      </a:moveTo>
                      <a:cubicBezTo>
                        <a:pt x="1" y="5415"/>
                        <a:pt x="6202" y="0"/>
                        <a:pt x="6910" y="4399"/>
                      </a:cubicBezTo>
                      <a:cubicBezTo>
                        <a:pt x="7133" y="5776"/>
                        <a:pt x="6067" y="6739"/>
                        <a:pt x="4680" y="6646"/>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2" name="Google Shape;1322;p9"/>
                <p:cNvSpPr/>
                <p:nvPr/>
              </p:nvSpPr>
              <p:spPr>
                <a:xfrm>
                  <a:off x="393000" y="2795400"/>
                  <a:ext cx="179075" cy="168575"/>
                </a:xfrm>
                <a:custGeom>
                  <a:avLst/>
                  <a:gdLst/>
                  <a:ahLst/>
                  <a:cxnLst/>
                  <a:rect l="l" t="t" r="r" b="b"/>
                  <a:pathLst>
                    <a:path w="7163" h="6743" extrusionOk="0">
                      <a:moveTo>
                        <a:pt x="4700" y="6650"/>
                      </a:moveTo>
                      <a:cubicBezTo>
                        <a:pt x="1" y="5420"/>
                        <a:pt x="6227" y="1"/>
                        <a:pt x="6939" y="4403"/>
                      </a:cubicBezTo>
                      <a:cubicBezTo>
                        <a:pt x="7163" y="5785"/>
                        <a:pt x="6087" y="6743"/>
                        <a:pt x="4700" y="665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23" name="Google Shape;1323;p9"/>
              <p:cNvGrpSpPr/>
              <p:nvPr/>
            </p:nvGrpSpPr>
            <p:grpSpPr>
              <a:xfrm>
                <a:off x="4290144" y="4820146"/>
                <a:ext cx="4141998" cy="264357"/>
                <a:chOff x="380575" y="2688875"/>
                <a:chExt cx="6919475" cy="441625"/>
              </a:xfrm>
            </p:grpSpPr>
            <p:sp>
              <p:nvSpPr>
                <p:cNvPr id="1324" name="Google Shape;1324;p9"/>
                <p:cNvSpPr/>
                <p:nvPr/>
              </p:nvSpPr>
              <p:spPr>
                <a:xfrm>
                  <a:off x="399825" y="2754250"/>
                  <a:ext cx="311975" cy="326300"/>
                </a:xfrm>
                <a:custGeom>
                  <a:avLst/>
                  <a:gdLst/>
                  <a:ahLst/>
                  <a:cxnLst/>
                  <a:rect l="l" t="t" r="r" b="b"/>
                  <a:pathLst>
                    <a:path w="12479" h="13052" extrusionOk="0">
                      <a:moveTo>
                        <a:pt x="12359" y="11726"/>
                      </a:moveTo>
                      <a:cubicBezTo>
                        <a:pt x="12014" y="13051"/>
                        <a:pt x="831" y="12114"/>
                        <a:pt x="793" y="12076"/>
                      </a:cubicBezTo>
                      <a:cubicBezTo>
                        <a:pt x="672" y="11955"/>
                        <a:pt x="0" y="943"/>
                        <a:pt x="1044" y="500"/>
                      </a:cubicBezTo>
                      <a:cubicBezTo>
                        <a:pt x="934" y="439"/>
                        <a:pt x="11874" y="1"/>
                        <a:pt x="12294" y="816"/>
                      </a:cubicBezTo>
                      <a:cubicBezTo>
                        <a:pt x="12478" y="1176"/>
                        <a:pt x="12382" y="10416"/>
                        <a:pt x="12359" y="11724"/>
                      </a:cubicBezTo>
                      <a:lnTo>
                        <a:pt x="12359" y="11724"/>
                      </a:lnTo>
                      <a:close/>
                      <a:moveTo>
                        <a:pt x="9244" y="1758"/>
                      </a:moveTo>
                      <a:lnTo>
                        <a:pt x="1892" y="1758"/>
                      </a:lnTo>
                      <a:cubicBezTo>
                        <a:pt x="1892" y="4831"/>
                        <a:pt x="1892" y="7902"/>
                        <a:pt x="1892" y="10976"/>
                      </a:cubicBezTo>
                      <a:lnTo>
                        <a:pt x="11081" y="10976"/>
                      </a:lnTo>
                      <a:cubicBezTo>
                        <a:pt x="11081" y="8346"/>
                        <a:pt x="11579" y="4431"/>
                        <a:pt x="10766" y="2073"/>
                      </a:cubicBezTo>
                      <a:lnTo>
                        <a:pt x="9244" y="1758"/>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5" name="Google Shape;1325;p9"/>
                <p:cNvSpPr/>
                <p:nvPr/>
              </p:nvSpPr>
              <p:spPr>
                <a:xfrm>
                  <a:off x="380575" y="2731575"/>
                  <a:ext cx="357025" cy="363275"/>
                </a:xfrm>
                <a:custGeom>
                  <a:avLst/>
                  <a:gdLst/>
                  <a:ahLst/>
                  <a:cxnLst/>
                  <a:rect l="l" t="t" r="r" b="b"/>
                  <a:pathLst>
                    <a:path w="14281" h="14531" extrusionOk="0">
                      <a:moveTo>
                        <a:pt x="14245" y="14071"/>
                      </a:moveTo>
                      <a:cubicBezTo>
                        <a:pt x="14126" y="14531"/>
                        <a:pt x="390" y="14383"/>
                        <a:pt x="274" y="14113"/>
                      </a:cubicBezTo>
                      <a:cubicBezTo>
                        <a:pt x="252" y="14353"/>
                        <a:pt x="0" y="456"/>
                        <a:pt x="437" y="272"/>
                      </a:cubicBezTo>
                      <a:cubicBezTo>
                        <a:pt x="199" y="251"/>
                        <a:pt x="14050" y="0"/>
                        <a:pt x="14234" y="435"/>
                      </a:cubicBezTo>
                      <a:cubicBezTo>
                        <a:pt x="14239" y="382"/>
                        <a:pt x="14280" y="9686"/>
                        <a:pt x="14245" y="14071"/>
                      </a:cubicBezTo>
                      <a:close/>
                      <a:moveTo>
                        <a:pt x="11884" y="775"/>
                      </a:moveTo>
                      <a:lnTo>
                        <a:pt x="775" y="775"/>
                      </a:lnTo>
                      <a:cubicBezTo>
                        <a:pt x="775" y="5108"/>
                        <a:pt x="775" y="9440"/>
                        <a:pt x="777" y="13773"/>
                      </a:cubicBezTo>
                      <a:lnTo>
                        <a:pt x="13734" y="13773"/>
                      </a:lnTo>
                      <a:cubicBezTo>
                        <a:pt x="13733" y="10726"/>
                        <a:pt x="14267" y="3559"/>
                        <a:pt x="13416" y="1094"/>
                      </a:cubicBezTo>
                      <a:lnTo>
                        <a:pt x="11884" y="775"/>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6" name="Google Shape;1326;p9"/>
                <p:cNvSpPr/>
                <p:nvPr/>
              </p:nvSpPr>
              <p:spPr>
                <a:xfrm>
                  <a:off x="832350" y="2724350"/>
                  <a:ext cx="368200" cy="365025"/>
                </a:xfrm>
                <a:custGeom>
                  <a:avLst/>
                  <a:gdLst/>
                  <a:ahLst/>
                  <a:cxnLst/>
                  <a:rect l="l" t="t" r="r" b="b"/>
                  <a:pathLst>
                    <a:path w="14728" h="14601" extrusionOk="0">
                      <a:moveTo>
                        <a:pt x="14711" y="11183"/>
                      </a:moveTo>
                      <a:cubicBezTo>
                        <a:pt x="14727" y="12553"/>
                        <a:pt x="3728" y="14601"/>
                        <a:pt x="3680" y="14574"/>
                      </a:cubicBezTo>
                      <a:cubicBezTo>
                        <a:pt x="3530" y="14488"/>
                        <a:pt x="1" y="4041"/>
                        <a:pt x="890" y="3339"/>
                      </a:cubicBezTo>
                      <a:cubicBezTo>
                        <a:pt x="771" y="3309"/>
                        <a:pt x="11180" y="0"/>
                        <a:pt x="11797" y="676"/>
                      </a:cubicBezTo>
                      <a:cubicBezTo>
                        <a:pt x="12069" y="973"/>
                        <a:pt x="14391" y="9915"/>
                        <a:pt x="14711" y="11183"/>
                      </a:cubicBezTo>
                      <a:close/>
                      <a:moveTo>
                        <a:pt x="9109" y="2388"/>
                      </a:moveTo>
                      <a:cubicBezTo>
                        <a:pt x="6749" y="3035"/>
                        <a:pt x="4392" y="3682"/>
                        <a:pt x="2032" y="4328"/>
                      </a:cubicBezTo>
                      <a:cubicBezTo>
                        <a:pt x="2837" y="7293"/>
                        <a:pt x="3643" y="10258"/>
                        <a:pt x="4448" y="13222"/>
                      </a:cubicBezTo>
                      <a:cubicBezTo>
                        <a:pt x="7395" y="12414"/>
                        <a:pt x="10342" y="11606"/>
                        <a:pt x="13289" y="10796"/>
                      </a:cubicBezTo>
                      <a:cubicBezTo>
                        <a:pt x="12599" y="8259"/>
                        <a:pt x="12056" y="4353"/>
                        <a:pt x="10655" y="2292"/>
                      </a:cubicBezTo>
                      <a:lnTo>
                        <a:pt x="9109" y="2388"/>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7" name="Google Shape;1327;p9"/>
                <p:cNvSpPr/>
                <p:nvPr/>
              </p:nvSpPr>
              <p:spPr>
                <a:xfrm>
                  <a:off x="804700" y="2693200"/>
                  <a:ext cx="431900" cy="437250"/>
                </a:xfrm>
                <a:custGeom>
                  <a:avLst/>
                  <a:gdLst/>
                  <a:ahLst/>
                  <a:cxnLst/>
                  <a:rect l="l" t="t" r="r" b="b"/>
                  <a:pathLst>
                    <a:path w="17276" h="17490" extrusionOk="0">
                      <a:moveTo>
                        <a:pt x="17269" y="13522"/>
                      </a:moveTo>
                      <a:cubicBezTo>
                        <a:pt x="17275" y="13997"/>
                        <a:pt x="4026" y="17480"/>
                        <a:pt x="3843" y="17247"/>
                      </a:cubicBezTo>
                      <a:cubicBezTo>
                        <a:pt x="3885" y="17490"/>
                        <a:pt x="0" y="4149"/>
                        <a:pt x="372" y="3853"/>
                      </a:cubicBezTo>
                      <a:cubicBezTo>
                        <a:pt x="141" y="3895"/>
                        <a:pt x="13404" y="0"/>
                        <a:pt x="13693" y="370"/>
                      </a:cubicBezTo>
                      <a:cubicBezTo>
                        <a:pt x="13685" y="316"/>
                        <a:pt x="16157" y="9281"/>
                        <a:pt x="17269" y="13522"/>
                      </a:cubicBezTo>
                      <a:lnTo>
                        <a:pt x="17269" y="13522"/>
                      </a:lnTo>
                      <a:close/>
                      <a:moveTo>
                        <a:pt x="11521" y="1318"/>
                      </a:moveTo>
                      <a:cubicBezTo>
                        <a:pt x="7957" y="2295"/>
                        <a:pt x="4392" y="3272"/>
                        <a:pt x="830" y="4248"/>
                      </a:cubicBezTo>
                      <a:cubicBezTo>
                        <a:pt x="1965" y="8430"/>
                        <a:pt x="3100" y="12608"/>
                        <a:pt x="4236" y="16788"/>
                      </a:cubicBezTo>
                      <a:cubicBezTo>
                        <a:pt x="8391" y="15649"/>
                        <a:pt x="12545" y="14509"/>
                        <a:pt x="16698" y="13368"/>
                      </a:cubicBezTo>
                      <a:cubicBezTo>
                        <a:pt x="15902" y="10431"/>
                        <a:pt x="14543" y="3375"/>
                        <a:pt x="13077" y="122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8" name="Google Shape;1328;p9"/>
                <p:cNvSpPr/>
                <p:nvPr/>
              </p:nvSpPr>
              <p:spPr>
                <a:xfrm>
                  <a:off x="1332100" y="2754250"/>
                  <a:ext cx="310700" cy="326300"/>
                </a:xfrm>
                <a:custGeom>
                  <a:avLst/>
                  <a:gdLst/>
                  <a:ahLst/>
                  <a:cxnLst/>
                  <a:rect l="l" t="t" r="r" b="b"/>
                  <a:pathLst>
                    <a:path w="12428" h="13052" extrusionOk="0">
                      <a:moveTo>
                        <a:pt x="12308" y="11726"/>
                      </a:moveTo>
                      <a:cubicBezTo>
                        <a:pt x="11966" y="13051"/>
                        <a:pt x="831" y="12114"/>
                        <a:pt x="794" y="12076"/>
                      </a:cubicBezTo>
                      <a:cubicBezTo>
                        <a:pt x="671" y="11953"/>
                        <a:pt x="1" y="943"/>
                        <a:pt x="1040" y="500"/>
                      </a:cubicBezTo>
                      <a:cubicBezTo>
                        <a:pt x="935" y="440"/>
                        <a:pt x="11825" y="1"/>
                        <a:pt x="12243" y="816"/>
                      </a:cubicBezTo>
                      <a:cubicBezTo>
                        <a:pt x="12428" y="1176"/>
                        <a:pt x="12333" y="10415"/>
                        <a:pt x="12308" y="11724"/>
                      </a:cubicBezTo>
                      <a:lnTo>
                        <a:pt x="12308" y="11724"/>
                      </a:lnTo>
                      <a:close/>
                      <a:moveTo>
                        <a:pt x="9204" y="1758"/>
                      </a:moveTo>
                      <a:lnTo>
                        <a:pt x="1883" y="1758"/>
                      </a:lnTo>
                      <a:cubicBezTo>
                        <a:pt x="1883" y="4831"/>
                        <a:pt x="1884" y="7902"/>
                        <a:pt x="1886" y="10976"/>
                      </a:cubicBezTo>
                      <a:lnTo>
                        <a:pt x="11037" y="10976"/>
                      </a:lnTo>
                      <a:cubicBezTo>
                        <a:pt x="11035" y="8344"/>
                        <a:pt x="11532" y="4434"/>
                        <a:pt x="10720" y="2073"/>
                      </a:cubicBezTo>
                      <a:lnTo>
                        <a:pt x="9205" y="1758"/>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9" name="Google Shape;1329;p9"/>
                <p:cNvSpPr/>
                <p:nvPr/>
              </p:nvSpPr>
              <p:spPr>
                <a:xfrm>
                  <a:off x="1312850" y="2731575"/>
                  <a:ext cx="355675" cy="363275"/>
                </a:xfrm>
                <a:custGeom>
                  <a:avLst/>
                  <a:gdLst/>
                  <a:ahLst/>
                  <a:cxnLst/>
                  <a:rect l="l" t="t" r="r" b="b"/>
                  <a:pathLst>
                    <a:path w="14227" h="14531" extrusionOk="0">
                      <a:moveTo>
                        <a:pt x="14193" y="14071"/>
                      </a:moveTo>
                      <a:cubicBezTo>
                        <a:pt x="14075" y="14531"/>
                        <a:pt x="396" y="14383"/>
                        <a:pt x="281" y="14113"/>
                      </a:cubicBezTo>
                      <a:cubicBezTo>
                        <a:pt x="260" y="14355"/>
                        <a:pt x="1" y="458"/>
                        <a:pt x="441" y="272"/>
                      </a:cubicBezTo>
                      <a:cubicBezTo>
                        <a:pt x="205" y="251"/>
                        <a:pt x="13997" y="0"/>
                        <a:pt x="14178" y="435"/>
                      </a:cubicBezTo>
                      <a:cubicBezTo>
                        <a:pt x="14183" y="382"/>
                        <a:pt x="14226" y="9679"/>
                        <a:pt x="14193" y="14071"/>
                      </a:cubicBezTo>
                      <a:close/>
                      <a:moveTo>
                        <a:pt x="11837" y="775"/>
                      </a:moveTo>
                      <a:lnTo>
                        <a:pt x="778" y="775"/>
                      </a:lnTo>
                      <a:cubicBezTo>
                        <a:pt x="776" y="5108"/>
                        <a:pt x="778" y="9440"/>
                        <a:pt x="781" y="13773"/>
                      </a:cubicBezTo>
                      <a:lnTo>
                        <a:pt x="13684" y="13773"/>
                      </a:lnTo>
                      <a:cubicBezTo>
                        <a:pt x="13682" y="10723"/>
                        <a:pt x="14213" y="3564"/>
                        <a:pt x="13364" y="1094"/>
                      </a:cubicBezTo>
                      <a:lnTo>
                        <a:pt x="11837" y="775"/>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0" name="Google Shape;1330;p9"/>
                <p:cNvSpPr/>
                <p:nvPr/>
              </p:nvSpPr>
              <p:spPr>
                <a:xfrm>
                  <a:off x="2262000" y="2754250"/>
                  <a:ext cx="310900" cy="326300"/>
                </a:xfrm>
                <a:custGeom>
                  <a:avLst/>
                  <a:gdLst/>
                  <a:ahLst/>
                  <a:cxnLst/>
                  <a:rect l="l" t="t" r="r" b="b"/>
                  <a:pathLst>
                    <a:path w="12436" h="13052" extrusionOk="0">
                      <a:moveTo>
                        <a:pt x="12323" y="11726"/>
                      </a:moveTo>
                      <a:cubicBezTo>
                        <a:pt x="11979" y="13051"/>
                        <a:pt x="833" y="12114"/>
                        <a:pt x="797" y="12076"/>
                      </a:cubicBezTo>
                      <a:cubicBezTo>
                        <a:pt x="672" y="11951"/>
                        <a:pt x="0" y="943"/>
                        <a:pt x="1041" y="500"/>
                      </a:cubicBezTo>
                      <a:cubicBezTo>
                        <a:pt x="935" y="439"/>
                        <a:pt x="11835" y="1"/>
                        <a:pt x="12253" y="816"/>
                      </a:cubicBezTo>
                      <a:cubicBezTo>
                        <a:pt x="12435" y="1172"/>
                        <a:pt x="12343" y="10416"/>
                        <a:pt x="12323" y="11724"/>
                      </a:cubicBezTo>
                      <a:lnTo>
                        <a:pt x="12323" y="11724"/>
                      </a:lnTo>
                      <a:close/>
                      <a:moveTo>
                        <a:pt x="9210" y="1758"/>
                      </a:moveTo>
                      <a:lnTo>
                        <a:pt x="1884" y="1758"/>
                      </a:lnTo>
                      <a:cubicBezTo>
                        <a:pt x="1884" y="4831"/>
                        <a:pt x="1885" y="7902"/>
                        <a:pt x="1889" y="10976"/>
                      </a:cubicBezTo>
                      <a:lnTo>
                        <a:pt x="11048" y="10976"/>
                      </a:lnTo>
                      <a:cubicBezTo>
                        <a:pt x="11045" y="8344"/>
                        <a:pt x="11539" y="4433"/>
                        <a:pt x="10728" y="2073"/>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1" name="Google Shape;1331;p9"/>
                <p:cNvSpPr/>
                <p:nvPr/>
              </p:nvSpPr>
              <p:spPr>
                <a:xfrm>
                  <a:off x="2242750" y="2731575"/>
                  <a:ext cx="356000" cy="363275"/>
                </a:xfrm>
                <a:custGeom>
                  <a:avLst/>
                  <a:gdLst/>
                  <a:ahLst/>
                  <a:cxnLst/>
                  <a:rect l="l" t="t" r="r" b="b"/>
                  <a:pathLst>
                    <a:path w="14240" h="14531" extrusionOk="0">
                      <a:moveTo>
                        <a:pt x="14209" y="14071"/>
                      </a:moveTo>
                      <a:cubicBezTo>
                        <a:pt x="14090" y="14531"/>
                        <a:pt x="400" y="14383"/>
                        <a:pt x="284" y="14113"/>
                      </a:cubicBezTo>
                      <a:cubicBezTo>
                        <a:pt x="264" y="14355"/>
                        <a:pt x="0" y="460"/>
                        <a:pt x="440" y="272"/>
                      </a:cubicBezTo>
                      <a:cubicBezTo>
                        <a:pt x="206" y="251"/>
                        <a:pt x="14009" y="0"/>
                        <a:pt x="14191" y="435"/>
                      </a:cubicBezTo>
                      <a:cubicBezTo>
                        <a:pt x="14196" y="382"/>
                        <a:pt x="14239" y="9681"/>
                        <a:pt x="14209" y="14071"/>
                      </a:cubicBezTo>
                      <a:lnTo>
                        <a:pt x="14209" y="14071"/>
                      </a:lnTo>
                      <a:close/>
                      <a:moveTo>
                        <a:pt x="11846" y="775"/>
                      </a:moveTo>
                      <a:lnTo>
                        <a:pt x="779" y="775"/>
                      </a:lnTo>
                      <a:cubicBezTo>
                        <a:pt x="777" y="5108"/>
                        <a:pt x="779" y="9440"/>
                        <a:pt x="785" y="13773"/>
                      </a:cubicBezTo>
                      <a:lnTo>
                        <a:pt x="13698" y="13773"/>
                      </a:lnTo>
                      <a:cubicBezTo>
                        <a:pt x="13695" y="10723"/>
                        <a:pt x="14224" y="3561"/>
                        <a:pt x="13375" y="1094"/>
                      </a:cubicBezTo>
                      <a:lnTo>
                        <a:pt x="11846" y="775"/>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2" name="Google Shape;1332;p9"/>
                <p:cNvSpPr/>
                <p:nvPr/>
              </p:nvSpPr>
              <p:spPr>
                <a:xfrm>
                  <a:off x="3194925" y="2749825"/>
                  <a:ext cx="322800" cy="321050"/>
                </a:xfrm>
                <a:custGeom>
                  <a:avLst/>
                  <a:gdLst/>
                  <a:ahLst/>
                  <a:cxnLst/>
                  <a:rect l="l" t="t" r="r" b="b"/>
                  <a:pathLst>
                    <a:path w="12912" h="12842" extrusionOk="0">
                      <a:moveTo>
                        <a:pt x="583" y="10046"/>
                      </a:moveTo>
                      <a:cubicBezTo>
                        <a:pt x="579" y="8428"/>
                        <a:pt x="0" y="913"/>
                        <a:pt x="1069" y="656"/>
                      </a:cubicBezTo>
                      <a:cubicBezTo>
                        <a:pt x="1922" y="450"/>
                        <a:pt x="12175" y="0"/>
                        <a:pt x="12389" y="1434"/>
                      </a:cubicBezTo>
                      <a:cubicBezTo>
                        <a:pt x="12593" y="2796"/>
                        <a:pt x="12911" y="12249"/>
                        <a:pt x="11678" y="12458"/>
                      </a:cubicBezTo>
                      <a:cubicBezTo>
                        <a:pt x="11070" y="12561"/>
                        <a:pt x="974" y="12842"/>
                        <a:pt x="619" y="12002"/>
                      </a:cubicBezTo>
                      <a:cubicBezTo>
                        <a:pt x="524" y="12165"/>
                        <a:pt x="583" y="10101"/>
                        <a:pt x="583" y="10046"/>
                      </a:cubicBezTo>
                      <a:close/>
                      <a:moveTo>
                        <a:pt x="2791" y="11153"/>
                      </a:moveTo>
                      <a:lnTo>
                        <a:pt x="11083" y="11153"/>
                      </a:lnTo>
                      <a:cubicBezTo>
                        <a:pt x="11079" y="8079"/>
                        <a:pt x="11076" y="5008"/>
                        <a:pt x="11076" y="1935"/>
                      </a:cubicBezTo>
                      <a:lnTo>
                        <a:pt x="1865" y="1935"/>
                      </a:lnTo>
                      <a:cubicBezTo>
                        <a:pt x="1864" y="4529"/>
                        <a:pt x="1611" y="8438"/>
                        <a:pt x="2028" y="10837"/>
                      </a:cubicBezTo>
                      <a:lnTo>
                        <a:pt x="2791" y="11153"/>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3" name="Google Shape;1333;p9"/>
                <p:cNvSpPr/>
                <p:nvPr/>
              </p:nvSpPr>
              <p:spPr>
                <a:xfrm>
                  <a:off x="3174875" y="2722600"/>
                  <a:ext cx="371625" cy="375400"/>
                </a:xfrm>
                <a:custGeom>
                  <a:avLst/>
                  <a:gdLst/>
                  <a:ahLst/>
                  <a:cxnLst/>
                  <a:rect l="l" t="t" r="r" b="b"/>
                  <a:pathLst>
                    <a:path w="14865" h="15016" extrusionOk="0">
                      <a:moveTo>
                        <a:pt x="274" y="12700"/>
                      </a:moveTo>
                      <a:cubicBezTo>
                        <a:pt x="271" y="11218"/>
                        <a:pt x="1" y="819"/>
                        <a:pt x="444" y="631"/>
                      </a:cubicBezTo>
                      <a:cubicBezTo>
                        <a:pt x="394" y="611"/>
                        <a:pt x="9884" y="1"/>
                        <a:pt x="13889" y="684"/>
                      </a:cubicBezTo>
                      <a:cubicBezTo>
                        <a:pt x="14865" y="852"/>
                        <a:pt x="14219" y="14470"/>
                        <a:pt x="14145" y="14560"/>
                      </a:cubicBezTo>
                      <a:cubicBezTo>
                        <a:pt x="14107" y="14603"/>
                        <a:pt x="482" y="14921"/>
                        <a:pt x="289" y="14472"/>
                      </a:cubicBezTo>
                      <a:cubicBezTo>
                        <a:pt x="240" y="15016"/>
                        <a:pt x="274" y="13171"/>
                        <a:pt x="274" y="12700"/>
                      </a:cubicBezTo>
                      <a:lnTo>
                        <a:pt x="274" y="12700"/>
                      </a:lnTo>
                      <a:close/>
                      <a:moveTo>
                        <a:pt x="2088" y="14132"/>
                      </a:moveTo>
                      <a:lnTo>
                        <a:pt x="13780" y="14132"/>
                      </a:lnTo>
                      <a:cubicBezTo>
                        <a:pt x="13773" y="9799"/>
                        <a:pt x="13770" y="5467"/>
                        <a:pt x="13771" y="1134"/>
                      </a:cubicBezTo>
                      <a:lnTo>
                        <a:pt x="782" y="1134"/>
                      </a:lnTo>
                      <a:cubicBezTo>
                        <a:pt x="781" y="4187"/>
                        <a:pt x="394" y="11271"/>
                        <a:pt x="1013" y="13813"/>
                      </a:cubicBezTo>
                      <a:lnTo>
                        <a:pt x="2088" y="14132"/>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4" name="Google Shape;1334;p9"/>
                <p:cNvSpPr/>
                <p:nvPr/>
              </p:nvSpPr>
              <p:spPr>
                <a:xfrm>
                  <a:off x="4127750" y="2742925"/>
                  <a:ext cx="326300" cy="326925"/>
                </a:xfrm>
                <a:custGeom>
                  <a:avLst/>
                  <a:gdLst/>
                  <a:ahLst/>
                  <a:cxnLst/>
                  <a:rect l="l" t="t" r="r" b="b"/>
                  <a:pathLst>
                    <a:path w="13052" h="13077" extrusionOk="0">
                      <a:moveTo>
                        <a:pt x="976" y="12187"/>
                      </a:moveTo>
                      <a:cubicBezTo>
                        <a:pt x="850" y="10614"/>
                        <a:pt x="0" y="1172"/>
                        <a:pt x="1610" y="889"/>
                      </a:cubicBezTo>
                      <a:cubicBezTo>
                        <a:pt x="3035" y="638"/>
                        <a:pt x="12497" y="361"/>
                        <a:pt x="12721" y="1660"/>
                      </a:cubicBezTo>
                      <a:cubicBezTo>
                        <a:pt x="12938" y="2916"/>
                        <a:pt x="13051" y="12101"/>
                        <a:pt x="12303" y="12512"/>
                      </a:cubicBezTo>
                      <a:cubicBezTo>
                        <a:pt x="11274" y="13076"/>
                        <a:pt x="2289" y="12899"/>
                        <a:pt x="1029" y="12474"/>
                      </a:cubicBezTo>
                      <a:lnTo>
                        <a:pt x="976" y="12187"/>
                      </a:lnTo>
                      <a:lnTo>
                        <a:pt x="976" y="12187"/>
                      </a:lnTo>
                      <a:close/>
                      <a:moveTo>
                        <a:pt x="2129" y="3132"/>
                      </a:moveTo>
                      <a:cubicBezTo>
                        <a:pt x="2129" y="5898"/>
                        <a:pt x="2131" y="8664"/>
                        <a:pt x="2136" y="11429"/>
                      </a:cubicBezTo>
                      <a:lnTo>
                        <a:pt x="11420" y="11429"/>
                      </a:lnTo>
                      <a:cubicBezTo>
                        <a:pt x="11624" y="1"/>
                        <a:pt x="12933" y="2666"/>
                        <a:pt x="3615" y="2211"/>
                      </a:cubicBezTo>
                      <a:lnTo>
                        <a:pt x="2257" y="2369"/>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5" name="Google Shape;1335;p9"/>
                <p:cNvSpPr/>
                <p:nvPr/>
              </p:nvSpPr>
              <p:spPr>
                <a:xfrm>
                  <a:off x="4112900" y="2727800"/>
                  <a:ext cx="366975" cy="367225"/>
                </a:xfrm>
                <a:custGeom>
                  <a:avLst/>
                  <a:gdLst/>
                  <a:ahLst/>
                  <a:cxnLst/>
                  <a:rect l="l" t="t" r="r" b="b"/>
                  <a:pathLst>
                    <a:path w="14679" h="14689" extrusionOk="0">
                      <a:moveTo>
                        <a:pt x="311" y="13938"/>
                      </a:moveTo>
                      <a:cubicBezTo>
                        <a:pt x="256" y="11405"/>
                        <a:pt x="0" y="2360"/>
                        <a:pt x="460" y="496"/>
                      </a:cubicBezTo>
                      <a:cubicBezTo>
                        <a:pt x="1276" y="246"/>
                        <a:pt x="14324" y="0"/>
                        <a:pt x="14462" y="873"/>
                      </a:cubicBezTo>
                      <a:cubicBezTo>
                        <a:pt x="14679" y="2242"/>
                        <a:pt x="14448" y="12068"/>
                        <a:pt x="14438" y="14222"/>
                      </a:cubicBezTo>
                      <a:cubicBezTo>
                        <a:pt x="12729" y="14629"/>
                        <a:pt x="1822" y="14688"/>
                        <a:pt x="337" y="14221"/>
                      </a:cubicBezTo>
                      <a:lnTo>
                        <a:pt x="311" y="13938"/>
                      </a:lnTo>
                      <a:close/>
                      <a:moveTo>
                        <a:pt x="822" y="2225"/>
                      </a:moveTo>
                      <a:cubicBezTo>
                        <a:pt x="822" y="6125"/>
                        <a:pt x="825" y="10024"/>
                        <a:pt x="830" y="13924"/>
                      </a:cubicBezTo>
                      <a:lnTo>
                        <a:pt x="13922" y="13924"/>
                      </a:lnTo>
                      <a:cubicBezTo>
                        <a:pt x="13979" y="10037"/>
                        <a:pt x="14462" y="4942"/>
                        <a:pt x="13594" y="1245"/>
                      </a:cubicBezTo>
                      <a:cubicBezTo>
                        <a:pt x="11496" y="815"/>
                        <a:pt x="2516" y="546"/>
                        <a:pt x="1014" y="1148"/>
                      </a:cubicBezTo>
                      <a:lnTo>
                        <a:pt x="822" y="2225"/>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6" name="Google Shape;1336;p9"/>
                <p:cNvSpPr/>
                <p:nvPr/>
              </p:nvSpPr>
              <p:spPr>
                <a:xfrm>
                  <a:off x="5072450" y="2742850"/>
                  <a:ext cx="326825" cy="327000"/>
                </a:xfrm>
                <a:custGeom>
                  <a:avLst/>
                  <a:gdLst/>
                  <a:ahLst/>
                  <a:cxnLst/>
                  <a:rect l="l" t="t" r="r" b="b"/>
                  <a:pathLst>
                    <a:path w="13073" h="13080" extrusionOk="0">
                      <a:moveTo>
                        <a:pt x="976" y="12190"/>
                      </a:moveTo>
                      <a:cubicBezTo>
                        <a:pt x="848" y="10615"/>
                        <a:pt x="0" y="1174"/>
                        <a:pt x="1613" y="892"/>
                      </a:cubicBezTo>
                      <a:cubicBezTo>
                        <a:pt x="3040" y="641"/>
                        <a:pt x="12518" y="364"/>
                        <a:pt x="12742" y="1663"/>
                      </a:cubicBezTo>
                      <a:cubicBezTo>
                        <a:pt x="12960" y="2919"/>
                        <a:pt x="13073" y="12102"/>
                        <a:pt x="12321" y="12515"/>
                      </a:cubicBezTo>
                      <a:cubicBezTo>
                        <a:pt x="11292" y="13079"/>
                        <a:pt x="2290" y="12902"/>
                        <a:pt x="1028" y="12477"/>
                      </a:cubicBezTo>
                      <a:lnTo>
                        <a:pt x="976" y="12190"/>
                      </a:lnTo>
                      <a:lnTo>
                        <a:pt x="976" y="12190"/>
                      </a:lnTo>
                      <a:close/>
                      <a:moveTo>
                        <a:pt x="2133" y="3135"/>
                      </a:moveTo>
                      <a:cubicBezTo>
                        <a:pt x="2134" y="5901"/>
                        <a:pt x="2136" y="8667"/>
                        <a:pt x="2136" y="11432"/>
                      </a:cubicBezTo>
                      <a:lnTo>
                        <a:pt x="11440" y="11432"/>
                      </a:lnTo>
                      <a:cubicBezTo>
                        <a:pt x="11651" y="0"/>
                        <a:pt x="12948" y="2669"/>
                        <a:pt x="3621" y="2214"/>
                      </a:cubicBezTo>
                      <a:lnTo>
                        <a:pt x="2262" y="2372"/>
                      </a:lnTo>
                      <a:lnTo>
                        <a:pt x="2133" y="3135"/>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7" name="Google Shape;1337;p9"/>
                <p:cNvSpPr/>
                <p:nvPr/>
              </p:nvSpPr>
              <p:spPr>
                <a:xfrm>
                  <a:off x="5057525" y="2727825"/>
                  <a:ext cx="367650" cy="367200"/>
                </a:xfrm>
                <a:custGeom>
                  <a:avLst/>
                  <a:gdLst/>
                  <a:ahLst/>
                  <a:cxnLst/>
                  <a:rect l="l" t="t" r="r" b="b"/>
                  <a:pathLst>
                    <a:path w="14706" h="14688" extrusionOk="0">
                      <a:moveTo>
                        <a:pt x="309" y="13937"/>
                      </a:moveTo>
                      <a:cubicBezTo>
                        <a:pt x="254" y="11407"/>
                        <a:pt x="0" y="2352"/>
                        <a:pt x="458" y="495"/>
                      </a:cubicBezTo>
                      <a:cubicBezTo>
                        <a:pt x="1279" y="243"/>
                        <a:pt x="14348" y="1"/>
                        <a:pt x="14488" y="872"/>
                      </a:cubicBezTo>
                      <a:cubicBezTo>
                        <a:pt x="14705" y="2238"/>
                        <a:pt x="14473" y="12076"/>
                        <a:pt x="14461" y="14221"/>
                      </a:cubicBezTo>
                      <a:cubicBezTo>
                        <a:pt x="12747" y="14628"/>
                        <a:pt x="1824" y="14687"/>
                        <a:pt x="335" y="14220"/>
                      </a:cubicBezTo>
                      <a:lnTo>
                        <a:pt x="309" y="13937"/>
                      </a:lnTo>
                      <a:close/>
                      <a:moveTo>
                        <a:pt x="823" y="2224"/>
                      </a:moveTo>
                      <a:cubicBezTo>
                        <a:pt x="823" y="6124"/>
                        <a:pt x="825" y="10023"/>
                        <a:pt x="828" y="13923"/>
                      </a:cubicBezTo>
                      <a:lnTo>
                        <a:pt x="13945" y="13923"/>
                      </a:lnTo>
                      <a:cubicBezTo>
                        <a:pt x="14005" y="10036"/>
                        <a:pt x="14488" y="4941"/>
                        <a:pt x="13620" y="1244"/>
                      </a:cubicBezTo>
                      <a:cubicBezTo>
                        <a:pt x="11517" y="812"/>
                        <a:pt x="2524" y="545"/>
                        <a:pt x="1016" y="1147"/>
                      </a:cubicBezTo>
                      <a:lnTo>
                        <a:pt x="823" y="2224"/>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8" name="Google Shape;1338;p9"/>
                <p:cNvSpPr/>
                <p:nvPr/>
              </p:nvSpPr>
              <p:spPr>
                <a:xfrm>
                  <a:off x="6017025" y="2743050"/>
                  <a:ext cx="325450" cy="326800"/>
                </a:xfrm>
                <a:custGeom>
                  <a:avLst/>
                  <a:gdLst/>
                  <a:ahLst/>
                  <a:cxnLst/>
                  <a:rect l="l" t="t" r="r" b="b"/>
                  <a:pathLst>
                    <a:path w="13018" h="13072" extrusionOk="0">
                      <a:moveTo>
                        <a:pt x="969" y="12184"/>
                      </a:moveTo>
                      <a:cubicBezTo>
                        <a:pt x="845" y="10609"/>
                        <a:pt x="0" y="1166"/>
                        <a:pt x="1607" y="884"/>
                      </a:cubicBezTo>
                      <a:cubicBezTo>
                        <a:pt x="3029" y="635"/>
                        <a:pt x="12465" y="356"/>
                        <a:pt x="12689" y="1655"/>
                      </a:cubicBezTo>
                      <a:cubicBezTo>
                        <a:pt x="12907" y="2911"/>
                        <a:pt x="13018" y="12092"/>
                        <a:pt x="12266" y="12507"/>
                      </a:cubicBezTo>
                      <a:cubicBezTo>
                        <a:pt x="11241" y="13071"/>
                        <a:pt x="2279" y="12894"/>
                        <a:pt x="1023" y="12469"/>
                      </a:cubicBezTo>
                      <a:lnTo>
                        <a:pt x="969" y="12184"/>
                      </a:lnTo>
                      <a:lnTo>
                        <a:pt x="969" y="12184"/>
                      </a:lnTo>
                      <a:close/>
                      <a:moveTo>
                        <a:pt x="2124" y="3127"/>
                      </a:moveTo>
                      <a:cubicBezTo>
                        <a:pt x="2126" y="5893"/>
                        <a:pt x="2126" y="8657"/>
                        <a:pt x="2128" y="11424"/>
                      </a:cubicBezTo>
                      <a:lnTo>
                        <a:pt x="11390" y="11424"/>
                      </a:lnTo>
                      <a:cubicBezTo>
                        <a:pt x="11606" y="1"/>
                        <a:pt x="12902" y="2661"/>
                        <a:pt x="3608" y="2204"/>
                      </a:cubicBezTo>
                      <a:lnTo>
                        <a:pt x="2252" y="2364"/>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9" name="Google Shape;1339;p9"/>
                <p:cNvSpPr/>
                <p:nvPr/>
              </p:nvSpPr>
              <p:spPr>
                <a:xfrm>
                  <a:off x="6002125" y="2727800"/>
                  <a:ext cx="366125" cy="367550"/>
                </a:xfrm>
                <a:custGeom>
                  <a:avLst/>
                  <a:gdLst/>
                  <a:ahLst/>
                  <a:cxnLst/>
                  <a:rect l="l" t="t" r="r" b="b"/>
                  <a:pathLst>
                    <a:path w="14645" h="14702" extrusionOk="0">
                      <a:moveTo>
                        <a:pt x="304" y="13938"/>
                      </a:moveTo>
                      <a:cubicBezTo>
                        <a:pt x="251" y="11405"/>
                        <a:pt x="1" y="2355"/>
                        <a:pt x="457" y="496"/>
                      </a:cubicBezTo>
                      <a:cubicBezTo>
                        <a:pt x="1270" y="246"/>
                        <a:pt x="14286" y="0"/>
                        <a:pt x="14425" y="873"/>
                      </a:cubicBezTo>
                      <a:cubicBezTo>
                        <a:pt x="14644" y="2255"/>
                        <a:pt x="14409" y="12067"/>
                        <a:pt x="14397" y="14222"/>
                      </a:cubicBezTo>
                      <a:cubicBezTo>
                        <a:pt x="12656" y="14639"/>
                        <a:pt x="1852" y="14702"/>
                        <a:pt x="331" y="14221"/>
                      </a:cubicBezTo>
                      <a:lnTo>
                        <a:pt x="304" y="13938"/>
                      </a:lnTo>
                      <a:close/>
                      <a:moveTo>
                        <a:pt x="820" y="2225"/>
                      </a:moveTo>
                      <a:cubicBezTo>
                        <a:pt x="820" y="6125"/>
                        <a:pt x="822" y="10024"/>
                        <a:pt x="824" y="13924"/>
                      </a:cubicBezTo>
                      <a:lnTo>
                        <a:pt x="13883" y="13924"/>
                      </a:lnTo>
                      <a:cubicBezTo>
                        <a:pt x="13944" y="10036"/>
                        <a:pt x="14429" y="4947"/>
                        <a:pt x="13561" y="1245"/>
                      </a:cubicBezTo>
                      <a:cubicBezTo>
                        <a:pt x="11472" y="815"/>
                        <a:pt x="2508" y="548"/>
                        <a:pt x="1013" y="1148"/>
                      </a:cubicBezTo>
                      <a:lnTo>
                        <a:pt x="820" y="2225"/>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0" name="Google Shape;1340;p9"/>
                <p:cNvSpPr/>
                <p:nvPr/>
              </p:nvSpPr>
              <p:spPr>
                <a:xfrm>
                  <a:off x="6961475" y="2754250"/>
                  <a:ext cx="312675" cy="326300"/>
                </a:xfrm>
                <a:custGeom>
                  <a:avLst/>
                  <a:gdLst/>
                  <a:ahLst/>
                  <a:cxnLst/>
                  <a:rect l="l" t="t" r="r" b="b"/>
                  <a:pathLst>
                    <a:path w="12507" h="13052" extrusionOk="0">
                      <a:moveTo>
                        <a:pt x="12384" y="11726"/>
                      </a:moveTo>
                      <a:cubicBezTo>
                        <a:pt x="12037" y="13051"/>
                        <a:pt x="832" y="12114"/>
                        <a:pt x="794" y="12076"/>
                      </a:cubicBezTo>
                      <a:cubicBezTo>
                        <a:pt x="672" y="11955"/>
                        <a:pt x="0" y="943"/>
                        <a:pt x="1046" y="500"/>
                      </a:cubicBezTo>
                      <a:cubicBezTo>
                        <a:pt x="933" y="437"/>
                        <a:pt x="11898" y="1"/>
                        <a:pt x="12321" y="816"/>
                      </a:cubicBezTo>
                      <a:cubicBezTo>
                        <a:pt x="12507" y="1176"/>
                        <a:pt x="12409" y="10416"/>
                        <a:pt x="12384" y="11724"/>
                      </a:cubicBezTo>
                      <a:lnTo>
                        <a:pt x="12384" y="11724"/>
                      </a:lnTo>
                      <a:close/>
                      <a:moveTo>
                        <a:pt x="9261" y="1758"/>
                      </a:moveTo>
                      <a:lnTo>
                        <a:pt x="1894" y="1758"/>
                      </a:lnTo>
                      <a:cubicBezTo>
                        <a:pt x="1894" y="4831"/>
                        <a:pt x="1894" y="7902"/>
                        <a:pt x="1894" y="10976"/>
                      </a:cubicBezTo>
                      <a:lnTo>
                        <a:pt x="11105" y="10976"/>
                      </a:lnTo>
                      <a:cubicBezTo>
                        <a:pt x="11105" y="8346"/>
                        <a:pt x="11604" y="4430"/>
                        <a:pt x="10788" y="2073"/>
                      </a:cubicBezTo>
                      <a:lnTo>
                        <a:pt x="9261" y="1758"/>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1" name="Google Shape;1341;p9"/>
                <p:cNvSpPr/>
                <p:nvPr/>
              </p:nvSpPr>
              <p:spPr>
                <a:xfrm>
                  <a:off x="6942225" y="2731525"/>
                  <a:ext cx="357825" cy="363325"/>
                </a:xfrm>
                <a:custGeom>
                  <a:avLst/>
                  <a:gdLst/>
                  <a:ahLst/>
                  <a:cxnLst/>
                  <a:rect l="l" t="t" r="r" b="b"/>
                  <a:pathLst>
                    <a:path w="14313" h="14533" extrusionOk="0">
                      <a:moveTo>
                        <a:pt x="14274" y="14073"/>
                      </a:moveTo>
                      <a:cubicBezTo>
                        <a:pt x="14153" y="14533"/>
                        <a:pt x="389" y="14385"/>
                        <a:pt x="273" y="14115"/>
                      </a:cubicBezTo>
                      <a:cubicBezTo>
                        <a:pt x="251" y="14354"/>
                        <a:pt x="0" y="458"/>
                        <a:pt x="435" y="274"/>
                      </a:cubicBezTo>
                      <a:cubicBezTo>
                        <a:pt x="195" y="251"/>
                        <a:pt x="14078" y="0"/>
                        <a:pt x="14262" y="437"/>
                      </a:cubicBezTo>
                      <a:cubicBezTo>
                        <a:pt x="14267" y="384"/>
                        <a:pt x="14312" y="9694"/>
                        <a:pt x="14274" y="14073"/>
                      </a:cubicBezTo>
                      <a:close/>
                      <a:moveTo>
                        <a:pt x="11906" y="777"/>
                      </a:moveTo>
                      <a:lnTo>
                        <a:pt x="774" y="777"/>
                      </a:lnTo>
                      <a:cubicBezTo>
                        <a:pt x="775" y="5110"/>
                        <a:pt x="775" y="9442"/>
                        <a:pt x="775" y="13775"/>
                      </a:cubicBezTo>
                      <a:lnTo>
                        <a:pt x="13761" y="13775"/>
                      </a:lnTo>
                      <a:cubicBezTo>
                        <a:pt x="13761" y="10731"/>
                        <a:pt x="14296" y="3558"/>
                        <a:pt x="13443" y="1096"/>
                      </a:cubicBezTo>
                      <a:lnTo>
                        <a:pt x="11906" y="777"/>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2" name="Google Shape;1342;p9"/>
                <p:cNvSpPr/>
                <p:nvPr/>
              </p:nvSpPr>
              <p:spPr>
                <a:xfrm>
                  <a:off x="1762950" y="2724350"/>
                  <a:ext cx="367600" cy="365025"/>
                </a:xfrm>
                <a:custGeom>
                  <a:avLst/>
                  <a:gdLst/>
                  <a:ahLst/>
                  <a:cxnLst/>
                  <a:rect l="l" t="t" r="r" b="b"/>
                  <a:pathLst>
                    <a:path w="14704" h="14601" extrusionOk="0">
                      <a:moveTo>
                        <a:pt x="14687" y="11183"/>
                      </a:moveTo>
                      <a:cubicBezTo>
                        <a:pt x="14704" y="12552"/>
                        <a:pt x="3721" y="14601"/>
                        <a:pt x="3674" y="14574"/>
                      </a:cubicBezTo>
                      <a:cubicBezTo>
                        <a:pt x="3523" y="14486"/>
                        <a:pt x="1" y="4043"/>
                        <a:pt x="888" y="3339"/>
                      </a:cubicBezTo>
                      <a:cubicBezTo>
                        <a:pt x="771" y="3309"/>
                        <a:pt x="11160" y="0"/>
                        <a:pt x="11775" y="676"/>
                      </a:cubicBezTo>
                      <a:cubicBezTo>
                        <a:pt x="12046" y="971"/>
                        <a:pt x="14369" y="9915"/>
                        <a:pt x="14687" y="11183"/>
                      </a:cubicBezTo>
                      <a:lnTo>
                        <a:pt x="14687" y="11183"/>
                      </a:lnTo>
                      <a:close/>
                      <a:moveTo>
                        <a:pt x="9089" y="2388"/>
                      </a:moveTo>
                      <a:cubicBezTo>
                        <a:pt x="6736" y="3035"/>
                        <a:pt x="4383" y="3682"/>
                        <a:pt x="2028" y="4328"/>
                      </a:cubicBezTo>
                      <a:cubicBezTo>
                        <a:pt x="2831" y="7293"/>
                        <a:pt x="3635" y="10258"/>
                        <a:pt x="4441" y="13222"/>
                      </a:cubicBezTo>
                      <a:cubicBezTo>
                        <a:pt x="7381" y="12414"/>
                        <a:pt x="10323" y="11604"/>
                        <a:pt x="13265" y="10796"/>
                      </a:cubicBezTo>
                      <a:cubicBezTo>
                        <a:pt x="12577" y="8259"/>
                        <a:pt x="12034" y="4353"/>
                        <a:pt x="10635" y="2292"/>
                      </a:cubicBezTo>
                      <a:lnTo>
                        <a:pt x="9089" y="2388"/>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3" name="Google Shape;1343;p9"/>
                <p:cNvSpPr/>
                <p:nvPr/>
              </p:nvSpPr>
              <p:spPr>
                <a:xfrm>
                  <a:off x="1735275" y="2693150"/>
                  <a:ext cx="431300" cy="437350"/>
                </a:xfrm>
                <a:custGeom>
                  <a:avLst/>
                  <a:gdLst/>
                  <a:ahLst/>
                  <a:cxnLst/>
                  <a:rect l="l" t="t" r="r" b="b"/>
                  <a:pathLst>
                    <a:path w="17252" h="17494" extrusionOk="0">
                      <a:moveTo>
                        <a:pt x="17245" y="13524"/>
                      </a:moveTo>
                      <a:cubicBezTo>
                        <a:pt x="17251" y="13999"/>
                        <a:pt x="4023" y="17482"/>
                        <a:pt x="3842" y="17249"/>
                      </a:cubicBezTo>
                      <a:cubicBezTo>
                        <a:pt x="3885" y="17493"/>
                        <a:pt x="1" y="4152"/>
                        <a:pt x="376" y="3855"/>
                      </a:cubicBezTo>
                      <a:cubicBezTo>
                        <a:pt x="147" y="3895"/>
                        <a:pt x="13383" y="1"/>
                        <a:pt x="13672" y="372"/>
                      </a:cubicBezTo>
                      <a:cubicBezTo>
                        <a:pt x="13664" y="318"/>
                        <a:pt x="16131" y="9278"/>
                        <a:pt x="17245" y="13524"/>
                      </a:cubicBezTo>
                      <a:lnTo>
                        <a:pt x="17245" y="13524"/>
                      </a:lnTo>
                      <a:close/>
                      <a:moveTo>
                        <a:pt x="11500" y="1320"/>
                      </a:moveTo>
                      <a:cubicBezTo>
                        <a:pt x="7946" y="2297"/>
                        <a:pt x="4388" y="3274"/>
                        <a:pt x="832" y="4250"/>
                      </a:cubicBezTo>
                      <a:cubicBezTo>
                        <a:pt x="1964" y="8432"/>
                        <a:pt x="3097" y="12611"/>
                        <a:pt x="4234" y="16790"/>
                      </a:cubicBezTo>
                      <a:cubicBezTo>
                        <a:pt x="8382" y="15650"/>
                        <a:pt x="12529" y="14510"/>
                        <a:pt x="16676" y="13370"/>
                      </a:cubicBezTo>
                      <a:cubicBezTo>
                        <a:pt x="15877" y="10433"/>
                        <a:pt x="14518" y="3377"/>
                        <a:pt x="13057" y="1222"/>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4" name="Google Shape;1344;p9"/>
                <p:cNvSpPr/>
                <p:nvPr/>
              </p:nvSpPr>
              <p:spPr>
                <a:xfrm>
                  <a:off x="2693300" y="2724300"/>
                  <a:ext cx="368925" cy="365050"/>
                </a:xfrm>
                <a:custGeom>
                  <a:avLst/>
                  <a:gdLst/>
                  <a:ahLst/>
                  <a:cxnLst/>
                  <a:rect l="l" t="t" r="r" b="b"/>
                  <a:pathLst>
                    <a:path w="14757" h="14602" extrusionOk="0">
                      <a:moveTo>
                        <a:pt x="14740" y="11185"/>
                      </a:moveTo>
                      <a:cubicBezTo>
                        <a:pt x="14757" y="12554"/>
                        <a:pt x="3736" y="14601"/>
                        <a:pt x="3689" y="14576"/>
                      </a:cubicBezTo>
                      <a:cubicBezTo>
                        <a:pt x="3537" y="14488"/>
                        <a:pt x="0" y="4045"/>
                        <a:pt x="892" y="3341"/>
                      </a:cubicBezTo>
                      <a:cubicBezTo>
                        <a:pt x="770" y="3311"/>
                        <a:pt x="11196" y="1"/>
                        <a:pt x="11813" y="678"/>
                      </a:cubicBezTo>
                      <a:cubicBezTo>
                        <a:pt x="12082" y="970"/>
                        <a:pt x="14418" y="9919"/>
                        <a:pt x="14740" y="11185"/>
                      </a:cubicBezTo>
                      <a:close/>
                      <a:moveTo>
                        <a:pt x="9117" y="2390"/>
                      </a:moveTo>
                      <a:cubicBezTo>
                        <a:pt x="6756" y="3037"/>
                        <a:pt x="4396" y="3684"/>
                        <a:pt x="2035" y="4330"/>
                      </a:cubicBezTo>
                      <a:cubicBezTo>
                        <a:pt x="2840" y="7295"/>
                        <a:pt x="3646" y="10260"/>
                        <a:pt x="4456" y="13224"/>
                      </a:cubicBezTo>
                      <a:cubicBezTo>
                        <a:pt x="7408" y="12416"/>
                        <a:pt x="10358" y="11606"/>
                        <a:pt x="13310" y="10798"/>
                      </a:cubicBezTo>
                      <a:cubicBezTo>
                        <a:pt x="12618" y="8263"/>
                        <a:pt x="12070" y="4353"/>
                        <a:pt x="10668" y="2294"/>
                      </a:cubicBezTo>
                      <a:lnTo>
                        <a:pt x="9119" y="239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5" name="Google Shape;1345;p9"/>
                <p:cNvSpPr/>
                <p:nvPr/>
              </p:nvSpPr>
              <p:spPr>
                <a:xfrm>
                  <a:off x="2665600" y="2693100"/>
                  <a:ext cx="432775" cy="437350"/>
                </a:xfrm>
                <a:custGeom>
                  <a:avLst/>
                  <a:gdLst/>
                  <a:ahLst/>
                  <a:cxnLst/>
                  <a:rect l="l" t="t" r="r" b="b"/>
                  <a:pathLst>
                    <a:path w="17311" h="17494" extrusionOk="0">
                      <a:moveTo>
                        <a:pt x="17305" y="13526"/>
                      </a:moveTo>
                      <a:cubicBezTo>
                        <a:pt x="17310" y="14001"/>
                        <a:pt x="4037" y="17484"/>
                        <a:pt x="3856" y="17251"/>
                      </a:cubicBezTo>
                      <a:cubicBezTo>
                        <a:pt x="3898" y="17494"/>
                        <a:pt x="0" y="4156"/>
                        <a:pt x="378" y="3857"/>
                      </a:cubicBezTo>
                      <a:cubicBezTo>
                        <a:pt x="144" y="3899"/>
                        <a:pt x="13424" y="1"/>
                        <a:pt x="13714" y="374"/>
                      </a:cubicBezTo>
                      <a:cubicBezTo>
                        <a:pt x="13706" y="320"/>
                        <a:pt x="16184" y="9282"/>
                        <a:pt x="17305" y="13526"/>
                      </a:cubicBezTo>
                      <a:close/>
                      <a:moveTo>
                        <a:pt x="11536" y="1322"/>
                      </a:moveTo>
                      <a:cubicBezTo>
                        <a:pt x="7968" y="2297"/>
                        <a:pt x="4402" y="3275"/>
                        <a:pt x="835" y="4252"/>
                      </a:cubicBezTo>
                      <a:cubicBezTo>
                        <a:pt x="1970" y="8434"/>
                        <a:pt x="3106" y="12613"/>
                        <a:pt x="4250" y="16792"/>
                      </a:cubicBezTo>
                      <a:cubicBezTo>
                        <a:pt x="8410" y="15650"/>
                        <a:pt x="12571" y="14512"/>
                        <a:pt x="16733" y="13372"/>
                      </a:cubicBezTo>
                      <a:cubicBezTo>
                        <a:pt x="15931" y="10436"/>
                        <a:pt x="14561" y="3374"/>
                        <a:pt x="13097" y="1224"/>
                      </a:cubicBezTo>
                      <a:lnTo>
                        <a:pt x="11536" y="1322"/>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6" name="Google Shape;1346;p9"/>
                <p:cNvSpPr/>
                <p:nvPr/>
              </p:nvSpPr>
              <p:spPr>
                <a:xfrm>
                  <a:off x="3621450" y="2717500"/>
                  <a:ext cx="385900" cy="371875"/>
                </a:xfrm>
                <a:custGeom>
                  <a:avLst/>
                  <a:gdLst/>
                  <a:ahLst/>
                  <a:cxnLst/>
                  <a:rect l="l" t="t" r="r" b="b"/>
                  <a:pathLst>
                    <a:path w="15436" h="14875" extrusionOk="0">
                      <a:moveTo>
                        <a:pt x="3848" y="14531"/>
                      </a:moveTo>
                      <a:cubicBezTo>
                        <a:pt x="3312" y="13050"/>
                        <a:pt x="0" y="4157"/>
                        <a:pt x="1474" y="3464"/>
                      </a:cubicBezTo>
                      <a:cubicBezTo>
                        <a:pt x="2780" y="2848"/>
                        <a:pt x="11800" y="110"/>
                        <a:pt x="12359" y="1305"/>
                      </a:cubicBezTo>
                      <a:cubicBezTo>
                        <a:pt x="12898" y="2458"/>
                        <a:pt x="15435" y="11292"/>
                        <a:pt x="14823" y="11885"/>
                      </a:cubicBezTo>
                      <a:cubicBezTo>
                        <a:pt x="13985" y="12698"/>
                        <a:pt x="5297" y="14875"/>
                        <a:pt x="3974" y="14793"/>
                      </a:cubicBezTo>
                      <a:close/>
                      <a:moveTo>
                        <a:pt x="2564" y="5491"/>
                      </a:moveTo>
                      <a:cubicBezTo>
                        <a:pt x="3294" y="8161"/>
                        <a:pt x="4028" y="10828"/>
                        <a:pt x="4761" y="13496"/>
                      </a:cubicBezTo>
                      <a:cubicBezTo>
                        <a:pt x="7736" y="12688"/>
                        <a:pt x="10713" y="11878"/>
                        <a:pt x="13688" y="11070"/>
                      </a:cubicBezTo>
                      <a:cubicBezTo>
                        <a:pt x="10867" y="1"/>
                        <a:pt x="12840" y="2216"/>
                        <a:pt x="3747" y="4214"/>
                      </a:cubicBezTo>
                      <a:lnTo>
                        <a:pt x="2484" y="4721"/>
                      </a:lnTo>
                      <a:lnTo>
                        <a:pt x="2564" y="549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7" name="Google Shape;1347;p9"/>
                <p:cNvSpPr/>
                <p:nvPr/>
              </p:nvSpPr>
              <p:spPr>
                <a:xfrm>
                  <a:off x="3609750" y="2688875"/>
                  <a:ext cx="426725" cy="436050"/>
                </a:xfrm>
                <a:custGeom>
                  <a:avLst/>
                  <a:gdLst/>
                  <a:ahLst/>
                  <a:cxnLst/>
                  <a:rect l="l" t="t" r="r" b="b"/>
                  <a:pathLst>
                    <a:path w="17069" h="17442" extrusionOk="0">
                      <a:moveTo>
                        <a:pt x="3410" y="17112"/>
                      </a:moveTo>
                      <a:cubicBezTo>
                        <a:pt x="2687" y="14679"/>
                        <a:pt x="50" y="6026"/>
                        <a:pt x="0" y="4103"/>
                      </a:cubicBezTo>
                      <a:cubicBezTo>
                        <a:pt x="719" y="3648"/>
                        <a:pt x="13197" y="1"/>
                        <a:pt x="13562" y="809"/>
                      </a:cubicBezTo>
                      <a:cubicBezTo>
                        <a:pt x="14140" y="2086"/>
                        <a:pt x="16504" y="11603"/>
                        <a:pt x="17068" y="13695"/>
                      </a:cubicBezTo>
                      <a:cubicBezTo>
                        <a:pt x="15502" y="14550"/>
                        <a:pt x="5100" y="17442"/>
                        <a:pt x="3510" y="17377"/>
                      </a:cubicBezTo>
                      <a:lnTo>
                        <a:pt x="3410" y="17112"/>
                      </a:lnTo>
                      <a:close/>
                      <a:moveTo>
                        <a:pt x="805" y="5676"/>
                      </a:moveTo>
                      <a:cubicBezTo>
                        <a:pt x="1836" y="9439"/>
                        <a:pt x="2868" y="13201"/>
                        <a:pt x="3905" y="16961"/>
                      </a:cubicBezTo>
                      <a:cubicBezTo>
                        <a:pt x="8100" y="15821"/>
                        <a:pt x="12296" y="14681"/>
                        <a:pt x="16491" y="13541"/>
                      </a:cubicBezTo>
                      <a:cubicBezTo>
                        <a:pt x="15518" y="9774"/>
                        <a:pt x="14637" y="4735"/>
                        <a:pt x="12824" y="1393"/>
                      </a:cubicBezTo>
                      <a:cubicBezTo>
                        <a:pt x="10698" y="1524"/>
                        <a:pt x="1988" y="3615"/>
                        <a:pt x="706" y="458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8" name="Google Shape;1348;p9"/>
                <p:cNvSpPr/>
                <p:nvPr/>
              </p:nvSpPr>
              <p:spPr>
                <a:xfrm>
                  <a:off x="4563775" y="2717250"/>
                  <a:ext cx="387775" cy="372125"/>
                </a:xfrm>
                <a:custGeom>
                  <a:avLst/>
                  <a:gdLst/>
                  <a:ahLst/>
                  <a:cxnLst/>
                  <a:rect l="l" t="t" r="r" b="b"/>
                  <a:pathLst>
                    <a:path w="15511" h="14885" extrusionOk="0">
                      <a:moveTo>
                        <a:pt x="3869" y="14541"/>
                      </a:moveTo>
                      <a:cubicBezTo>
                        <a:pt x="3329" y="13060"/>
                        <a:pt x="1" y="4167"/>
                        <a:pt x="1481" y="3472"/>
                      </a:cubicBezTo>
                      <a:cubicBezTo>
                        <a:pt x="2793" y="2858"/>
                        <a:pt x="11860" y="120"/>
                        <a:pt x="12422" y="1315"/>
                      </a:cubicBezTo>
                      <a:cubicBezTo>
                        <a:pt x="12963" y="2468"/>
                        <a:pt x="15510" y="11302"/>
                        <a:pt x="14895" y="11895"/>
                      </a:cubicBezTo>
                      <a:cubicBezTo>
                        <a:pt x="14054" y="12708"/>
                        <a:pt x="5324" y="14885"/>
                        <a:pt x="3995" y="14803"/>
                      </a:cubicBezTo>
                      <a:lnTo>
                        <a:pt x="3869" y="14541"/>
                      </a:lnTo>
                      <a:lnTo>
                        <a:pt x="3869" y="14541"/>
                      </a:lnTo>
                      <a:close/>
                      <a:moveTo>
                        <a:pt x="2578" y="5501"/>
                      </a:moveTo>
                      <a:cubicBezTo>
                        <a:pt x="3313" y="8171"/>
                        <a:pt x="4049" y="10838"/>
                        <a:pt x="4786" y="13506"/>
                      </a:cubicBezTo>
                      <a:cubicBezTo>
                        <a:pt x="7776" y="12698"/>
                        <a:pt x="10766" y="11888"/>
                        <a:pt x="13758" y="11080"/>
                      </a:cubicBezTo>
                      <a:cubicBezTo>
                        <a:pt x="10926" y="1"/>
                        <a:pt x="12892" y="2229"/>
                        <a:pt x="3769" y="4224"/>
                      </a:cubicBezTo>
                      <a:lnTo>
                        <a:pt x="2500" y="473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9" name="Google Shape;1349;p9"/>
                <p:cNvSpPr/>
                <p:nvPr/>
              </p:nvSpPr>
              <p:spPr>
                <a:xfrm>
                  <a:off x="4552000" y="2688925"/>
                  <a:ext cx="428750" cy="435975"/>
                </a:xfrm>
                <a:custGeom>
                  <a:avLst/>
                  <a:gdLst/>
                  <a:ahLst/>
                  <a:cxnLst/>
                  <a:rect l="l" t="t" r="r" b="b"/>
                  <a:pathLst>
                    <a:path w="17150" h="17439" extrusionOk="0">
                      <a:moveTo>
                        <a:pt x="3425" y="17110"/>
                      </a:moveTo>
                      <a:cubicBezTo>
                        <a:pt x="2700" y="14682"/>
                        <a:pt x="50" y="6015"/>
                        <a:pt x="0" y="4101"/>
                      </a:cubicBezTo>
                      <a:cubicBezTo>
                        <a:pt x="722" y="3644"/>
                        <a:pt x="13265" y="0"/>
                        <a:pt x="13632" y="807"/>
                      </a:cubicBezTo>
                      <a:cubicBezTo>
                        <a:pt x="14206" y="2074"/>
                        <a:pt x="16589" y="11612"/>
                        <a:pt x="17150" y="13693"/>
                      </a:cubicBezTo>
                      <a:cubicBezTo>
                        <a:pt x="15605" y="14531"/>
                        <a:pt x="5083" y="17438"/>
                        <a:pt x="3527" y="17375"/>
                      </a:cubicBezTo>
                      <a:lnTo>
                        <a:pt x="3425" y="17110"/>
                      </a:lnTo>
                      <a:lnTo>
                        <a:pt x="3425" y="17110"/>
                      </a:lnTo>
                      <a:close/>
                      <a:moveTo>
                        <a:pt x="810" y="5674"/>
                      </a:moveTo>
                      <a:cubicBezTo>
                        <a:pt x="1846" y="9437"/>
                        <a:pt x="2883" y="13199"/>
                        <a:pt x="3923" y="16959"/>
                      </a:cubicBezTo>
                      <a:cubicBezTo>
                        <a:pt x="8139" y="15819"/>
                        <a:pt x="12356" y="14679"/>
                        <a:pt x="16572" y="13539"/>
                      </a:cubicBezTo>
                      <a:cubicBezTo>
                        <a:pt x="15597" y="9772"/>
                        <a:pt x="14712" y="4731"/>
                        <a:pt x="12890" y="1391"/>
                      </a:cubicBezTo>
                      <a:cubicBezTo>
                        <a:pt x="10753" y="1524"/>
                        <a:pt x="2002" y="3609"/>
                        <a:pt x="709" y="4585"/>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0" name="Google Shape;1350;p9"/>
                <p:cNvSpPr/>
                <p:nvPr/>
              </p:nvSpPr>
              <p:spPr>
                <a:xfrm>
                  <a:off x="5509175" y="2717200"/>
                  <a:ext cx="387275" cy="372175"/>
                </a:xfrm>
                <a:custGeom>
                  <a:avLst/>
                  <a:gdLst/>
                  <a:ahLst/>
                  <a:cxnLst/>
                  <a:rect l="l" t="t" r="r" b="b"/>
                  <a:pathLst>
                    <a:path w="15491" h="14887" extrusionOk="0">
                      <a:moveTo>
                        <a:pt x="3862" y="14543"/>
                      </a:moveTo>
                      <a:cubicBezTo>
                        <a:pt x="3324" y="13062"/>
                        <a:pt x="1" y="4168"/>
                        <a:pt x="1478" y="3476"/>
                      </a:cubicBezTo>
                      <a:cubicBezTo>
                        <a:pt x="2790" y="2860"/>
                        <a:pt x="11847" y="122"/>
                        <a:pt x="12408" y="1317"/>
                      </a:cubicBezTo>
                      <a:cubicBezTo>
                        <a:pt x="12949" y="2472"/>
                        <a:pt x="15491" y="11303"/>
                        <a:pt x="14875" y="11897"/>
                      </a:cubicBezTo>
                      <a:cubicBezTo>
                        <a:pt x="14032" y="12711"/>
                        <a:pt x="5316" y="14887"/>
                        <a:pt x="3988" y="14805"/>
                      </a:cubicBezTo>
                      <a:lnTo>
                        <a:pt x="3862" y="14543"/>
                      </a:lnTo>
                      <a:lnTo>
                        <a:pt x="3862" y="14543"/>
                      </a:lnTo>
                      <a:close/>
                      <a:moveTo>
                        <a:pt x="2574" y="5503"/>
                      </a:moveTo>
                      <a:cubicBezTo>
                        <a:pt x="3310" y="8172"/>
                        <a:pt x="4045" y="10840"/>
                        <a:pt x="4780" y="13508"/>
                      </a:cubicBezTo>
                      <a:cubicBezTo>
                        <a:pt x="7767" y="12700"/>
                        <a:pt x="10753" y="11892"/>
                        <a:pt x="13740" y="11082"/>
                      </a:cubicBezTo>
                      <a:cubicBezTo>
                        <a:pt x="10918" y="1"/>
                        <a:pt x="12877" y="2233"/>
                        <a:pt x="3766" y="4226"/>
                      </a:cubicBezTo>
                      <a:lnTo>
                        <a:pt x="2496" y="4733"/>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1" name="Google Shape;1351;p9"/>
                <p:cNvSpPr/>
                <p:nvPr/>
              </p:nvSpPr>
              <p:spPr>
                <a:xfrm>
                  <a:off x="5497275" y="2688925"/>
                  <a:ext cx="428250" cy="436000"/>
                </a:xfrm>
                <a:custGeom>
                  <a:avLst/>
                  <a:gdLst/>
                  <a:ahLst/>
                  <a:cxnLst/>
                  <a:rect l="l" t="t" r="r" b="b"/>
                  <a:pathLst>
                    <a:path w="17130" h="17440" extrusionOk="0">
                      <a:moveTo>
                        <a:pt x="3422" y="17110"/>
                      </a:moveTo>
                      <a:cubicBezTo>
                        <a:pt x="2700" y="14682"/>
                        <a:pt x="54" y="6012"/>
                        <a:pt x="1" y="4101"/>
                      </a:cubicBezTo>
                      <a:cubicBezTo>
                        <a:pt x="724" y="3646"/>
                        <a:pt x="13255" y="0"/>
                        <a:pt x="13619" y="807"/>
                      </a:cubicBezTo>
                      <a:cubicBezTo>
                        <a:pt x="14195" y="2078"/>
                        <a:pt x="16571" y="11612"/>
                        <a:pt x="17130" y="13693"/>
                      </a:cubicBezTo>
                      <a:cubicBezTo>
                        <a:pt x="15554" y="14551"/>
                        <a:pt x="5125" y="17440"/>
                        <a:pt x="3523" y="17375"/>
                      </a:cubicBezTo>
                      <a:lnTo>
                        <a:pt x="3422" y="17110"/>
                      </a:lnTo>
                      <a:lnTo>
                        <a:pt x="3422" y="17110"/>
                      </a:lnTo>
                      <a:close/>
                      <a:moveTo>
                        <a:pt x="812" y="5674"/>
                      </a:moveTo>
                      <a:cubicBezTo>
                        <a:pt x="1847" y="9435"/>
                        <a:pt x="2885" y="13197"/>
                        <a:pt x="3920" y="16959"/>
                      </a:cubicBezTo>
                      <a:cubicBezTo>
                        <a:pt x="8131" y="15820"/>
                        <a:pt x="12343" y="14680"/>
                        <a:pt x="16552" y="13539"/>
                      </a:cubicBezTo>
                      <a:cubicBezTo>
                        <a:pt x="15582" y="9770"/>
                        <a:pt x="14701" y="4733"/>
                        <a:pt x="12880" y="1391"/>
                      </a:cubicBezTo>
                      <a:cubicBezTo>
                        <a:pt x="10746" y="1524"/>
                        <a:pt x="2002" y="3613"/>
                        <a:pt x="712" y="4585"/>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2" name="Google Shape;1352;p9"/>
                <p:cNvSpPr/>
                <p:nvPr/>
              </p:nvSpPr>
              <p:spPr>
                <a:xfrm>
                  <a:off x="6451725" y="2717375"/>
                  <a:ext cx="384625" cy="372000"/>
                </a:xfrm>
                <a:custGeom>
                  <a:avLst/>
                  <a:gdLst/>
                  <a:ahLst/>
                  <a:cxnLst/>
                  <a:rect l="l" t="t" r="r" b="b"/>
                  <a:pathLst>
                    <a:path w="15385" h="14880" extrusionOk="0">
                      <a:moveTo>
                        <a:pt x="3834" y="14536"/>
                      </a:moveTo>
                      <a:cubicBezTo>
                        <a:pt x="3299" y="13053"/>
                        <a:pt x="0" y="4161"/>
                        <a:pt x="1469" y="3469"/>
                      </a:cubicBezTo>
                      <a:cubicBezTo>
                        <a:pt x="2772" y="2853"/>
                        <a:pt x="11763" y="117"/>
                        <a:pt x="12321" y="1310"/>
                      </a:cubicBezTo>
                      <a:cubicBezTo>
                        <a:pt x="12860" y="2465"/>
                        <a:pt x="15384" y="11292"/>
                        <a:pt x="14770" y="11890"/>
                      </a:cubicBezTo>
                      <a:cubicBezTo>
                        <a:pt x="13931" y="12704"/>
                        <a:pt x="5279" y="14880"/>
                        <a:pt x="3960" y="14798"/>
                      </a:cubicBezTo>
                      <a:lnTo>
                        <a:pt x="3834" y="14536"/>
                      </a:lnTo>
                      <a:close/>
                      <a:moveTo>
                        <a:pt x="2559" y="5496"/>
                      </a:moveTo>
                      <a:cubicBezTo>
                        <a:pt x="3289" y="8165"/>
                        <a:pt x="4018" y="10833"/>
                        <a:pt x="4746" y="13501"/>
                      </a:cubicBezTo>
                      <a:cubicBezTo>
                        <a:pt x="7711" y="12693"/>
                        <a:pt x="10677" y="11885"/>
                        <a:pt x="13644" y="11075"/>
                      </a:cubicBezTo>
                      <a:cubicBezTo>
                        <a:pt x="10848" y="1"/>
                        <a:pt x="12799" y="2224"/>
                        <a:pt x="3742" y="4219"/>
                      </a:cubicBezTo>
                      <a:lnTo>
                        <a:pt x="2480" y="4726"/>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3" name="Google Shape;1353;p9"/>
                <p:cNvSpPr/>
                <p:nvPr/>
              </p:nvSpPr>
              <p:spPr>
                <a:xfrm>
                  <a:off x="6439900" y="2701075"/>
                  <a:ext cx="425225" cy="423225"/>
                </a:xfrm>
                <a:custGeom>
                  <a:avLst/>
                  <a:gdLst/>
                  <a:ahLst/>
                  <a:cxnLst/>
                  <a:rect l="l" t="t" r="r" b="b"/>
                  <a:pathLst>
                    <a:path w="17009" h="16929" extrusionOk="0">
                      <a:moveTo>
                        <a:pt x="17009" y="13207"/>
                      </a:moveTo>
                      <a:cubicBezTo>
                        <a:pt x="15348" y="14116"/>
                        <a:pt x="5559" y="16748"/>
                        <a:pt x="3566" y="16929"/>
                      </a:cubicBezTo>
                      <a:cubicBezTo>
                        <a:pt x="2986" y="16003"/>
                        <a:pt x="35" y="4907"/>
                        <a:pt x="1" y="3615"/>
                      </a:cubicBezTo>
                      <a:cubicBezTo>
                        <a:pt x="981" y="2992"/>
                        <a:pt x="11918" y="142"/>
                        <a:pt x="13410" y="54"/>
                      </a:cubicBezTo>
                      <a:cubicBezTo>
                        <a:pt x="13401" y="1"/>
                        <a:pt x="15894" y="8972"/>
                        <a:pt x="17009" y="13207"/>
                      </a:cubicBezTo>
                      <a:close/>
                      <a:moveTo>
                        <a:pt x="807" y="5188"/>
                      </a:moveTo>
                      <a:cubicBezTo>
                        <a:pt x="1836" y="8949"/>
                        <a:pt x="2863" y="12711"/>
                        <a:pt x="3892" y="16473"/>
                      </a:cubicBezTo>
                      <a:cubicBezTo>
                        <a:pt x="8073" y="15334"/>
                        <a:pt x="12253" y="14194"/>
                        <a:pt x="16435" y="13053"/>
                      </a:cubicBezTo>
                      <a:cubicBezTo>
                        <a:pt x="15472" y="9284"/>
                        <a:pt x="14601" y="4252"/>
                        <a:pt x="12791" y="905"/>
                      </a:cubicBezTo>
                      <a:cubicBezTo>
                        <a:pt x="10675" y="1036"/>
                        <a:pt x="1980" y="3132"/>
                        <a:pt x="706" y="4099"/>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4" name="Google Shape;1354;p9"/>
                <p:cNvSpPr/>
                <p:nvPr/>
              </p:nvSpPr>
              <p:spPr>
                <a:xfrm>
                  <a:off x="6998400" y="2795400"/>
                  <a:ext cx="179350" cy="168575"/>
                </a:xfrm>
                <a:custGeom>
                  <a:avLst/>
                  <a:gdLst/>
                  <a:ahLst/>
                  <a:cxnLst/>
                  <a:rect l="l" t="t" r="r" b="b"/>
                  <a:pathLst>
                    <a:path w="7174" h="6743" extrusionOk="0">
                      <a:moveTo>
                        <a:pt x="4706" y="6650"/>
                      </a:moveTo>
                      <a:cubicBezTo>
                        <a:pt x="0" y="5420"/>
                        <a:pt x="6236" y="1"/>
                        <a:pt x="6951" y="4403"/>
                      </a:cubicBezTo>
                      <a:cubicBezTo>
                        <a:pt x="7173" y="5789"/>
                        <a:pt x="6093" y="6743"/>
                        <a:pt x="4706" y="665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5" name="Google Shape;1355;p9"/>
                <p:cNvSpPr/>
                <p:nvPr/>
              </p:nvSpPr>
              <p:spPr>
                <a:xfrm>
                  <a:off x="6057000" y="2850425"/>
                  <a:ext cx="171950" cy="168075"/>
                </a:xfrm>
                <a:custGeom>
                  <a:avLst/>
                  <a:gdLst/>
                  <a:ahLst/>
                  <a:cxnLst/>
                  <a:rect l="l" t="t" r="r" b="b"/>
                  <a:pathLst>
                    <a:path w="6878" h="6723" extrusionOk="0">
                      <a:moveTo>
                        <a:pt x="6877" y="2604"/>
                      </a:moveTo>
                      <a:cubicBezTo>
                        <a:pt x="6325" y="6722"/>
                        <a:pt x="1" y="2836"/>
                        <a:pt x="4378" y="765"/>
                      </a:cubicBezTo>
                      <a:cubicBezTo>
                        <a:pt x="5994" y="0"/>
                        <a:pt x="6701" y="1143"/>
                        <a:pt x="6877" y="2604"/>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6" name="Google Shape;1356;p9"/>
                <p:cNvSpPr/>
                <p:nvPr/>
              </p:nvSpPr>
              <p:spPr>
                <a:xfrm>
                  <a:off x="5106300" y="2850450"/>
                  <a:ext cx="172625" cy="168050"/>
                </a:xfrm>
                <a:custGeom>
                  <a:avLst/>
                  <a:gdLst/>
                  <a:ahLst/>
                  <a:cxnLst/>
                  <a:rect l="l" t="t" r="r" b="b"/>
                  <a:pathLst>
                    <a:path w="6905" h="6722" extrusionOk="0">
                      <a:moveTo>
                        <a:pt x="6905" y="2604"/>
                      </a:moveTo>
                      <a:cubicBezTo>
                        <a:pt x="6349" y="6721"/>
                        <a:pt x="0" y="2833"/>
                        <a:pt x="4394" y="764"/>
                      </a:cubicBezTo>
                      <a:cubicBezTo>
                        <a:pt x="6014" y="1"/>
                        <a:pt x="6727" y="1136"/>
                        <a:pt x="6905" y="2604"/>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7" name="Google Shape;1357;p9"/>
                <p:cNvSpPr/>
                <p:nvPr/>
              </p:nvSpPr>
              <p:spPr>
                <a:xfrm>
                  <a:off x="4155200" y="2850450"/>
                  <a:ext cx="172275" cy="168050"/>
                </a:xfrm>
                <a:custGeom>
                  <a:avLst/>
                  <a:gdLst/>
                  <a:ahLst/>
                  <a:cxnLst/>
                  <a:rect l="l" t="t" r="r" b="b"/>
                  <a:pathLst>
                    <a:path w="6891" h="6722" extrusionOk="0">
                      <a:moveTo>
                        <a:pt x="6890" y="2604"/>
                      </a:moveTo>
                      <a:cubicBezTo>
                        <a:pt x="6338" y="6721"/>
                        <a:pt x="1" y="2835"/>
                        <a:pt x="4385" y="764"/>
                      </a:cubicBezTo>
                      <a:cubicBezTo>
                        <a:pt x="6004" y="1"/>
                        <a:pt x="6713" y="1139"/>
                        <a:pt x="6890" y="2604"/>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8" name="Google Shape;1358;p9"/>
                <p:cNvSpPr/>
                <p:nvPr/>
              </p:nvSpPr>
              <p:spPr>
                <a:xfrm>
                  <a:off x="3280875" y="2802200"/>
                  <a:ext cx="162925" cy="170525"/>
                </a:xfrm>
                <a:custGeom>
                  <a:avLst/>
                  <a:gdLst/>
                  <a:ahLst/>
                  <a:cxnLst/>
                  <a:rect l="l" t="t" r="r" b="b"/>
                  <a:pathLst>
                    <a:path w="6517" h="6821" extrusionOk="0">
                      <a:moveTo>
                        <a:pt x="105" y="4131"/>
                      </a:moveTo>
                      <a:cubicBezTo>
                        <a:pt x="1178" y="1"/>
                        <a:pt x="6516" y="4758"/>
                        <a:pt x="2740" y="6240"/>
                      </a:cubicBezTo>
                      <a:cubicBezTo>
                        <a:pt x="1261" y="6821"/>
                        <a:pt x="0" y="5719"/>
                        <a:pt x="105" y="413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9" name="Google Shape;1359;p9"/>
                <p:cNvSpPr/>
                <p:nvPr/>
              </p:nvSpPr>
              <p:spPr>
                <a:xfrm>
                  <a:off x="2267600" y="2795450"/>
                  <a:ext cx="178400" cy="168525"/>
                </a:xfrm>
                <a:custGeom>
                  <a:avLst/>
                  <a:gdLst/>
                  <a:ahLst/>
                  <a:cxnLst/>
                  <a:rect l="l" t="t" r="r" b="b"/>
                  <a:pathLst>
                    <a:path w="7136" h="6741" extrusionOk="0">
                      <a:moveTo>
                        <a:pt x="4683" y="6648"/>
                      </a:moveTo>
                      <a:cubicBezTo>
                        <a:pt x="0" y="5417"/>
                        <a:pt x="6203" y="0"/>
                        <a:pt x="6913" y="4401"/>
                      </a:cubicBezTo>
                      <a:cubicBezTo>
                        <a:pt x="7136" y="5778"/>
                        <a:pt x="6070" y="6741"/>
                        <a:pt x="4683" y="6648"/>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0" name="Google Shape;1360;p9"/>
                <p:cNvSpPr/>
                <p:nvPr/>
              </p:nvSpPr>
              <p:spPr>
                <a:xfrm>
                  <a:off x="1331475" y="2795500"/>
                  <a:ext cx="178325" cy="168475"/>
                </a:xfrm>
                <a:custGeom>
                  <a:avLst/>
                  <a:gdLst/>
                  <a:ahLst/>
                  <a:cxnLst/>
                  <a:rect l="l" t="t" r="r" b="b"/>
                  <a:pathLst>
                    <a:path w="7133" h="6739" extrusionOk="0">
                      <a:moveTo>
                        <a:pt x="4680" y="6646"/>
                      </a:moveTo>
                      <a:cubicBezTo>
                        <a:pt x="1" y="5415"/>
                        <a:pt x="6202" y="0"/>
                        <a:pt x="6910" y="4399"/>
                      </a:cubicBezTo>
                      <a:cubicBezTo>
                        <a:pt x="7133" y="5776"/>
                        <a:pt x="6067" y="6739"/>
                        <a:pt x="4680" y="6646"/>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1" name="Google Shape;1361;p9"/>
                <p:cNvSpPr/>
                <p:nvPr/>
              </p:nvSpPr>
              <p:spPr>
                <a:xfrm>
                  <a:off x="393000" y="2795400"/>
                  <a:ext cx="179075" cy="168575"/>
                </a:xfrm>
                <a:custGeom>
                  <a:avLst/>
                  <a:gdLst/>
                  <a:ahLst/>
                  <a:cxnLst/>
                  <a:rect l="l" t="t" r="r" b="b"/>
                  <a:pathLst>
                    <a:path w="7163" h="6743" extrusionOk="0">
                      <a:moveTo>
                        <a:pt x="4700" y="6650"/>
                      </a:moveTo>
                      <a:cubicBezTo>
                        <a:pt x="1" y="5420"/>
                        <a:pt x="6227" y="1"/>
                        <a:pt x="6939" y="4403"/>
                      </a:cubicBezTo>
                      <a:cubicBezTo>
                        <a:pt x="7163" y="5785"/>
                        <a:pt x="6087" y="6743"/>
                        <a:pt x="4700" y="665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62" name="Google Shape;1362;p9"/>
              <p:cNvSpPr/>
              <p:nvPr/>
            </p:nvSpPr>
            <p:spPr>
              <a:xfrm>
                <a:off x="8519892" y="4859280"/>
                <a:ext cx="186748" cy="195323"/>
              </a:xfrm>
              <a:custGeom>
                <a:avLst/>
                <a:gdLst/>
                <a:ahLst/>
                <a:cxnLst/>
                <a:rect l="l" t="t" r="r" b="b"/>
                <a:pathLst>
                  <a:path w="12479" h="13052" extrusionOk="0">
                    <a:moveTo>
                      <a:pt x="12359" y="11726"/>
                    </a:moveTo>
                    <a:cubicBezTo>
                      <a:pt x="12014" y="13051"/>
                      <a:pt x="831" y="12114"/>
                      <a:pt x="793" y="12076"/>
                    </a:cubicBezTo>
                    <a:cubicBezTo>
                      <a:pt x="672" y="11955"/>
                      <a:pt x="0" y="943"/>
                      <a:pt x="1044" y="500"/>
                    </a:cubicBezTo>
                    <a:cubicBezTo>
                      <a:pt x="934" y="439"/>
                      <a:pt x="11874" y="1"/>
                      <a:pt x="12294" y="816"/>
                    </a:cubicBezTo>
                    <a:cubicBezTo>
                      <a:pt x="12478" y="1176"/>
                      <a:pt x="12382" y="10416"/>
                      <a:pt x="12359" y="11724"/>
                    </a:cubicBezTo>
                    <a:lnTo>
                      <a:pt x="12359" y="11724"/>
                    </a:lnTo>
                    <a:close/>
                    <a:moveTo>
                      <a:pt x="9244" y="1758"/>
                    </a:moveTo>
                    <a:lnTo>
                      <a:pt x="1892" y="1758"/>
                    </a:lnTo>
                    <a:cubicBezTo>
                      <a:pt x="1892" y="4831"/>
                      <a:pt x="1892" y="7902"/>
                      <a:pt x="1892" y="10976"/>
                    </a:cubicBezTo>
                    <a:lnTo>
                      <a:pt x="11081" y="10976"/>
                    </a:lnTo>
                    <a:cubicBezTo>
                      <a:pt x="11081" y="8346"/>
                      <a:pt x="11579" y="4431"/>
                      <a:pt x="10766" y="2073"/>
                    </a:cubicBezTo>
                    <a:lnTo>
                      <a:pt x="9244" y="1758"/>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3" name="Google Shape;1363;p9"/>
              <p:cNvSpPr/>
              <p:nvPr/>
            </p:nvSpPr>
            <p:spPr>
              <a:xfrm>
                <a:off x="8508369" y="4845707"/>
                <a:ext cx="213715" cy="217456"/>
              </a:xfrm>
              <a:custGeom>
                <a:avLst/>
                <a:gdLst/>
                <a:ahLst/>
                <a:cxnLst/>
                <a:rect l="l" t="t" r="r" b="b"/>
                <a:pathLst>
                  <a:path w="14281" h="14531" extrusionOk="0">
                    <a:moveTo>
                      <a:pt x="14245" y="14071"/>
                    </a:moveTo>
                    <a:cubicBezTo>
                      <a:pt x="14126" y="14531"/>
                      <a:pt x="390" y="14383"/>
                      <a:pt x="274" y="14113"/>
                    </a:cubicBezTo>
                    <a:cubicBezTo>
                      <a:pt x="252" y="14353"/>
                      <a:pt x="0" y="456"/>
                      <a:pt x="437" y="272"/>
                    </a:cubicBezTo>
                    <a:cubicBezTo>
                      <a:pt x="199" y="251"/>
                      <a:pt x="14050" y="0"/>
                      <a:pt x="14234" y="435"/>
                    </a:cubicBezTo>
                    <a:cubicBezTo>
                      <a:pt x="14239" y="382"/>
                      <a:pt x="14280" y="9686"/>
                      <a:pt x="14245" y="14071"/>
                    </a:cubicBezTo>
                    <a:close/>
                    <a:moveTo>
                      <a:pt x="11884" y="775"/>
                    </a:moveTo>
                    <a:lnTo>
                      <a:pt x="775" y="775"/>
                    </a:lnTo>
                    <a:cubicBezTo>
                      <a:pt x="775" y="5108"/>
                      <a:pt x="775" y="9440"/>
                      <a:pt x="777" y="13773"/>
                    </a:cubicBezTo>
                    <a:lnTo>
                      <a:pt x="13734" y="13773"/>
                    </a:lnTo>
                    <a:cubicBezTo>
                      <a:pt x="13733" y="10726"/>
                      <a:pt x="14267" y="3559"/>
                      <a:pt x="13416" y="1094"/>
                    </a:cubicBezTo>
                    <a:lnTo>
                      <a:pt x="11884" y="775"/>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4" name="Google Shape;1364;p9"/>
              <p:cNvSpPr/>
              <p:nvPr/>
            </p:nvSpPr>
            <p:spPr>
              <a:xfrm>
                <a:off x="8778801" y="4841382"/>
                <a:ext cx="220405" cy="218504"/>
              </a:xfrm>
              <a:custGeom>
                <a:avLst/>
                <a:gdLst/>
                <a:ahLst/>
                <a:cxnLst/>
                <a:rect l="l" t="t" r="r" b="b"/>
                <a:pathLst>
                  <a:path w="14728" h="14601" extrusionOk="0">
                    <a:moveTo>
                      <a:pt x="14711" y="11183"/>
                    </a:moveTo>
                    <a:cubicBezTo>
                      <a:pt x="14727" y="12553"/>
                      <a:pt x="3728" y="14601"/>
                      <a:pt x="3680" y="14574"/>
                    </a:cubicBezTo>
                    <a:cubicBezTo>
                      <a:pt x="3530" y="14488"/>
                      <a:pt x="1" y="4041"/>
                      <a:pt x="890" y="3339"/>
                    </a:cubicBezTo>
                    <a:cubicBezTo>
                      <a:pt x="771" y="3309"/>
                      <a:pt x="11180" y="0"/>
                      <a:pt x="11797" y="676"/>
                    </a:cubicBezTo>
                    <a:cubicBezTo>
                      <a:pt x="12069" y="973"/>
                      <a:pt x="14391" y="9915"/>
                      <a:pt x="14711" y="11183"/>
                    </a:cubicBezTo>
                    <a:close/>
                    <a:moveTo>
                      <a:pt x="9109" y="2388"/>
                    </a:moveTo>
                    <a:cubicBezTo>
                      <a:pt x="6749" y="3035"/>
                      <a:pt x="4392" y="3682"/>
                      <a:pt x="2032" y="4328"/>
                    </a:cubicBezTo>
                    <a:cubicBezTo>
                      <a:pt x="2837" y="7293"/>
                      <a:pt x="3643" y="10258"/>
                      <a:pt x="4448" y="13222"/>
                    </a:cubicBezTo>
                    <a:cubicBezTo>
                      <a:pt x="7395" y="12414"/>
                      <a:pt x="10342" y="11606"/>
                      <a:pt x="13289" y="10796"/>
                    </a:cubicBezTo>
                    <a:cubicBezTo>
                      <a:pt x="12599" y="8259"/>
                      <a:pt x="12056" y="4353"/>
                      <a:pt x="10655" y="2292"/>
                    </a:cubicBezTo>
                    <a:lnTo>
                      <a:pt x="9109" y="2388"/>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5" name="Google Shape;1365;p9"/>
              <p:cNvSpPr/>
              <p:nvPr/>
            </p:nvSpPr>
            <p:spPr>
              <a:xfrm>
                <a:off x="8762250" y="4822735"/>
                <a:ext cx="258535" cy="261738"/>
              </a:xfrm>
              <a:custGeom>
                <a:avLst/>
                <a:gdLst/>
                <a:ahLst/>
                <a:cxnLst/>
                <a:rect l="l" t="t" r="r" b="b"/>
                <a:pathLst>
                  <a:path w="17276" h="17490" extrusionOk="0">
                    <a:moveTo>
                      <a:pt x="17269" y="13522"/>
                    </a:moveTo>
                    <a:cubicBezTo>
                      <a:pt x="17275" y="13997"/>
                      <a:pt x="4026" y="17480"/>
                      <a:pt x="3843" y="17247"/>
                    </a:cubicBezTo>
                    <a:cubicBezTo>
                      <a:pt x="3885" y="17490"/>
                      <a:pt x="0" y="4149"/>
                      <a:pt x="372" y="3853"/>
                    </a:cubicBezTo>
                    <a:cubicBezTo>
                      <a:pt x="141" y="3895"/>
                      <a:pt x="13404" y="0"/>
                      <a:pt x="13693" y="370"/>
                    </a:cubicBezTo>
                    <a:cubicBezTo>
                      <a:pt x="13685" y="316"/>
                      <a:pt x="16157" y="9281"/>
                      <a:pt x="17269" y="13522"/>
                    </a:cubicBezTo>
                    <a:lnTo>
                      <a:pt x="17269" y="13522"/>
                    </a:lnTo>
                    <a:close/>
                    <a:moveTo>
                      <a:pt x="11521" y="1318"/>
                    </a:moveTo>
                    <a:cubicBezTo>
                      <a:pt x="7957" y="2295"/>
                      <a:pt x="4392" y="3272"/>
                      <a:pt x="830" y="4248"/>
                    </a:cubicBezTo>
                    <a:cubicBezTo>
                      <a:pt x="1965" y="8430"/>
                      <a:pt x="3100" y="12608"/>
                      <a:pt x="4236" y="16788"/>
                    </a:cubicBezTo>
                    <a:cubicBezTo>
                      <a:pt x="8391" y="15649"/>
                      <a:pt x="12545" y="14509"/>
                      <a:pt x="16698" y="13368"/>
                    </a:cubicBezTo>
                    <a:cubicBezTo>
                      <a:pt x="15902" y="10431"/>
                      <a:pt x="14543" y="3375"/>
                      <a:pt x="13077" y="122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6" name="Google Shape;1366;p9"/>
              <p:cNvSpPr/>
              <p:nvPr/>
            </p:nvSpPr>
            <p:spPr>
              <a:xfrm>
                <a:off x="8515806" y="4883912"/>
                <a:ext cx="107194" cy="100909"/>
              </a:xfrm>
              <a:custGeom>
                <a:avLst/>
                <a:gdLst/>
                <a:ahLst/>
                <a:cxnLst/>
                <a:rect l="l" t="t" r="r" b="b"/>
                <a:pathLst>
                  <a:path w="7163" h="6743" extrusionOk="0">
                    <a:moveTo>
                      <a:pt x="4700" y="6650"/>
                    </a:moveTo>
                    <a:cubicBezTo>
                      <a:pt x="1" y="5420"/>
                      <a:pt x="6227" y="1"/>
                      <a:pt x="6939" y="4403"/>
                    </a:cubicBezTo>
                    <a:cubicBezTo>
                      <a:pt x="7163" y="5785"/>
                      <a:pt x="6087" y="6743"/>
                      <a:pt x="4700" y="665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367" name="Google Shape;1367;p9"/>
          <p:cNvGrpSpPr/>
          <p:nvPr/>
        </p:nvGrpSpPr>
        <p:grpSpPr>
          <a:xfrm>
            <a:off x="0" y="0"/>
            <a:ext cx="9143937" cy="465709"/>
            <a:chOff x="0" y="0"/>
            <a:chExt cx="9143937" cy="465709"/>
          </a:xfrm>
        </p:grpSpPr>
        <p:sp>
          <p:nvSpPr>
            <p:cNvPr id="1368" name="Google Shape;1368;p9"/>
            <p:cNvSpPr/>
            <p:nvPr/>
          </p:nvSpPr>
          <p:spPr>
            <a:xfrm>
              <a:off x="7341170" y="30089"/>
              <a:ext cx="70655" cy="70662"/>
            </a:xfrm>
            <a:custGeom>
              <a:avLst/>
              <a:gdLst/>
              <a:ahLst/>
              <a:cxnLst/>
              <a:rect l="l" t="t" r="r" b="b"/>
              <a:pathLst>
                <a:path w="2757" h="2757" extrusionOk="0">
                  <a:moveTo>
                    <a:pt x="1378" y="2757"/>
                  </a:moveTo>
                  <a:cubicBezTo>
                    <a:pt x="2138" y="2757"/>
                    <a:pt x="2757" y="2138"/>
                    <a:pt x="2757" y="1380"/>
                  </a:cubicBezTo>
                  <a:cubicBezTo>
                    <a:pt x="2757" y="620"/>
                    <a:pt x="2138" y="1"/>
                    <a:pt x="1378" y="1"/>
                  </a:cubicBezTo>
                  <a:cubicBezTo>
                    <a:pt x="620" y="1"/>
                    <a:pt x="1" y="620"/>
                    <a:pt x="1" y="1380"/>
                  </a:cubicBezTo>
                  <a:cubicBezTo>
                    <a:pt x="1" y="2138"/>
                    <a:pt x="620" y="2757"/>
                    <a:pt x="1378"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69" name="Google Shape;1369;p9"/>
            <p:cNvGrpSpPr/>
            <p:nvPr/>
          </p:nvGrpSpPr>
          <p:grpSpPr>
            <a:xfrm>
              <a:off x="0" y="16583"/>
              <a:ext cx="9143937" cy="449127"/>
              <a:chOff x="0" y="16583"/>
              <a:chExt cx="9143937" cy="449127"/>
            </a:xfrm>
          </p:grpSpPr>
          <p:sp>
            <p:nvSpPr>
              <p:cNvPr id="1370" name="Google Shape;1370;p9"/>
              <p:cNvSpPr/>
              <p:nvPr/>
            </p:nvSpPr>
            <p:spPr>
              <a:xfrm>
                <a:off x="19939" y="128521"/>
                <a:ext cx="876102" cy="337188"/>
              </a:xfrm>
              <a:custGeom>
                <a:avLst/>
                <a:gdLst/>
                <a:ahLst/>
                <a:cxnLst/>
                <a:rect l="l" t="t" r="r" b="b"/>
                <a:pathLst>
                  <a:path w="34186" h="13156" extrusionOk="0">
                    <a:moveTo>
                      <a:pt x="648" y="6823"/>
                    </a:moveTo>
                    <a:cubicBezTo>
                      <a:pt x="515" y="6964"/>
                      <a:pt x="291" y="6971"/>
                      <a:pt x="150" y="6840"/>
                    </a:cubicBezTo>
                    <a:cubicBezTo>
                      <a:pt x="9" y="6707"/>
                      <a:pt x="0" y="6488"/>
                      <a:pt x="135" y="6349"/>
                    </a:cubicBezTo>
                    <a:cubicBezTo>
                      <a:pt x="151" y="6330"/>
                      <a:pt x="5989" y="0"/>
                      <a:pt x="16426" y="6291"/>
                    </a:cubicBezTo>
                    <a:cubicBezTo>
                      <a:pt x="26400" y="12302"/>
                      <a:pt x="33549" y="6335"/>
                      <a:pt x="33569" y="6319"/>
                    </a:cubicBezTo>
                    <a:cubicBezTo>
                      <a:pt x="33718" y="6198"/>
                      <a:pt x="33940" y="6219"/>
                      <a:pt x="34063" y="6367"/>
                    </a:cubicBezTo>
                    <a:cubicBezTo>
                      <a:pt x="34186" y="6515"/>
                      <a:pt x="34164" y="6734"/>
                      <a:pt x="34015" y="6855"/>
                    </a:cubicBezTo>
                    <a:cubicBezTo>
                      <a:pt x="33992" y="6873"/>
                      <a:pt x="26463" y="13155"/>
                      <a:pt x="16058" y="6883"/>
                    </a:cubicBezTo>
                    <a:cubicBezTo>
                      <a:pt x="6115" y="890"/>
                      <a:pt x="662" y="6808"/>
                      <a:pt x="648" y="6825"/>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1" name="Google Shape;1371;p9"/>
              <p:cNvSpPr/>
              <p:nvPr/>
            </p:nvSpPr>
            <p:spPr>
              <a:xfrm>
                <a:off x="0" y="20359"/>
                <a:ext cx="916286" cy="381887"/>
              </a:xfrm>
              <a:custGeom>
                <a:avLst/>
                <a:gdLst/>
                <a:ahLst/>
                <a:cxnLst/>
                <a:rect l="l" t="t" r="r" b="b"/>
                <a:pathLst>
                  <a:path w="35754" h="14900" extrusionOk="0">
                    <a:moveTo>
                      <a:pt x="1938" y="8193"/>
                    </a:moveTo>
                    <a:cubicBezTo>
                      <a:pt x="1538" y="8611"/>
                      <a:pt x="870" y="8631"/>
                      <a:pt x="445" y="8236"/>
                    </a:cubicBezTo>
                    <a:cubicBezTo>
                      <a:pt x="20" y="7842"/>
                      <a:pt x="0" y="7184"/>
                      <a:pt x="400" y="6766"/>
                    </a:cubicBezTo>
                    <a:cubicBezTo>
                      <a:pt x="418" y="6746"/>
                      <a:pt x="6639" y="1"/>
                      <a:pt x="17569" y="6590"/>
                    </a:cubicBezTo>
                    <a:cubicBezTo>
                      <a:pt x="27112" y="12341"/>
                      <a:pt x="33880" y="6691"/>
                      <a:pt x="33900" y="6674"/>
                    </a:cubicBezTo>
                    <a:cubicBezTo>
                      <a:pt x="34350" y="6311"/>
                      <a:pt x="35014" y="6374"/>
                      <a:pt x="35384" y="6817"/>
                    </a:cubicBezTo>
                    <a:cubicBezTo>
                      <a:pt x="35754" y="7260"/>
                      <a:pt x="35689" y="7917"/>
                      <a:pt x="35239" y="8282"/>
                    </a:cubicBezTo>
                    <a:cubicBezTo>
                      <a:pt x="35216" y="8300"/>
                      <a:pt x="27306" y="14900"/>
                      <a:pt x="16471" y="8367"/>
                    </a:cubicBezTo>
                    <a:cubicBezTo>
                      <a:pt x="7021" y="2672"/>
                      <a:pt x="1953" y="8176"/>
                      <a:pt x="1937" y="819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2" name="Google Shape;1372;p9"/>
              <p:cNvSpPr/>
              <p:nvPr/>
            </p:nvSpPr>
            <p:spPr>
              <a:xfrm>
                <a:off x="933856" y="16668"/>
                <a:ext cx="876102" cy="337137"/>
              </a:xfrm>
              <a:custGeom>
                <a:avLst/>
                <a:gdLst/>
                <a:ahLst/>
                <a:cxnLst/>
                <a:rect l="l" t="t" r="r" b="b"/>
                <a:pathLst>
                  <a:path w="34186" h="13154" extrusionOk="0">
                    <a:moveTo>
                      <a:pt x="33538" y="6329"/>
                    </a:moveTo>
                    <a:cubicBezTo>
                      <a:pt x="33673" y="6189"/>
                      <a:pt x="33895" y="6183"/>
                      <a:pt x="34036" y="6314"/>
                    </a:cubicBezTo>
                    <a:cubicBezTo>
                      <a:pt x="34179" y="6445"/>
                      <a:pt x="34186" y="6666"/>
                      <a:pt x="34051" y="6805"/>
                    </a:cubicBezTo>
                    <a:cubicBezTo>
                      <a:pt x="34035" y="6823"/>
                      <a:pt x="28199" y="13154"/>
                      <a:pt x="17762" y="6863"/>
                    </a:cubicBezTo>
                    <a:cubicBezTo>
                      <a:pt x="7786" y="851"/>
                      <a:pt x="639" y="6818"/>
                      <a:pt x="617" y="6835"/>
                    </a:cubicBezTo>
                    <a:cubicBezTo>
                      <a:pt x="468" y="6956"/>
                      <a:pt x="247" y="6934"/>
                      <a:pt x="123" y="6788"/>
                    </a:cubicBezTo>
                    <a:cubicBezTo>
                      <a:pt x="0" y="6639"/>
                      <a:pt x="22" y="6420"/>
                      <a:pt x="173" y="6301"/>
                    </a:cubicBezTo>
                    <a:cubicBezTo>
                      <a:pt x="193" y="6282"/>
                      <a:pt x="7723" y="0"/>
                      <a:pt x="18128" y="6271"/>
                    </a:cubicBezTo>
                    <a:cubicBezTo>
                      <a:pt x="28071" y="12264"/>
                      <a:pt x="33524" y="6347"/>
                      <a:pt x="33538" y="632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3" name="Google Shape;1373;p9"/>
              <p:cNvSpPr/>
              <p:nvPr/>
            </p:nvSpPr>
            <p:spPr>
              <a:xfrm>
                <a:off x="913610" y="80104"/>
                <a:ext cx="916286" cy="381810"/>
              </a:xfrm>
              <a:custGeom>
                <a:avLst/>
                <a:gdLst/>
                <a:ahLst/>
                <a:cxnLst/>
                <a:rect l="l" t="t" r="r" b="b"/>
                <a:pathLst>
                  <a:path w="35754" h="14897" extrusionOk="0">
                    <a:moveTo>
                      <a:pt x="33816" y="6706"/>
                    </a:moveTo>
                    <a:cubicBezTo>
                      <a:pt x="34216" y="6288"/>
                      <a:pt x="34884" y="6268"/>
                      <a:pt x="35309" y="6661"/>
                    </a:cubicBezTo>
                    <a:cubicBezTo>
                      <a:pt x="35734" y="7056"/>
                      <a:pt x="35754" y="7715"/>
                      <a:pt x="35354" y="8135"/>
                    </a:cubicBezTo>
                    <a:cubicBezTo>
                      <a:pt x="35336" y="8153"/>
                      <a:pt x="29115" y="14897"/>
                      <a:pt x="18185" y="8309"/>
                    </a:cubicBezTo>
                    <a:cubicBezTo>
                      <a:pt x="8642" y="2558"/>
                      <a:pt x="1875" y="8208"/>
                      <a:pt x="1855" y="8223"/>
                    </a:cubicBezTo>
                    <a:cubicBezTo>
                      <a:pt x="1406" y="8590"/>
                      <a:pt x="740" y="8525"/>
                      <a:pt x="370" y="8080"/>
                    </a:cubicBezTo>
                    <a:cubicBezTo>
                      <a:pt x="0" y="7637"/>
                      <a:pt x="65" y="6982"/>
                      <a:pt x="516" y="6618"/>
                    </a:cubicBezTo>
                    <a:cubicBezTo>
                      <a:pt x="538" y="6598"/>
                      <a:pt x="8448" y="1"/>
                      <a:pt x="19285" y="6532"/>
                    </a:cubicBezTo>
                    <a:cubicBezTo>
                      <a:pt x="28733" y="12227"/>
                      <a:pt x="33802" y="6723"/>
                      <a:pt x="33817" y="670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4" name="Google Shape;1374;p9"/>
              <p:cNvSpPr/>
              <p:nvPr/>
            </p:nvSpPr>
            <p:spPr>
              <a:xfrm>
                <a:off x="1848003" y="128521"/>
                <a:ext cx="876076" cy="337188"/>
              </a:xfrm>
              <a:custGeom>
                <a:avLst/>
                <a:gdLst/>
                <a:ahLst/>
                <a:cxnLst/>
                <a:rect l="l" t="t" r="r" b="b"/>
                <a:pathLst>
                  <a:path w="34185" h="13156" extrusionOk="0">
                    <a:moveTo>
                      <a:pt x="646" y="6823"/>
                    </a:moveTo>
                    <a:cubicBezTo>
                      <a:pt x="513" y="6964"/>
                      <a:pt x="291" y="6971"/>
                      <a:pt x="148" y="6840"/>
                    </a:cubicBezTo>
                    <a:cubicBezTo>
                      <a:pt x="7" y="6707"/>
                      <a:pt x="1" y="6488"/>
                      <a:pt x="133" y="6349"/>
                    </a:cubicBezTo>
                    <a:cubicBezTo>
                      <a:pt x="150" y="6330"/>
                      <a:pt x="5988" y="0"/>
                      <a:pt x="16425" y="6291"/>
                    </a:cubicBezTo>
                    <a:cubicBezTo>
                      <a:pt x="26399" y="12302"/>
                      <a:pt x="33546" y="6335"/>
                      <a:pt x="33567" y="6319"/>
                    </a:cubicBezTo>
                    <a:cubicBezTo>
                      <a:pt x="33717" y="6198"/>
                      <a:pt x="33939" y="6219"/>
                      <a:pt x="34062" y="6367"/>
                    </a:cubicBezTo>
                    <a:cubicBezTo>
                      <a:pt x="34185" y="6515"/>
                      <a:pt x="34163" y="6734"/>
                      <a:pt x="34014" y="6855"/>
                    </a:cubicBezTo>
                    <a:cubicBezTo>
                      <a:pt x="33992" y="6873"/>
                      <a:pt x="26464" y="13155"/>
                      <a:pt x="16058" y="6883"/>
                    </a:cubicBezTo>
                    <a:cubicBezTo>
                      <a:pt x="6115" y="890"/>
                      <a:pt x="663" y="6808"/>
                      <a:pt x="646" y="6825"/>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5" name="Google Shape;1375;p9"/>
              <p:cNvSpPr/>
              <p:nvPr/>
            </p:nvSpPr>
            <p:spPr>
              <a:xfrm>
                <a:off x="3676043" y="128521"/>
                <a:ext cx="876102" cy="337188"/>
              </a:xfrm>
              <a:custGeom>
                <a:avLst/>
                <a:gdLst/>
                <a:ahLst/>
                <a:cxnLst/>
                <a:rect l="l" t="t" r="r" b="b"/>
                <a:pathLst>
                  <a:path w="34186" h="13156" extrusionOk="0">
                    <a:moveTo>
                      <a:pt x="646" y="6823"/>
                    </a:moveTo>
                    <a:cubicBezTo>
                      <a:pt x="513" y="6964"/>
                      <a:pt x="291" y="6971"/>
                      <a:pt x="148" y="6840"/>
                    </a:cubicBezTo>
                    <a:cubicBezTo>
                      <a:pt x="7" y="6707"/>
                      <a:pt x="0" y="6488"/>
                      <a:pt x="133" y="6349"/>
                    </a:cubicBezTo>
                    <a:cubicBezTo>
                      <a:pt x="151" y="6330"/>
                      <a:pt x="5987" y="0"/>
                      <a:pt x="16424" y="6291"/>
                    </a:cubicBezTo>
                    <a:cubicBezTo>
                      <a:pt x="26399" y="12302"/>
                      <a:pt x="33547" y="6335"/>
                      <a:pt x="33567" y="6319"/>
                    </a:cubicBezTo>
                    <a:cubicBezTo>
                      <a:pt x="33716" y="6198"/>
                      <a:pt x="33939" y="6219"/>
                      <a:pt x="34061" y="6367"/>
                    </a:cubicBezTo>
                    <a:cubicBezTo>
                      <a:pt x="34186" y="6515"/>
                      <a:pt x="34164" y="6734"/>
                      <a:pt x="34013" y="6855"/>
                    </a:cubicBezTo>
                    <a:cubicBezTo>
                      <a:pt x="33992" y="6873"/>
                      <a:pt x="26463" y="13155"/>
                      <a:pt x="16058" y="6883"/>
                    </a:cubicBezTo>
                    <a:cubicBezTo>
                      <a:pt x="6115" y="890"/>
                      <a:pt x="662" y="6808"/>
                      <a:pt x="646" y="6825"/>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6" name="Google Shape;1376;p9"/>
              <p:cNvSpPr/>
              <p:nvPr/>
            </p:nvSpPr>
            <p:spPr>
              <a:xfrm>
                <a:off x="5504057" y="128521"/>
                <a:ext cx="876127" cy="337188"/>
              </a:xfrm>
              <a:custGeom>
                <a:avLst/>
                <a:gdLst/>
                <a:ahLst/>
                <a:cxnLst/>
                <a:rect l="l" t="t" r="r" b="b"/>
                <a:pathLst>
                  <a:path w="34187" h="13156" extrusionOk="0">
                    <a:moveTo>
                      <a:pt x="648" y="6823"/>
                    </a:moveTo>
                    <a:cubicBezTo>
                      <a:pt x="514" y="6964"/>
                      <a:pt x="291" y="6971"/>
                      <a:pt x="150" y="6840"/>
                    </a:cubicBezTo>
                    <a:cubicBezTo>
                      <a:pt x="8" y="6707"/>
                      <a:pt x="1" y="6488"/>
                      <a:pt x="135" y="6349"/>
                    </a:cubicBezTo>
                    <a:cubicBezTo>
                      <a:pt x="152" y="6330"/>
                      <a:pt x="5990" y="0"/>
                      <a:pt x="16425" y="6291"/>
                    </a:cubicBezTo>
                    <a:cubicBezTo>
                      <a:pt x="26399" y="12302"/>
                      <a:pt x="33548" y="6335"/>
                      <a:pt x="33568" y="6319"/>
                    </a:cubicBezTo>
                    <a:cubicBezTo>
                      <a:pt x="33719" y="6198"/>
                      <a:pt x="33939" y="6219"/>
                      <a:pt x="34064" y="6367"/>
                    </a:cubicBezTo>
                    <a:cubicBezTo>
                      <a:pt x="34187" y="6515"/>
                      <a:pt x="34165" y="6734"/>
                      <a:pt x="34016" y="6855"/>
                    </a:cubicBezTo>
                    <a:cubicBezTo>
                      <a:pt x="33992" y="6873"/>
                      <a:pt x="26464" y="13155"/>
                      <a:pt x="16058" y="6883"/>
                    </a:cubicBezTo>
                    <a:cubicBezTo>
                      <a:pt x="6116" y="890"/>
                      <a:pt x="663" y="6808"/>
                      <a:pt x="648" y="6825"/>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7" name="Google Shape;1377;p9"/>
              <p:cNvSpPr/>
              <p:nvPr/>
            </p:nvSpPr>
            <p:spPr>
              <a:xfrm>
                <a:off x="1828014" y="20359"/>
                <a:ext cx="916311" cy="381887"/>
              </a:xfrm>
              <a:custGeom>
                <a:avLst/>
                <a:gdLst/>
                <a:ahLst/>
                <a:cxnLst/>
                <a:rect l="l" t="t" r="r" b="b"/>
                <a:pathLst>
                  <a:path w="35755" h="14900" extrusionOk="0">
                    <a:moveTo>
                      <a:pt x="1939" y="8193"/>
                    </a:moveTo>
                    <a:cubicBezTo>
                      <a:pt x="1539" y="8611"/>
                      <a:pt x="872" y="8631"/>
                      <a:pt x="447" y="8236"/>
                    </a:cubicBezTo>
                    <a:cubicBezTo>
                      <a:pt x="22" y="7842"/>
                      <a:pt x="1" y="7184"/>
                      <a:pt x="401" y="6766"/>
                    </a:cubicBezTo>
                    <a:cubicBezTo>
                      <a:pt x="419" y="6746"/>
                      <a:pt x="6641" y="1"/>
                      <a:pt x="17571" y="6590"/>
                    </a:cubicBezTo>
                    <a:cubicBezTo>
                      <a:pt x="27114" y="12341"/>
                      <a:pt x="33881" y="6691"/>
                      <a:pt x="33901" y="6674"/>
                    </a:cubicBezTo>
                    <a:cubicBezTo>
                      <a:pt x="34351" y="6311"/>
                      <a:pt x="35014" y="6374"/>
                      <a:pt x="35386" y="6817"/>
                    </a:cubicBezTo>
                    <a:cubicBezTo>
                      <a:pt x="35754" y="7260"/>
                      <a:pt x="35690" y="7917"/>
                      <a:pt x="35240" y="8282"/>
                    </a:cubicBezTo>
                    <a:cubicBezTo>
                      <a:pt x="35217" y="8300"/>
                      <a:pt x="27308" y="14900"/>
                      <a:pt x="16471" y="8367"/>
                    </a:cubicBezTo>
                    <a:cubicBezTo>
                      <a:pt x="7021" y="2672"/>
                      <a:pt x="1954" y="8176"/>
                      <a:pt x="1939" y="819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8" name="Google Shape;1378;p9"/>
              <p:cNvSpPr/>
              <p:nvPr/>
            </p:nvSpPr>
            <p:spPr>
              <a:xfrm>
                <a:off x="3656104" y="20359"/>
                <a:ext cx="916260" cy="381887"/>
              </a:xfrm>
              <a:custGeom>
                <a:avLst/>
                <a:gdLst/>
                <a:ahLst/>
                <a:cxnLst/>
                <a:rect l="l" t="t" r="r" b="b"/>
                <a:pathLst>
                  <a:path w="35753" h="14900" extrusionOk="0">
                    <a:moveTo>
                      <a:pt x="1937" y="8193"/>
                    </a:moveTo>
                    <a:cubicBezTo>
                      <a:pt x="1537" y="8611"/>
                      <a:pt x="870" y="8631"/>
                      <a:pt x="445" y="8236"/>
                    </a:cubicBezTo>
                    <a:cubicBezTo>
                      <a:pt x="20" y="7842"/>
                      <a:pt x="0" y="7184"/>
                      <a:pt x="400" y="6766"/>
                    </a:cubicBezTo>
                    <a:cubicBezTo>
                      <a:pt x="417" y="6746"/>
                      <a:pt x="6639" y="1"/>
                      <a:pt x="17569" y="6590"/>
                    </a:cubicBezTo>
                    <a:cubicBezTo>
                      <a:pt x="27112" y="12341"/>
                      <a:pt x="33879" y="6691"/>
                      <a:pt x="33899" y="6674"/>
                    </a:cubicBezTo>
                    <a:cubicBezTo>
                      <a:pt x="34348" y="6311"/>
                      <a:pt x="35014" y="6374"/>
                      <a:pt x="35384" y="6817"/>
                    </a:cubicBezTo>
                    <a:cubicBezTo>
                      <a:pt x="35752" y="7260"/>
                      <a:pt x="35687" y="7917"/>
                      <a:pt x="35238" y="8282"/>
                    </a:cubicBezTo>
                    <a:cubicBezTo>
                      <a:pt x="35214" y="8300"/>
                      <a:pt x="27306" y="14900"/>
                      <a:pt x="16469" y="8367"/>
                    </a:cubicBezTo>
                    <a:cubicBezTo>
                      <a:pt x="7019" y="2672"/>
                      <a:pt x="1951" y="8176"/>
                      <a:pt x="1937" y="819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9" name="Google Shape;1379;p9"/>
              <p:cNvSpPr/>
              <p:nvPr/>
            </p:nvSpPr>
            <p:spPr>
              <a:xfrm>
                <a:off x="5484118" y="20359"/>
                <a:ext cx="916311" cy="381887"/>
              </a:xfrm>
              <a:custGeom>
                <a:avLst/>
                <a:gdLst/>
                <a:ahLst/>
                <a:cxnLst/>
                <a:rect l="l" t="t" r="r" b="b"/>
                <a:pathLst>
                  <a:path w="35755" h="14900" extrusionOk="0">
                    <a:moveTo>
                      <a:pt x="1939" y="8193"/>
                    </a:moveTo>
                    <a:cubicBezTo>
                      <a:pt x="1539" y="8611"/>
                      <a:pt x="870" y="8631"/>
                      <a:pt x="445" y="8236"/>
                    </a:cubicBezTo>
                    <a:cubicBezTo>
                      <a:pt x="21" y="7842"/>
                      <a:pt x="1" y="7184"/>
                      <a:pt x="401" y="6766"/>
                    </a:cubicBezTo>
                    <a:cubicBezTo>
                      <a:pt x="419" y="6746"/>
                      <a:pt x="6640" y="1"/>
                      <a:pt x="17570" y="6590"/>
                    </a:cubicBezTo>
                    <a:cubicBezTo>
                      <a:pt x="27113" y="12341"/>
                      <a:pt x="33879" y="6691"/>
                      <a:pt x="33899" y="6674"/>
                    </a:cubicBezTo>
                    <a:cubicBezTo>
                      <a:pt x="34349" y="6311"/>
                      <a:pt x="35014" y="6374"/>
                      <a:pt x="35384" y="6817"/>
                    </a:cubicBezTo>
                    <a:cubicBezTo>
                      <a:pt x="35754" y="7260"/>
                      <a:pt x="35690" y="7917"/>
                      <a:pt x="35240" y="8282"/>
                    </a:cubicBezTo>
                    <a:cubicBezTo>
                      <a:pt x="35217" y="8300"/>
                      <a:pt x="27307" y="14900"/>
                      <a:pt x="16470" y="8367"/>
                    </a:cubicBezTo>
                    <a:cubicBezTo>
                      <a:pt x="7021" y="2672"/>
                      <a:pt x="1952" y="8176"/>
                      <a:pt x="1939" y="819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0" name="Google Shape;1380;p9"/>
              <p:cNvSpPr/>
              <p:nvPr/>
            </p:nvSpPr>
            <p:spPr>
              <a:xfrm>
                <a:off x="2761869" y="16668"/>
                <a:ext cx="876127" cy="337137"/>
              </a:xfrm>
              <a:custGeom>
                <a:avLst/>
                <a:gdLst/>
                <a:ahLst/>
                <a:cxnLst/>
                <a:rect l="l" t="t" r="r" b="b"/>
                <a:pathLst>
                  <a:path w="34187" h="13154" extrusionOk="0">
                    <a:moveTo>
                      <a:pt x="33541" y="6329"/>
                    </a:moveTo>
                    <a:cubicBezTo>
                      <a:pt x="33674" y="6189"/>
                      <a:pt x="33896" y="6183"/>
                      <a:pt x="34039" y="6314"/>
                    </a:cubicBezTo>
                    <a:cubicBezTo>
                      <a:pt x="34180" y="6445"/>
                      <a:pt x="34186" y="6666"/>
                      <a:pt x="34053" y="6805"/>
                    </a:cubicBezTo>
                    <a:cubicBezTo>
                      <a:pt x="34037" y="6823"/>
                      <a:pt x="28199" y="13154"/>
                      <a:pt x="17762" y="6863"/>
                    </a:cubicBezTo>
                    <a:cubicBezTo>
                      <a:pt x="7788" y="851"/>
                      <a:pt x="640" y="6818"/>
                      <a:pt x="620" y="6835"/>
                    </a:cubicBezTo>
                    <a:cubicBezTo>
                      <a:pt x="470" y="6956"/>
                      <a:pt x="248" y="6934"/>
                      <a:pt x="125" y="6788"/>
                    </a:cubicBezTo>
                    <a:cubicBezTo>
                      <a:pt x="1" y="6639"/>
                      <a:pt x="22" y="6420"/>
                      <a:pt x="173" y="6301"/>
                    </a:cubicBezTo>
                    <a:cubicBezTo>
                      <a:pt x="195" y="6282"/>
                      <a:pt x="7723" y="0"/>
                      <a:pt x="18129" y="6271"/>
                    </a:cubicBezTo>
                    <a:cubicBezTo>
                      <a:pt x="28072" y="12264"/>
                      <a:pt x="33524" y="6347"/>
                      <a:pt x="33541" y="632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1" name="Google Shape;1381;p9"/>
              <p:cNvSpPr/>
              <p:nvPr/>
            </p:nvSpPr>
            <p:spPr>
              <a:xfrm>
                <a:off x="4589909" y="16668"/>
                <a:ext cx="876102" cy="337137"/>
              </a:xfrm>
              <a:custGeom>
                <a:avLst/>
                <a:gdLst/>
                <a:ahLst/>
                <a:cxnLst/>
                <a:rect l="l" t="t" r="r" b="b"/>
                <a:pathLst>
                  <a:path w="34186" h="13154" extrusionOk="0">
                    <a:moveTo>
                      <a:pt x="33540" y="6329"/>
                    </a:moveTo>
                    <a:cubicBezTo>
                      <a:pt x="33673" y="6189"/>
                      <a:pt x="33896" y="6183"/>
                      <a:pt x="34038" y="6314"/>
                    </a:cubicBezTo>
                    <a:cubicBezTo>
                      <a:pt x="34179" y="6445"/>
                      <a:pt x="34186" y="6666"/>
                      <a:pt x="34053" y="6805"/>
                    </a:cubicBezTo>
                    <a:cubicBezTo>
                      <a:pt x="34035" y="6823"/>
                      <a:pt x="28199" y="13154"/>
                      <a:pt x="17762" y="6863"/>
                    </a:cubicBezTo>
                    <a:cubicBezTo>
                      <a:pt x="7788" y="851"/>
                      <a:pt x="639" y="6818"/>
                      <a:pt x="619" y="6835"/>
                    </a:cubicBezTo>
                    <a:cubicBezTo>
                      <a:pt x="468" y="6956"/>
                      <a:pt x="248" y="6934"/>
                      <a:pt x="123" y="6788"/>
                    </a:cubicBezTo>
                    <a:cubicBezTo>
                      <a:pt x="0" y="6639"/>
                      <a:pt x="22" y="6420"/>
                      <a:pt x="173" y="6301"/>
                    </a:cubicBezTo>
                    <a:cubicBezTo>
                      <a:pt x="195" y="6282"/>
                      <a:pt x="7723" y="0"/>
                      <a:pt x="18129" y="6271"/>
                    </a:cubicBezTo>
                    <a:cubicBezTo>
                      <a:pt x="28071" y="12264"/>
                      <a:pt x="33524" y="6347"/>
                      <a:pt x="33540" y="632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2" name="Google Shape;1382;p9"/>
              <p:cNvSpPr/>
              <p:nvPr/>
            </p:nvSpPr>
            <p:spPr>
              <a:xfrm>
                <a:off x="6417974" y="16668"/>
                <a:ext cx="876076" cy="337137"/>
              </a:xfrm>
              <a:custGeom>
                <a:avLst/>
                <a:gdLst/>
                <a:ahLst/>
                <a:cxnLst/>
                <a:rect l="l" t="t" r="r" b="b"/>
                <a:pathLst>
                  <a:path w="34185" h="13154" extrusionOk="0">
                    <a:moveTo>
                      <a:pt x="33539" y="6329"/>
                    </a:moveTo>
                    <a:cubicBezTo>
                      <a:pt x="33672" y="6189"/>
                      <a:pt x="33896" y="6183"/>
                      <a:pt x="34037" y="6314"/>
                    </a:cubicBezTo>
                    <a:cubicBezTo>
                      <a:pt x="34178" y="6445"/>
                      <a:pt x="34185" y="6666"/>
                      <a:pt x="34052" y="6805"/>
                    </a:cubicBezTo>
                    <a:cubicBezTo>
                      <a:pt x="34035" y="6823"/>
                      <a:pt x="28198" y="13154"/>
                      <a:pt x="17760" y="6863"/>
                    </a:cubicBezTo>
                    <a:cubicBezTo>
                      <a:pt x="7786" y="851"/>
                      <a:pt x="640" y="6818"/>
                      <a:pt x="618" y="6835"/>
                    </a:cubicBezTo>
                    <a:cubicBezTo>
                      <a:pt x="469" y="6956"/>
                      <a:pt x="246" y="6934"/>
                      <a:pt x="123" y="6788"/>
                    </a:cubicBezTo>
                    <a:cubicBezTo>
                      <a:pt x="1" y="6639"/>
                      <a:pt x="22" y="6420"/>
                      <a:pt x="172" y="6301"/>
                    </a:cubicBezTo>
                    <a:cubicBezTo>
                      <a:pt x="193" y="6282"/>
                      <a:pt x="7722" y="0"/>
                      <a:pt x="18127" y="6271"/>
                    </a:cubicBezTo>
                    <a:cubicBezTo>
                      <a:pt x="28070" y="12264"/>
                      <a:pt x="33522" y="6347"/>
                      <a:pt x="33539" y="632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3" name="Google Shape;1383;p9"/>
              <p:cNvSpPr/>
              <p:nvPr/>
            </p:nvSpPr>
            <p:spPr>
              <a:xfrm>
                <a:off x="2741623" y="80104"/>
                <a:ext cx="916311" cy="381810"/>
              </a:xfrm>
              <a:custGeom>
                <a:avLst/>
                <a:gdLst/>
                <a:ahLst/>
                <a:cxnLst/>
                <a:rect l="l" t="t" r="r" b="b"/>
                <a:pathLst>
                  <a:path w="35755" h="14897" extrusionOk="0">
                    <a:moveTo>
                      <a:pt x="33818" y="6706"/>
                    </a:moveTo>
                    <a:cubicBezTo>
                      <a:pt x="34218" y="6288"/>
                      <a:pt x="34885" y="6268"/>
                      <a:pt x="35310" y="6661"/>
                    </a:cubicBezTo>
                    <a:cubicBezTo>
                      <a:pt x="35735" y="7056"/>
                      <a:pt x="35754" y="7715"/>
                      <a:pt x="35355" y="8135"/>
                    </a:cubicBezTo>
                    <a:cubicBezTo>
                      <a:pt x="35338" y="8153"/>
                      <a:pt x="29115" y="14897"/>
                      <a:pt x="18185" y="8309"/>
                    </a:cubicBezTo>
                    <a:cubicBezTo>
                      <a:pt x="8643" y="2558"/>
                      <a:pt x="1876" y="8208"/>
                      <a:pt x="1856" y="8223"/>
                    </a:cubicBezTo>
                    <a:cubicBezTo>
                      <a:pt x="1406" y="8590"/>
                      <a:pt x="741" y="8525"/>
                      <a:pt x="371" y="8080"/>
                    </a:cubicBezTo>
                    <a:cubicBezTo>
                      <a:pt x="1" y="7637"/>
                      <a:pt x="66" y="6982"/>
                      <a:pt x="517" y="6618"/>
                    </a:cubicBezTo>
                    <a:cubicBezTo>
                      <a:pt x="540" y="6598"/>
                      <a:pt x="8449" y="1"/>
                      <a:pt x="19286" y="6532"/>
                    </a:cubicBezTo>
                    <a:cubicBezTo>
                      <a:pt x="28736" y="12227"/>
                      <a:pt x="33803" y="6723"/>
                      <a:pt x="33818" y="670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4" name="Google Shape;1384;p9"/>
              <p:cNvSpPr/>
              <p:nvPr/>
            </p:nvSpPr>
            <p:spPr>
              <a:xfrm>
                <a:off x="4569663" y="80104"/>
                <a:ext cx="916337" cy="381810"/>
              </a:xfrm>
              <a:custGeom>
                <a:avLst/>
                <a:gdLst/>
                <a:ahLst/>
                <a:cxnLst/>
                <a:rect l="l" t="t" r="r" b="b"/>
                <a:pathLst>
                  <a:path w="35756" h="14897" extrusionOk="0">
                    <a:moveTo>
                      <a:pt x="33818" y="6706"/>
                    </a:moveTo>
                    <a:cubicBezTo>
                      <a:pt x="34218" y="6288"/>
                      <a:pt x="34885" y="6268"/>
                      <a:pt x="35309" y="6661"/>
                    </a:cubicBezTo>
                    <a:cubicBezTo>
                      <a:pt x="35734" y="7056"/>
                      <a:pt x="35756" y="7715"/>
                      <a:pt x="35356" y="8135"/>
                    </a:cubicBezTo>
                    <a:cubicBezTo>
                      <a:pt x="35338" y="8153"/>
                      <a:pt x="29115" y="14897"/>
                      <a:pt x="18185" y="8309"/>
                    </a:cubicBezTo>
                    <a:cubicBezTo>
                      <a:pt x="8642" y="2558"/>
                      <a:pt x="1876" y="8208"/>
                      <a:pt x="1856" y="8223"/>
                    </a:cubicBezTo>
                    <a:cubicBezTo>
                      <a:pt x="1406" y="8590"/>
                      <a:pt x="742" y="8525"/>
                      <a:pt x="371" y="8080"/>
                    </a:cubicBezTo>
                    <a:cubicBezTo>
                      <a:pt x="1" y="7637"/>
                      <a:pt x="65" y="6982"/>
                      <a:pt x="517" y="6618"/>
                    </a:cubicBezTo>
                    <a:cubicBezTo>
                      <a:pt x="540" y="6598"/>
                      <a:pt x="8448" y="1"/>
                      <a:pt x="19285" y="6532"/>
                    </a:cubicBezTo>
                    <a:cubicBezTo>
                      <a:pt x="28735" y="12227"/>
                      <a:pt x="33803" y="6723"/>
                      <a:pt x="33818" y="670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5" name="Google Shape;1385;p9"/>
              <p:cNvSpPr/>
              <p:nvPr/>
            </p:nvSpPr>
            <p:spPr>
              <a:xfrm>
                <a:off x="6397728" y="80104"/>
                <a:ext cx="916311" cy="381810"/>
              </a:xfrm>
              <a:custGeom>
                <a:avLst/>
                <a:gdLst/>
                <a:ahLst/>
                <a:cxnLst/>
                <a:rect l="l" t="t" r="r" b="b"/>
                <a:pathLst>
                  <a:path w="35755" h="14897" extrusionOk="0">
                    <a:moveTo>
                      <a:pt x="33816" y="6706"/>
                    </a:moveTo>
                    <a:cubicBezTo>
                      <a:pt x="34216" y="6288"/>
                      <a:pt x="34885" y="6268"/>
                      <a:pt x="35308" y="6661"/>
                    </a:cubicBezTo>
                    <a:cubicBezTo>
                      <a:pt x="35735" y="7056"/>
                      <a:pt x="35754" y="7715"/>
                      <a:pt x="35355" y="8135"/>
                    </a:cubicBezTo>
                    <a:cubicBezTo>
                      <a:pt x="35336" y="8153"/>
                      <a:pt x="29115" y="14897"/>
                      <a:pt x="18184" y="8309"/>
                    </a:cubicBezTo>
                    <a:cubicBezTo>
                      <a:pt x="8641" y="2558"/>
                      <a:pt x="1874" y="8208"/>
                      <a:pt x="1854" y="8223"/>
                    </a:cubicBezTo>
                    <a:cubicBezTo>
                      <a:pt x="1405" y="8590"/>
                      <a:pt x="741" y="8525"/>
                      <a:pt x="371" y="8080"/>
                    </a:cubicBezTo>
                    <a:cubicBezTo>
                      <a:pt x="1" y="7637"/>
                      <a:pt x="66" y="6982"/>
                      <a:pt x="515" y="6618"/>
                    </a:cubicBezTo>
                    <a:cubicBezTo>
                      <a:pt x="538" y="6598"/>
                      <a:pt x="8447" y="1"/>
                      <a:pt x="19284" y="6532"/>
                    </a:cubicBezTo>
                    <a:cubicBezTo>
                      <a:pt x="28734" y="12227"/>
                      <a:pt x="33801" y="6723"/>
                      <a:pt x="33816" y="670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6" name="Google Shape;1386;p9"/>
              <p:cNvSpPr/>
              <p:nvPr/>
            </p:nvSpPr>
            <p:spPr>
              <a:xfrm>
                <a:off x="7333994" y="128431"/>
                <a:ext cx="876102" cy="337188"/>
              </a:xfrm>
              <a:custGeom>
                <a:avLst/>
                <a:gdLst/>
                <a:ahLst/>
                <a:cxnLst/>
                <a:rect l="l" t="t" r="r" b="b"/>
                <a:pathLst>
                  <a:path w="34186" h="13156" extrusionOk="0">
                    <a:moveTo>
                      <a:pt x="648" y="6823"/>
                    </a:moveTo>
                    <a:cubicBezTo>
                      <a:pt x="515" y="6964"/>
                      <a:pt x="291" y="6971"/>
                      <a:pt x="150" y="6840"/>
                    </a:cubicBezTo>
                    <a:cubicBezTo>
                      <a:pt x="9" y="6707"/>
                      <a:pt x="0" y="6488"/>
                      <a:pt x="135" y="6349"/>
                    </a:cubicBezTo>
                    <a:cubicBezTo>
                      <a:pt x="151" y="6330"/>
                      <a:pt x="5989" y="0"/>
                      <a:pt x="16426" y="6291"/>
                    </a:cubicBezTo>
                    <a:cubicBezTo>
                      <a:pt x="26400" y="12302"/>
                      <a:pt x="33549" y="6335"/>
                      <a:pt x="33569" y="6319"/>
                    </a:cubicBezTo>
                    <a:cubicBezTo>
                      <a:pt x="33718" y="6198"/>
                      <a:pt x="33940" y="6219"/>
                      <a:pt x="34063" y="6367"/>
                    </a:cubicBezTo>
                    <a:cubicBezTo>
                      <a:pt x="34186" y="6515"/>
                      <a:pt x="34164" y="6734"/>
                      <a:pt x="34015" y="6855"/>
                    </a:cubicBezTo>
                    <a:cubicBezTo>
                      <a:pt x="33992" y="6873"/>
                      <a:pt x="26463" y="13155"/>
                      <a:pt x="16058" y="6883"/>
                    </a:cubicBezTo>
                    <a:cubicBezTo>
                      <a:pt x="6115" y="890"/>
                      <a:pt x="662" y="6808"/>
                      <a:pt x="648" y="6825"/>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7" name="Google Shape;1387;p9"/>
              <p:cNvSpPr/>
              <p:nvPr/>
            </p:nvSpPr>
            <p:spPr>
              <a:xfrm>
                <a:off x="7314056" y="20273"/>
                <a:ext cx="916286" cy="381887"/>
              </a:xfrm>
              <a:custGeom>
                <a:avLst/>
                <a:gdLst/>
                <a:ahLst/>
                <a:cxnLst/>
                <a:rect l="l" t="t" r="r" b="b"/>
                <a:pathLst>
                  <a:path w="35754" h="14900" extrusionOk="0">
                    <a:moveTo>
                      <a:pt x="1938" y="8193"/>
                    </a:moveTo>
                    <a:cubicBezTo>
                      <a:pt x="1538" y="8611"/>
                      <a:pt x="870" y="8631"/>
                      <a:pt x="445" y="8236"/>
                    </a:cubicBezTo>
                    <a:cubicBezTo>
                      <a:pt x="20" y="7842"/>
                      <a:pt x="0" y="7184"/>
                      <a:pt x="400" y="6766"/>
                    </a:cubicBezTo>
                    <a:cubicBezTo>
                      <a:pt x="418" y="6746"/>
                      <a:pt x="6639" y="1"/>
                      <a:pt x="17569" y="6590"/>
                    </a:cubicBezTo>
                    <a:cubicBezTo>
                      <a:pt x="27112" y="12341"/>
                      <a:pt x="33880" y="6691"/>
                      <a:pt x="33900" y="6674"/>
                    </a:cubicBezTo>
                    <a:cubicBezTo>
                      <a:pt x="34350" y="6311"/>
                      <a:pt x="35014" y="6374"/>
                      <a:pt x="35384" y="6817"/>
                    </a:cubicBezTo>
                    <a:cubicBezTo>
                      <a:pt x="35754" y="7260"/>
                      <a:pt x="35689" y="7917"/>
                      <a:pt x="35239" y="8282"/>
                    </a:cubicBezTo>
                    <a:cubicBezTo>
                      <a:pt x="35216" y="8300"/>
                      <a:pt x="27306" y="14900"/>
                      <a:pt x="16471" y="8367"/>
                    </a:cubicBezTo>
                    <a:cubicBezTo>
                      <a:pt x="7021" y="2672"/>
                      <a:pt x="1953" y="8176"/>
                      <a:pt x="1937" y="819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8" name="Google Shape;1388;p9"/>
              <p:cNvSpPr/>
              <p:nvPr/>
            </p:nvSpPr>
            <p:spPr>
              <a:xfrm>
                <a:off x="8247897" y="16583"/>
                <a:ext cx="876102" cy="337137"/>
              </a:xfrm>
              <a:custGeom>
                <a:avLst/>
                <a:gdLst/>
                <a:ahLst/>
                <a:cxnLst/>
                <a:rect l="l" t="t" r="r" b="b"/>
                <a:pathLst>
                  <a:path w="34186" h="13154" extrusionOk="0">
                    <a:moveTo>
                      <a:pt x="33538" y="6329"/>
                    </a:moveTo>
                    <a:cubicBezTo>
                      <a:pt x="33673" y="6189"/>
                      <a:pt x="33895" y="6183"/>
                      <a:pt x="34036" y="6314"/>
                    </a:cubicBezTo>
                    <a:cubicBezTo>
                      <a:pt x="34179" y="6445"/>
                      <a:pt x="34186" y="6666"/>
                      <a:pt x="34051" y="6805"/>
                    </a:cubicBezTo>
                    <a:cubicBezTo>
                      <a:pt x="34035" y="6823"/>
                      <a:pt x="28199" y="13154"/>
                      <a:pt x="17762" y="6863"/>
                    </a:cubicBezTo>
                    <a:cubicBezTo>
                      <a:pt x="7786" y="851"/>
                      <a:pt x="639" y="6818"/>
                      <a:pt x="617" y="6835"/>
                    </a:cubicBezTo>
                    <a:cubicBezTo>
                      <a:pt x="468" y="6956"/>
                      <a:pt x="247" y="6934"/>
                      <a:pt x="123" y="6788"/>
                    </a:cubicBezTo>
                    <a:cubicBezTo>
                      <a:pt x="0" y="6639"/>
                      <a:pt x="22" y="6420"/>
                      <a:pt x="173" y="6301"/>
                    </a:cubicBezTo>
                    <a:cubicBezTo>
                      <a:pt x="193" y="6282"/>
                      <a:pt x="7723" y="0"/>
                      <a:pt x="18128" y="6271"/>
                    </a:cubicBezTo>
                    <a:cubicBezTo>
                      <a:pt x="28071" y="12264"/>
                      <a:pt x="33524" y="6347"/>
                      <a:pt x="33538" y="632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9" name="Google Shape;1389;p9"/>
              <p:cNvSpPr/>
              <p:nvPr/>
            </p:nvSpPr>
            <p:spPr>
              <a:xfrm>
                <a:off x="8227651" y="80016"/>
                <a:ext cx="916286" cy="381810"/>
              </a:xfrm>
              <a:custGeom>
                <a:avLst/>
                <a:gdLst/>
                <a:ahLst/>
                <a:cxnLst/>
                <a:rect l="l" t="t" r="r" b="b"/>
                <a:pathLst>
                  <a:path w="35754" h="14897" extrusionOk="0">
                    <a:moveTo>
                      <a:pt x="33816" y="6706"/>
                    </a:moveTo>
                    <a:cubicBezTo>
                      <a:pt x="34216" y="6288"/>
                      <a:pt x="34884" y="6268"/>
                      <a:pt x="35309" y="6661"/>
                    </a:cubicBezTo>
                    <a:cubicBezTo>
                      <a:pt x="35734" y="7056"/>
                      <a:pt x="35754" y="7715"/>
                      <a:pt x="35354" y="8135"/>
                    </a:cubicBezTo>
                    <a:cubicBezTo>
                      <a:pt x="35336" y="8153"/>
                      <a:pt x="29115" y="14897"/>
                      <a:pt x="18185" y="8309"/>
                    </a:cubicBezTo>
                    <a:cubicBezTo>
                      <a:pt x="8642" y="2558"/>
                      <a:pt x="1875" y="8208"/>
                      <a:pt x="1855" y="8223"/>
                    </a:cubicBezTo>
                    <a:cubicBezTo>
                      <a:pt x="1406" y="8590"/>
                      <a:pt x="740" y="8525"/>
                      <a:pt x="370" y="8080"/>
                    </a:cubicBezTo>
                    <a:cubicBezTo>
                      <a:pt x="0" y="7637"/>
                      <a:pt x="65" y="6982"/>
                      <a:pt x="516" y="6618"/>
                    </a:cubicBezTo>
                    <a:cubicBezTo>
                      <a:pt x="538" y="6598"/>
                      <a:pt x="8448" y="1"/>
                      <a:pt x="19285" y="6532"/>
                    </a:cubicBezTo>
                    <a:cubicBezTo>
                      <a:pt x="28733" y="12227"/>
                      <a:pt x="33802" y="6723"/>
                      <a:pt x="33817" y="670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90" name="Google Shape;1390;p9"/>
            <p:cNvSpPr/>
            <p:nvPr/>
          </p:nvSpPr>
          <p:spPr>
            <a:xfrm>
              <a:off x="7470589" y="0"/>
              <a:ext cx="70681" cy="70662"/>
            </a:xfrm>
            <a:custGeom>
              <a:avLst/>
              <a:gdLst/>
              <a:ahLst/>
              <a:cxnLst/>
              <a:rect l="l" t="t" r="r" b="b"/>
              <a:pathLst>
                <a:path w="2758" h="2757" extrusionOk="0">
                  <a:moveTo>
                    <a:pt x="1379" y="2756"/>
                  </a:moveTo>
                  <a:cubicBezTo>
                    <a:pt x="2137" y="2756"/>
                    <a:pt x="2758" y="2137"/>
                    <a:pt x="2758" y="1379"/>
                  </a:cubicBezTo>
                  <a:cubicBezTo>
                    <a:pt x="2758" y="619"/>
                    <a:pt x="2137" y="0"/>
                    <a:pt x="1379" y="0"/>
                  </a:cubicBezTo>
                  <a:cubicBezTo>
                    <a:pt x="619" y="0"/>
                    <a:pt x="0" y="619"/>
                    <a:pt x="0" y="1379"/>
                  </a:cubicBezTo>
                  <a:cubicBezTo>
                    <a:pt x="0" y="2137"/>
                    <a:pt x="619" y="2756"/>
                    <a:pt x="1379" y="275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1" name="Google Shape;1391;p9"/>
            <p:cNvSpPr/>
            <p:nvPr/>
          </p:nvSpPr>
          <p:spPr>
            <a:xfrm>
              <a:off x="7593293" y="5639"/>
              <a:ext cx="70681" cy="70662"/>
            </a:xfrm>
            <a:custGeom>
              <a:avLst/>
              <a:gdLst/>
              <a:ahLst/>
              <a:cxnLst/>
              <a:rect l="l" t="t" r="r" b="b"/>
              <a:pathLst>
                <a:path w="2758" h="2757" extrusionOk="0">
                  <a:moveTo>
                    <a:pt x="1378" y="2757"/>
                  </a:moveTo>
                  <a:cubicBezTo>
                    <a:pt x="2138" y="2757"/>
                    <a:pt x="2757" y="2138"/>
                    <a:pt x="2757" y="1380"/>
                  </a:cubicBezTo>
                  <a:cubicBezTo>
                    <a:pt x="2757" y="620"/>
                    <a:pt x="2138" y="1"/>
                    <a:pt x="1378" y="1"/>
                  </a:cubicBezTo>
                  <a:cubicBezTo>
                    <a:pt x="620" y="1"/>
                    <a:pt x="1" y="620"/>
                    <a:pt x="1" y="1380"/>
                  </a:cubicBezTo>
                  <a:cubicBezTo>
                    <a:pt x="1" y="2138"/>
                    <a:pt x="620" y="2757"/>
                    <a:pt x="1378"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2" name="Google Shape;1392;p9"/>
            <p:cNvSpPr/>
            <p:nvPr/>
          </p:nvSpPr>
          <p:spPr>
            <a:xfrm>
              <a:off x="7723507" y="49056"/>
              <a:ext cx="70681" cy="70713"/>
            </a:xfrm>
            <a:custGeom>
              <a:avLst/>
              <a:gdLst/>
              <a:ahLst/>
              <a:cxnLst/>
              <a:rect l="l" t="t" r="r" b="b"/>
              <a:pathLst>
                <a:path w="2758" h="2759" extrusionOk="0">
                  <a:moveTo>
                    <a:pt x="1380" y="2759"/>
                  </a:moveTo>
                  <a:cubicBezTo>
                    <a:pt x="2138" y="2759"/>
                    <a:pt x="2757" y="2138"/>
                    <a:pt x="2757" y="1380"/>
                  </a:cubicBezTo>
                  <a:cubicBezTo>
                    <a:pt x="2757" y="621"/>
                    <a:pt x="2138" y="1"/>
                    <a:pt x="1380" y="1"/>
                  </a:cubicBezTo>
                  <a:cubicBezTo>
                    <a:pt x="620" y="1"/>
                    <a:pt x="1" y="620"/>
                    <a:pt x="1" y="1380"/>
                  </a:cubicBezTo>
                  <a:cubicBezTo>
                    <a:pt x="1" y="2138"/>
                    <a:pt x="620" y="2759"/>
                    <a:pt x="1380" y="275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3" name="Google Shape;1393;p9"/>
            <p:cNvSpPr/>
            <p:nvPr/>
          </p:nvSpPr>
          <p:spPr>
            <a:xfrm>
              <a:off x="7838677" y="86834"/>
              <a:ext cx="70655" cy="70662"/>
            </a:xfrm>
            <a:custGeom>
              <a:avLst/>
              <a:gdLst/>
              <a:ahLst/>
              <a:cxnLst/>
              <a:rect l="l" t="t" r="r" b="b"/>
              <a:pathLst>
                <a:path w="2757" h="2757" extrusionOk="0">
                  <a:moveTo>
                    <a:pt x="1378" y="2756"/>
                  </a:moveTo>
                  <a:cubicBezTo>
                    <a:pt x="2138" y="2756"/>
                    <a:pt x="2756" y="2138"/>
                    <a:pt x="2756" y="1379"/>
                  </a:cubicBezTo>
                  <a:cubicBezTo>
                    <a:pt x="2756" y="619"/>
                    <a:pt x="2138" y="0"/>
                    <a:pt x="1378" y="0"/>
                  </a:cubicBezTo>
                  <a:cubicBezTo>
                    <a:pt x="619" y="0"/>
                    <a:pt x="0" y="619"/>
                    <a:pt x="0" y="1379"/>
                  </a:cubicBezTo>
                  <a:cubicBezTo>
                    <a:pt x="0" y="2138"/>
                    <a:pt x="619" y="2756"/>
                    <a:pt x="1378" y="275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4" name="Google Shape;1394;p9"/>
            <p:cNvSpPr/>
            <p:nvPr/>
          </p:nvSpPr>
          <p:spPr>
            <a:xfrm>
              <a:off x="7968890" y="109465"/>
              <a:ext cx="70706" cy="70688"/>
            </a:xfrm>
            <a:custGeom>
              <a:avLst/>
              <a:gdLst/>
              <a:ahLst/>
              <a:cxnLst/>
              <a:rect l="l" t="t" r="r" b="b"/>
              <a:pathLst>
                <a:path w="2759" h="2758" extrusionOk="0">
                  <a:moveTo>
                    <a:pt x="1379" y="2758"/>
                  </a:moveTo>
                  <a:cubicBezTo>
                    <a:pt x="2139" y="2758"/>
                    <a:pt x="2758" y="2139"/>
                    <a:pt x="2758" y="1379"/>
                  </a:cubicBezTo>
                  <a:cubicBezTo>
                    <a:pt x="2758" y="619"/>
                    <a:pt x="2139" y="0"/>
                    <a:pt x="1379" y="0"/>
                  </a:cubicBezTo>
                  <a:cubicBezTo>
                    <a:pt x="621" y="0"/>
                    <a:pt x="0" y="619"/>
                    <a:pt x="0" y="1379"/>
                  </a:cubicBezTo>
                  <a:cubicBezTo>
                    <a:pt x="0" y="2139"/>
                    <a:pt x="621" y="2758"/>
                    <a:pt x="1379" y="2758"/>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5" name="Google Shape;1395;p9"/>
            <p:cNvSpPr/>
            <p:nvPr/>
          </p:nvSpPr>
          <p:spPr>
            <a:xfrm>
              <a:off x="8089698" y="75505"/>
              <a:ext cx="70655" cy="70688"/>
            </a:xfrm>
            <a:custGeom>
              <a:avLst/>
              <a:gdLst/>
              <a:ahLst/>
              <a:cxnLst/>
              <a:rect l="l" t="t" r="r" b="b"/>
              <a:pathLst>
                <a:path w="2757" h="2758" extrusionOk="0">
                  <a:moveTo>
                    <a:pt x="1379" y="2757"/>
                  </a:moveTo>
                  <a:cubicBezTo>
                    <a:pt x="2138" y="2757"/>
                    <a:pt x="2757" y="2138"/>
                    <a:pt x="2757" y="1378"/>
                  </a:cubicBezTo>
                  <a:cubicBezTo>
                    <a:pt x="2757" y="620"/>
                    <a:pt x="2138" y="1"/>
                    <a:pt x="1379" y="1"/>
                  </a:cubicBezTo>
                  <a:cubicBezTo>
                    <a:pt x="619" y="1"/>
                    <a:pt x="0" y="620"/>
                    <a:pt x="0" y="1378"/>
                  </a:cubicBezTo>
                  <a:cubicBezTo>
                    <a:pt x="0" y="2138"/>
                    <a:pt x="619" y="2757"/>
                    <a:pt x="1379"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6" name="Google Shape;1396;p9"/>
            <p:cNvSpPr/>
            <p:nvPr/>
          </p:nvSpPr>
          <p:spPr>
            <a:xfrm>
              <a:off x="27110" y="30089"/>
              <a:ext cx="70655" cy="70662"/>
            </a:xfrm>
            <a:custGeom>
              <a:avLst/>
              <a:gdLst/>
              <a:ahLst/>
              <a:cxnLst/>
              <a:rect l="l" t="t" r="r" b="b"/>
              <a:pathLst>
                <a:path w="2757" h="2757" extrusionOk="0">
                  <a:moveTo>
                    <a:pt x="1378" y="2757"/>
                  </a:moveTo>
                  <a:cubicBezTo>
                    <a:pt x="2138" y="2757"/>
                    <a:pt x="2757" y="2138"/>
                    <a:pt x="2757" y="1380"/>
                  </a:cubicBezTo>
                  <a:cubicBezTo>
                    <a:pt x="2757" y="620"/>
                    <a:pt x="2138" y="1"/>
                    <a:pt x="1378" y="1"/>
                  </a:cubicBezTo>
                  <a:cubicBezTo>
                    <a:pt x="620" y="1"/>
                    <a:pt x="1" y="620"/>
                    <a:pt x="1" y="1380"/>
                  </a:cubicBezTo>
                  <a:cubicBezTo>
                    <a:pt x="1" y="2138"/>
                    <a:pt x="620" y="2757"/>
                    <a:pt x="1378"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7" name="Google Shape;1397;p9"/>
            <p:cNvSpPr/>
            <p:nvPr/>
          </p:nvSpPr>
          <p:spPr>
            <a:xfrm>
              <a:off x="156529" y="0"/>
              <a:ext cx="70681" cy="70662"/>
            </a:xfrm>
            <a:custGeom>
              <a:avLst/>
              <a:gdLst/>
              <a:ahLst/>
              <a:cxnLst/>
              <a:rect l="l" t="t" r="r" b="b"/>
              <a:pathLst>
                <a:path w="2758" h="2757" extrusionOk="0">
                  <a:moveTo>
                    <a:pt x="1379" y="2756"/>
                  </a:moveTo>
                  <a:cubicBezTo>
                    <a:pt x="2137" y="2756"/>
                    <a:pt x="2758" y="2137"/>
                    <a:pt x="2758" y="1379"/>
                  </a:cubicBezTo>
                  <a:cubicBezTo>
                    <a:pt x="2758" y="619"/>
                    <a:pt x="2137" y="0"/>
                    <a:pt x="1379" y="0"/>
                  </a:cubicBezTo>
                  <a:cubicBezTo>
                    <a:pt x="619" y="0"/>
                    <a:pt x="0" y="619"/>
                    <a:pt x="0" y="1379"/>
                  </a:cubicBezTo>
                  <a:cubicBezTo>
                    <a:pt x="0" y="2137"/>
                    <a:pt x="619" y="2756"/>
                    <a:pt x="1379" y="275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8" name="Google Shape;1398;p9"/>
            <p:cNvSpPr/>
            <p:nvPr/>
          </p:nvSpPr>
          <p:spPr>
            <a:xfrm>
              <a:off x="279233" y="5639"/>
              <a:ext cx="70681" cy="70662"/>
            </a:xfrm>
            <a:custGeom>
              <a:avLst/>
              <a:gdLst/>
              <a:ahLst/>
              <a:cxnLst/>
              <a:rect l="l" t="t" r="r" b="b"/>
              <a:pathLst>
                <a:path w="2758" h="2757" extrusionOk="0">
                  <a:moveTo>
                    <a:pt x="1378" y="2757"/>
                  </a:moveTo>
                  <a:cubicBezTo>
                    <a:pt x="2138" y="2757"/>
                    <a:pt x="2757" y="2138"/>
                    <a:pt x="2757" y="1380"/>
                  </a:cubicBezTo>
                  <a:cubicBezTo>
                    <a:pt x="2757" y="620"/>
                    <a:pt x="2138" y="1"/>
                    <a:pt x="1378" y="1"/>
                  </a:cubicBezTo>
                  <a:cubicBezTo>
                    <a:pt x="620" y="1"/>
                    <a:pt x="1" y="620"/>
                    <a:pt x="1" y="1380"/>
                  </a:cubicBezTo>
                  <a:cubicBezTo>
                    <a:pt x="1" y="2138"/>
                    <a:pt x="620" y="2757"/>
                    <a:pt x="1378"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9" name="Google Shape;1399;p9"/>
            <p:cNvSpPr/>
            <p:nvPr/>
          </p:nvSpPr>
          <p:spPr>
            <a:xfrm>
              <a:off x="409447" y="49056"/>
              <a:ext cx="70681" cy="70713"/>
            </a:xfrm>
            <a:custGeom>
              <a:avLst/>
              <a:gdLst/>
              <a:ahLst/>
              <a:cxnLst/>
              <a:rect l="l" t="t" r="r" b="b"/>
              <a:pathLst>
                <a:path w="2758" h="2759" extrusionOk="0">
                  <a:moveTo>
                    <a:pt x="1380" y="2759"/>
                  </a:moveTo>
                  <a:cubicBezTo>
                    <a:pt x="2138" y="2759"/>
                    <a:pt x="2757" y="2138"/>
                    <a:pt x="2757" y="1380"/>
                  </a:cubicBezTo>
                  <a:cubicBezTo>
                    <a:pt x="2757" y="621"/>
                    <a:pt x="2138" y="1"/>
                    <a:pt x="1380" y="1"/>
                  </a:cubicBezTo>
                  <a:cubicBezTo>
                    <a:pt x="620" y="1"/>
                    <a:pt x="1" y="620"/>
                    <a:pt x="1" y="1380"/>
                  </a:cubicBezTo>
                  <a:cubicBezTo>
                    <a:pt x="1" y="2138"/>
                    <a:pt x="620" y="2759"/>
                    <a:pt x="1380" y="275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0" name="Google Shape;1400;p9"/>
            <p:cNvSpPr/>
            <p:nvPr/>
          </p:nvSpPr>
          <p:spPr>
            <a:xfrm>
              <a:off x="524617" y="86834"/>
              <a:ext cx="70655" cy="70662"/>
            </a:xfrm>
            <a:custGeom>
              <a:avLst/>
              <a:gdLst/>
              <a:ahLst/>
              <a:cxnLst/>
              <a:rect l="l" t="t" r="r" b="b"/>
              <a:pathLst>
                <a:path w="2757" h="2757" extrusionOk="0">
                  <a:moveTo>
                    <a:pt x="1378" y="2756"/>
                  </a:moveTo>
                  <a:cubicBezTo>
                    <a:pt x="2138" y="2756"/>
                    <a:pt x="2756" y="2138"/>
                    <a:pt x="2756" y="1379"/>
                  </a:cubicBezTo>
                  <a:cubicBezTo>
                    <a:pt x="2756" y="619"/>
                    <a:pt x="2138" y="0"/>
                    <a:pt x="1378" y="0"/>
                  </a:cubicBezTo>
                  <a:cubicBezTo>
                    <a:pt x="619" y="0"/>
                    <a:pt x="0" y="619"/>
                    <a:pt x="0" y="1379"/>
                  </a:cubicBezTo>
                  <a:cubicBezTo>
                    <a:pt x="0" y="2138"/>
                    <a:pt x="619" y="2756"/>
                    <a:pt x="1378" y="275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1" name="Google Shape;1401;p9"/>
            <p:cNvSpPr/>
            <p:nvPr/>
          </p:nvSpPr>
          <p:spPr>
            <a:xfrm>
              <a:off x="654830" y="109465"/>
              <a:ext cx="70706" cy="70688"/>
            </a:xfrm>
            <a:custGeom>
              <a:avLst/>
              <a:gdLst/>
              <a:ahLst/>
              <a:cxnLst/>
              <a:rect l="l" t="t" r="r" b="b"/>
              <a:pathLst>
                <a:path w="2759" h="2758" extrusionOk="0">
                  <a:moveTo>
                    <a:pt x="1379" y="2758"/>
                  </a:moveTo>
                  <a:cubicBezTo>
                    <a:pt x="2139" y="2758"/>
                    <a:pt x="2758" y="2139"/>
                    <a:pt x="2758" y="1379"/>
                  </a:cubicBezTo>
                  <a:cubicBezTo>
                    <a:pt x="2758" y="619"/>
                    <a:pt x="2139" y="0"/>
                    <a:pt x="1379" y="0"/>
                  </a:cubicBezTo>
                  <a:cubicBezTo>
                    <a:pt x="621" y="0"/>
                    <a:pt x="0" y="619"/>
                    <a:pt x="0" y="1379"/>
                  </a:cubicBezTo>
                  <a:cubicBezTo>
                    <a:pt x="0" y="2139"/>
                    <a:pt x="621" y="2758"/>
                    <a:pt x="1379" y="2758"/>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2" name="Google Shape;1402;p9"/>
            <p:cNvSpPr/>
            <p:nvPr/>
          </p:nvSpPr>
          <p:spPr>
            <a:xfrm>
              <a:off x="775638" y="75505"/>
              <a:ext cx="70655" cy="70688"/>
            </a:xfrm>
            <a:custGeom>
              <a:avLst/>
              <a:gdLst/>
              <a:ahLst/>
              <a:cxnLst/>
              <a:rect l="l" t="t" r="r" b="b"/>
              <a:pathLst>
                <a:path w="2757" h="2758" extrusionOk="0">
                  <a:moveTo>
                    <a:pt x="1379" y="2757"/>
                  </a:moveTo>
                  <a:cubicBezTo>
                    <a:pt x="2138" y="2757"/>
                    <a:pt x="2757" y="2138"/>
                    <a:pt x="2757" y="1378"/>
                  </a:cubicBezTo>
                  <a:cubicBezTo>
                    <a:pt x="2757" y="620"/>
                    <a:pt x="2138" y="1"/>
                    <a:pt x="1379" y="1"/>
                  </a:cubicBezTo>
                  <a:cubicBezTo>
                    <a:pt x="619" y="1"/>
                    <a:pt x="0" y="620"/>
                    <a:pt x="0" y="1378"/>
                  </a:cubicBezTo>
                  <a:cubicBezTo>
                    <a:pt x="0" y="2138"/>
                    <a:pt x="619" y="2757"/>
                    <a:pt x="1379"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3" name="Google Shape;1403;p9"/>
            <p:cNvSpPr/>
            <p:nvPr/>
          </p:nvSpPr>
          <p:spPr>
            <a:xfrm>
              <a:off x="936886" y="30089"/>
              <a:ext cx="70655" cy="70662"/>
            </a:xfrm>
            <a:custGeom>
              <a:avLst/>
              <a:gdLst/>
              <a:ahLst/>
              <a:cxnLst/>
              <a:rect l="l" t="t" r="r" b="b"/>
              <a:pathLst>
                <a:path w="2757" h="2757" extrusionOk="0">
                  <a:moveTo>
                    <a:pt x="1379" y="2757"/>
                  </a:moveTo>
                  <a:cubicBezTo>
                    <a:pt x="2138" y="2757"/>
                    <a:pt x="2757" y="2138"/>
                    <a:pt x="2757" y="1380"/>
                  </a:cubicBezTo>
                  <a:cubicBezTo>
                    <a:pt x="2757" y="620"/>
                    <a:pt x="2138" y="1"/>
                    <a:pt x="1379" y="1"/>
                  </a:cubicBezTo>
                  <a:cubicBezTo>
                    <a:pt x="619" y="1"/>
                    <a:pt x="1" y="620"/>
                    <a:pt x="1" y="1380"/>
                  </a:cubicBezTo>
                  <a:cubicBezTo>
                    <a:pt x="1" y="2138"/>
                    <a:pt x="619" y="2757"/>
                    <a:pt x="1379"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4" name="Google Shape;1404;p9"/>
            <p:cNvSpPr/>
            <p:nvPr/>
          </p:nvSpPr>
          <p:spPr>
            <a:xfrm>
              <a:off x="1066331" y="0"/>
              <a:ext cx="70655" cy="70662"/>
            </a:xfrm>
            <a:custGeom>
              <a:avLst/>
              <a:gdLst/>
              <a:ahLst/>
              <a:cxnLst/>
              <a:rect l="l" t="t" r="r" b="b"/>
              <a:pathLst>
                <a:path w="2757" h="2757" extrusionOk="0">
                  <a:moveTo>
                    <a:pt x="1378" y="2756"/>
                  </a:moveTo>
                  <a:cubicBezTo>
                    <a:pt x="2138" y="2756"/>
                    <a:pt x="2757" y="2137"/>
                    <a:pt x="2757" y="1379"/>
                  </a:cubicBezTo>
                  <a:cubicBezTo>
                    <a:pt x="2757" y="619"/>
                    <a:pt x="2138" y="0"/>
                    <a:pt x="1378" y="0"/>
                  </a:cubicBezTo>
                  <a:cubicBezTo>
                    <a:pt x="619" y="0"/>
                    <a:pt x="1" y="619"/>
                    <a:pt x="1" y="1379"/>
                  </a:cubicBezTo>
                  <a:cubicBezTo>
                    <a:pt x="1" y="2137"/>
                    <a:pt x="619" y="2756"/>
                    <a:pt x="1378" y="275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5" name="Google Shape;1405;p9"/>
            <p:cNvSpPr/>
            <p:nvPr/>
          </p:nvSpPr>
          <p:spPr>
            <a:xfrm>
              <a:off x="1189010" y="5639"/>
              <a:ext cx="70655" cy="70662"/>
            </a:xfrm>
            <a:custGeom>
              <a:avLst/>
              <a:gdLst/>
              <a:ahLst/>
              <a:cxnLst/>
              <a:rect l="l" t="t" r="r" b="b"/>
              <a:pathLst>
                <a:path w="2757" h="2757" extrusionOk="0">
                  <a:moveTo>
                    <a:pt x="1378" y="2757"/>
                  </a:moveTo>
                  <a:cubicBezTo>
                    <a:pt x="2138" y="2757"/>
                    <a:pt x="2757" y="2138"/>
                    <a:pt x="2757" y="1380"/>
                  </a:cubicBezTo>
                  <a:cubicBezTo>
                    <a:pt x="2757" y="620"/>
                    <a:pt x="2138" y="1"/>
                    <a:pt x="1378" y="1"/>
                  </a:cubicBezTo>
                  <a:cubicBezTo>
                    <a:pt x="620" y="1"/>
                    <a:pt x="1" y="620"/>
                    <a:pt x="1" y="1380"/>
                  </a:cubicBezTo>
                  <a:cubicBezTo>
                    <a:pt x="1" y="2138"/>
                    <a:pt x="620" y="2757"/>
                    <a:pt x="1378"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6" name="Google Shape;1406;p9"/>
            <p:cNvSpPr/>
            <p:nvPr/>
          </p:nvSpPr>
          <p:spPr>
            <a:xfrm>
              <a:off x="1319274" y="49056"/>
              <a:ext cx="70655" cy="70713"/>
            </a:xfrm>
            <a:custGeom>
              <a:avLst/>
              <a:gdLst/>
              <a:ahLst/>
              <a:cxnLst/>
              <a:rect l="l" t="t" r="r" b="b"/>
              <a:pathLst>
                <a:path w="2757" h="2759" extrusionOk="0">
                  <a:moveTo>
                    <a:pt x="1377" y="2759"/>
                  </a:moveTo>
                  <a:cubicBezTo>
                    <a:pt x="2137" y="2759"/>
                    <a:pt x="2756" y="2138"/>
                    <a:pt x="2756" y="1380"/>
                  </a:cubicBezTo>
                  <a:cubicBezTo>
                    <a:pt x="2756" y="621"/>
                    <a:pt x="2137" y="1"/>
                    <a:pt x="1377" y="1"/>
                  </a:cubicBezTo>
                  <a:cubicBezTo>
                    <a:pt x="619" y="1"/>
                    <a:pt x="0" y="620"/>
                    <a:pt x="0" y="1380"/>
                  </a:cubicBezTo>
                  <a:cubicBezTo>
                    <a:pt x="0" y="2138"/>
                    <a:pt x="619" y="2759"/>
                    <a:pt x="1377" y="275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7" name="Google Shape;1407;p9"/>
            <p:cNvSpPr/>
            <p:nvPr/>
          </p:nvSpPr>
          <p:spPr>
            <a:xfrm>
              <a:off x="1434393" y="86834"/>
              <a:ext cx="70655" cy="70662"/>
            </a:xfrm>
            <a:custGeom>
              <a:avLst/>
              <a:gdLst/>
              <a:ahLst/>
              <a:cxnLst/>
              <a:rect l="l" t="t" r="r" b="b"/>
              <a:pathLst>
                <a:path w="2757" h="2757" extrusionOk="0">
                  <a:moveTo>
                    <a:pt x="1377" y="2756"/>
                  </a:moveTo>
                  <a:cubicBezTo>
                    <a:pt x="2137" y="2756"/>
                    <a:pt x="2756" y="2138"/>
                    <a:pt x="2756" y="1379"/>
                  </a:cubicBezTo>
                  <a:cubicBezTo>
                    <a:pt x="2756" y="619"/>
                    <a:pt x="2137" y="0"/>
                    <a:pt x="1377" y="0"/>
                  </a:cubicBezTo>
                  <a:cubicBezTo>
                    <a:pt x="619" y="0"/>
                    <a:pt x="0" y="619"/>
                    <a:pt x="0" y="1379"/>
                  </a:cubicBezTo>
                  <a:cubicBezTo>
                    <a:pt x="0" y="2138"/>
                    <a:pt x="619" y="2756"/>
                    <a:pt x="1377" y="275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8" name="Google Shape;1408;p9"/>
            <p:cNvSpPr/>
            <p:nvPr/>
          </p:nvSpPr>
          <p:spPr>
            <a:xfrm>
              <a:off x="1564632" y="109465"/>
              <a:ext cx="70655" cy="70688"/>
            </a:xfrm>
            <a:custGeom>
              <a:avLst/>
              <a:gdLst/>
              <a:ahLst/>
              <a:cxnLst/>
              <a:rect l="l" t="t" r="r" b="b"/>
              <a:pathLst>
                <a:path w="2757" h="2758" extrusionOk="0">
                  <a:moveTo>
                    <a:pt x="1378" y="2758"/>
                  </a:moveTo>
                  <a:cubicBezTo>
                    <a:pt x="2138" y="2758"/>
                    <a:pt x="2757" y="2139"/>
                    <a:pt x="2757" y="1379"/>
                  </a:cubicBezTo>
                  <a:cubicBezTo>
                    <a:pt x="2757" y="619"/>
                    <a:pt x="2138" y="0"/>
                    <a:pt x="1378" y="0"/>
                  </a:cubicBezTo>
                  <a:cubicBezTo>
                    <a:pt x="620" y="0"/>
                    <a:pt x="1" y="619"/>
                    <a:pt x="1" y="1379"/>
                  </a:cubicBezTo>
                  <a:cubicBezTo>
                    <a:pt x="1" y="2139"/>
                    <a:pt x="620" y="2758"/>
                    <a:pt x="1378" y="2758"/>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9" name="Google Shape;1409;p9"/>
            <p:cNvSpPr/>
            <p:nvPr/>
          </p:nvSpPr>
          <p:spPr>
            <a:xfrm>
              <a:off x="1685414" y="75505"/>
              <a:ext cx="70681" cy="70688"/>
            </a:xfrm>
            <a:custGeom>
              <a:avLst/>
              <a:gdLst/>
              <a:ahLst/>
              <a:cxnLst/>
              <a:rect l="l" t="t" r="r" b="b"/>
              <a:pathLst>
                <a:path w="2758" h="2758" extrusionOk="0">
                  <a:moveTo>
                    <a:pt x="1379" y="2757"/>
                  </a:moveTo>
                  <a:cubicBezTo>
                    <a:pt x="2137" y="2757"/>
                    <a:pt x="2758" y="2138"/>
                    <a:pt x="2758" y="1378"/>
                  </a:cubicBezTo>
                  <a:cubicBezTo>
                    <a:pt x="2758" y="620"/>
                    <a:pt x="2137" y="1"/>
                    <a:pt x="1379" y="1"/>
                  </a:cubicBezTo>
                  <a:cubicBezTo>
                    <a:pt x="619" y="1"/>
                    <a:pt x="0" y="620"/>
                    <a:pt x="0" y="1378"/>
                  </a:cubicBezTo>
                  <a:cubicBezTo>
                    <a:pt x="0" y="2138"/>
                    <a:pt x="619" y="2757"/>
                    <a:pt x="1379"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0" name="Google Shape;1410;p9"/>
            <p:cNvSpPr/>
            <p:nvPr/>
          </p:nvSpPr>
          <p:spPr>
            <a:xfrm>
              <a:off x="1866652" y="30141"/>
              <a:ext cx="76011" cy="70662"/>
            </a:xfrm>
            <a:custGeom>
              <a:avLst/>
              <a:gdLst/>
              <a:ahLst/>
              <a:cxnLst/>
              <a:rect l="l" t="t" r="r" b="b"/>
              <a:pathLst>
                <a:path w="2966" h="2757" extrusionOk="0">
                  <a:moveTo>
                    <a:pt x="1485" y="0"/>
                  </a:moveTo>
                  <a:cubicBezTo>
                    <a:pt x="1411" y="0"/>
                    <a:pt x="1336" y="6"/>
                    <a:pt x="1261" y="19"/>
                  </a:cubicBezTo>
                  <a:cubicBezTo>
                    <a:pt x="510" y="142"/>
                    <a:pt x="0" y="850"/>
                    <a:pt x="123" y="1602"/>
                  </a:cubicBezTo>
                  <a:cubicBezTo>
                    <a:pt x="233" y="2277"/>
                    <a:pt x="818" y="2757"/>
                    <a:pt x="1482" y="2757"/>
                  </a:cubicBezTo>
                  <a:cubicBezTo>
                    <a:pt x="1556" y="2757"/>
                    <a:pt x="1631" y="2751"/>
                    <a:pt x="1706" y="2738"/>
                  </a:cubicBezTo>
                  <a:cubicBezTo>
                    <a:pt x="2456" y="2616"/>
                    <a:pt x="2965" y="1907"/>
                    <a:pt x="2843" y="1157"/>
                  </a:cubicBezTo>
                  <a:cubicBezTo>
                    <a:pt x="2732" y="481"/>
                    <a:pt x="2147" y="0"/>
                    <a:pt x="14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1" name="Google Shape;1411;p9"/>
            <p:cNvSpPr/>
            <p:nvPr/>
          </p:nvSpPr>
          <p:spPr>
            <a:xfrm>
              <a:off x="1998762" y="0"/>
              <a:ext cx="70655" cy="70662"/>
            </a:xfrm>
            <a:custGeom>
              <a:avLst/>
              <a:gdLst/>
              <a:ahLst/>
              <a:cxnLst/>
              <a:rect l="l" t="t" r="r" b="b"/>
              <a:pathLst>
                <a:path w="2757" h="2757" extrusionOk="0">
                  <a:moveTo>
                    <a:pt x="1378" y="2756"/>
                  </a:moveTo>
                  <a:cubicBezTo>
                    <a:pt x="2138" y="2756"/>
                    <a:pt x="2757" y="2137"/>
                    <a:pt x="2757" y="1379"/>
                  </a:cubicBezTo>
                  <a:cubicBezTo>
                    <a:pt x="2757" y="619"/>
                    <a:pt x="2138" y="0"/>
                    <a:pt x="1378" y="0"/>
                  </a:cubicBezTo>
                  <a:cubicBezTo>
                    <a:pt x="620" y="0"/>
                    <a:pt x="1" y="619"/>
                    <a:pt x="1" y="1379"/>
                  </a:cubicBezTo>
                  <a:cubicBezTo>
                    <a:pt x="1" y="2137"/>
                    <a:pt x="620" y="2756"/>
                    <a:pt x="1378" y="275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2" name="Google Shape;1412;p9"/>
            <p:cNvSpPr/>
            <p:nvPr/>
          </p:nvSpPr>
          <p:spPr>
            <a:xfrm>
              <a:off x="2121441" y="5639"/>
              <a:ext cx="70655" cy="70662"/>
            </a:xfrm>
            <a:custGeom>
              <a:avLst/>
              <a:gdLst/>
              <a:ahLst/>
              <a:cxnLst/>
              <a:rect l="l" t="t" r="r" b="b"/>
              <a:pathLst>
                <a:path w="2757" h="2757" extrusionOk="0">
                  <a:moveTo>
                    <a:pt x="1378" y="2757"/>
                  </a:moveTo>
                  <a:cubicBezTo>
                    <a:pt x="2138" y="2757"/>
                    <a:pt x="2757" y="2138"/>
                    <a:pt x="2757" y="1380"/>
                  </a:cubicBezTo>
                  <a:cubicBezTo>
                    <a:pt x="2757" y="620"/>
                    <a:pt x="2138" y="1"/>
                    <a:pt x="1378" y="1"/>
                  </a:cubicBezTo>
                  <a:cubicBezTo>
                    <a:pt x="620" y="1"/>
                    <a:pt x="1" y="620"/>
                    <a:pt x="1" y="1380"/>
                  </a:cubicBezTo>
                  <a:cubicBezTo>
                    <a:pt x="1" y="2138"/>
                    <a:pt x="620" y="2757"/>
                    <a:pt x="1378"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3" name="Google Shape;1413;p9"/>
            <p:cNvSpPr/>
            <p:nvPr/>
          </p:nvSpPr>
          <p:spPr>
            <a:xfrm>
              <a:off x="2251654" y="49056"/>
              <a:ext cx="70655" cy="70713"/>
            </a:xfrm>
            <a:custGeom>
              <a:avLst/>
              <a:gdLst/>
              <a:ahLst/>
              <a:cxnLst/>
              <a:rect l="l" t="t" r="r" b="b"/>
              <a:pathLst>
                <a:path w="2757" h="2759" extrusionOk="0">
                  <a:moveTo>
                    <a:pt x="1380" y="2759"/>
                  </a:moveTo>
                  <a:cubicBezTo>
                    <a:pt x="2138" y="2759"/>
                    <a:pt x="2757" y="2138"/>
                    <a:pt x="2757" y="1380"/>
                  </a:cubicBezTo>
                  <a:cubicBezTo>
                    <a:pt x="2757" y="621"/>
                    <a:pt x="2138" y="1"/>
                    <a:pt x="1380" y="1"/>
                  </a:cubicBezTo>
                  <a:cubicBezTo>
                    <a:pt x="620" y="1"/>
                    <a:pt x="1" y="620"/>
                    <a:pt x="1" y="1380"/>
                  </a:cubicBezTo>
                  <a:cubicBezTo>
                    <a:pt x="1" y="2138"/>
                    <a:pt x="620" y="2759"/>
                    <a:pt x="1380" y="275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4" name="Google Shape;1414;p9"/>
            <p:cNvSpPr/>
            <p:nvPr/>
          </p:nvSpPr>
          <p:spPr>
            <a:xfrm>
              <a:off x="2366824" y="86834"/>
              <a:ext cx="70655" cy="70662"/>
            </a:xfrm>
            <a:custGeom>
              <a:avLst/>
              <a:gdLst/>
              <a:ahLst/>
              <a:cxnLst/>
              <a:rect l="l" t="t" r="r" b="b"/>
              <a:pathLst>
                <a:path w="2757" h="2757" extrusionOk="0">
                  <a:moveTo>
                    <a:pt x="1377" y="2756"/>
                  </a:moveTo>
                  <a:cubicBezTo>
                    <a:pt x="2137" y="2756"/>
                    <a:pt x="2756" y="2138"/>
                    <a:pt x="2756" y="1379"/>
                  </a:cubicBezTo>
                  <a:cubicBezTo>
                    <a:pt x="2756" y="619"/>
                    <a:pt x="2137" y="0"/>
                    <a:pt x="1377" y="0"/>
                  </a:cubicBezTo>
                  <a:cubicBezTo>
                    <a:pt x="619" y="0"/>
                    <a:pt x="0" y="619"/>
                    <a:pt x="0" y="1379"/>
                  </a:cubicBezTo>
                  <a:cubicBezTo>
                    <a:pt x="0" y="2138"/>
                    <a:pt x="619" y="2756"/>
                    <a:pt x="1377" y="275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5" name="Google Shape;1415;p9"/>
            <p:cNvSpPr/>
            <p:nvPr/>
          </p:nvSpPr>
          <p:spPr>
            <a:xfrm>
              <a:off x="2497037" y="109465"/>
              <a:ext cx="70681" cy="70688"/>
            </a:xfrm>
            <a:custGeom>
              <a:avLst/>
              <a:gdLst/>
              <a:ahLst/>
              <a:cxnLst/>
              <a:rect l="l" t="t" r="r" b="b"/>
              <a:pathLst>
                <a:path w="2758" h="2758" extrusionOk="0">
                  <a:moveTo>
                    <a:pt x="1379" y="2758"/>
                  </a:moveTo>
                  <a:cubicBezTo>
                    <a:pt x="2139" y="2758"/>
                    <a:pt x="2758" y="2139"/>
                    <a:pt x="2758" y="1379"/>
                  </a:cubicBezTo>
                  <a:cubicBezTo>
                    <a:pt x="2758" y="619"/>
                    <a:pt x="2139" y="0"/>
                    <a:pt x="1379" y="0"/>
                  </a:cubicBezTo>
                  <a:cubicBezTo>
                    <a:pt x="621" y="0"/>
                    <a:pt x="0" y="619"/>
                    <a:pt x="0" y="1379"/>
                  </a:cubicBezTo>
                  <a:cubicBezTo>
                    <a:pt x="0" y="2139"/>
                    <a:pt x="619" y="2758"/>
                    <a:pt x="1379" y="2758"/>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6" name="Google Shape;1416;p9"/>
            <p:cNvSpPr/>
            <p:nvPr/>
          </p:nvSpPr>
          <p:spPr>
            <a:xfrm>
              <a:off x="2617845" y="75505"/>
              <a:ext cx="70655" cy="70688"/>
            </a:xfrm>
            <a:custGeom>
              <a:avLst/>
              <a:gdLst/>
              <a:ahLst/>
              <a:cxnLst/>
              <a:rect l="l" t="t" r="r" b="b"/>
              <a:pathLst>
                <a:path w="2757" h="2758" extrusionOk="0">
                  <a:moveTo>
                    <a:pt x="1379" y="2757"/>
                  </a:moveTo>
                  <a:cubicBezTo>
                    <a:pt x="2137" y="2757"/>
                    <a:pt x="2756" y="2138"/>
                    <a:pt x="2756" y="1378"/>
                  </a:cubicBezTo>
                  <a:cubicBezTo>
                    <a:pt x="2756" y="620"/>
                    <a:pt x="2137" y="1"/>
                    <a:pt x="1379" y="1"/>
                  </a:cubicBezTo>
                  <a:cubicBezTo>
                    <a:pt x="619" y="1"/>
                    <a:pt x="0" y="620"/>
                    <a:pt x="0" y="1378"/>
                  </a:cubicBezTo>
                  <a:cubicBezTo>
                    <a:pt x="0" y="2138"/>
                    <a:pt x="619" y="2757"/>
                    <a:pt x="1379"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7" name="Google Shape;1417;p9"/>
            <p:cNvSpPr/>
            <p:nvPr/>
          </p:nvSpPr>
          <p:spPr>
            <a:xfrm>
              <a:off x="2779094" y="30089"/>
              <a:ext cx="70655" cy="70662"/>
            </a:xfrm>
            <a:custGeom>
              <a:avLst/>
              <a:gdLst/>
              <a:ahLst/>
              <a:cxnLst/>
              <a:rect l="l" t="t" r="r" b="b"/>
              <a:pathLst>
                <a:path w="2757" h="2757" extrusionOk="0">
                  <a:moveTo>
                    <a:pt x="1379" y="2757"/>
                  </a:moveTo>
                  <a:cubicBezTo>
                    <a:pt x="2138" y="2757"/>
                    <a:pt x="2757" y="2138"/>
                    <a:pt x="2757" y="1380"/>
                  </a:cubicBezTo>
                  <a:cubicBezTo>
                    <a:pt x="2757" y="620"/>
                    <a:pt x="2138" y="1"/>
                    <a:pt x="1379" y="1"/>
                  </a:cubicBezTo>
                  <a:cubicBezTo>
                    <a:pt x="621" y="1"/>
                    <a:pt x="0" y="620"/>
                    <a:pt x="0" y="1380"/>
                  </a:cubicBezTo>
                  <a:cubicBezTo>
                    <a:pt x="0" y="2138"/>
                    <a:pt x="619" y="2757"/>
                    <a:pt x="1379"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8" name="Google Shape;1418;p9"/>
            <p:cNvSpPr/>
            <p:nvPr/>
          </p:nvSpPr>
          <p:spPr>
            <a:xfrm>
              <a:off x="2908538" y="0"/>
              <a:ext cx="70655" cy="70662"/>
            </a:xfrm>
            <a:custGeom>
              <a:avLst/>
              <a:gdLst/>
              <a:ahLst/>
              <a:cxnLst/>
              <a:rect l="l" t="t" r="r" b="b"/>
              <a:pathLst>
                <a:path w="2757" h="2757" extrusionOk="0">
                  <a:moveTo>
                    <a:pt x="1378" y="0"/>
                  </a:moveTo>
                  <a:cubicBezTo>
                    <a:pt x="618" y="0"/>
                    <a:pt x="0" y="617"/>
                    <a:pt x="0" y="1379"/>
                  </a:cubicBezTo>
                  <a:cubicBezTo>
                    <a:pt x="0" y="2139"/>
                    <a:pt x="618" y="2756"/>
                    <a:pt x="1378" y="2756"/>
                  </a:cubicBezTo>
                  <a:cubicBezTo>
                    <a:pt x="2139" y="2756"/>
                    <a:pt x="2757" y="2139"/>
                    <a:pt x="2757" y="1379"/>
                  </a:cubicBezTo>
                  <a:cubicBezTo>
                    <a:pt x="2757" y="617"/>
                    <a:pt x="2139" y="0"/>
                    <a:pt x="137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9" name="Google Shape;1419;p9"/>
            <p:cNvSpPr/>
            <p:nvPr/>
          </p:nvSpPr>
          <p:spPr>
            <a:xfrm>
              <a:off x="3031217" y="5639"/>
              <a:ext cx="70655" cy="70662"/>
            </a:xfrm>
            <a:custGeom>
              <a:avLst/>
              <a:gdLst/>
              <a:ahLst/>
              <a:cxnLst/>
              <a:rect l="l" t="t" r="r" b="b"/>
              <a:pathLst>
                <a:path w="2757" h="2757" extrusionOk="0">
                  <a:moveTo>
                    <a:pt x="1378" y="2757"/>
                  </a:moveTo>
                  <a:cubicBezTo>
                    <a:pt x="2138" y="2757"/>
                    <a:pt x="2757" y="2138"/>
                    <a:pt x="2757" y="1380"/>
                  </a:cubicBezTo>
                  <a:cubicBezTo>
                    <a:pt x="2757" y="620"/>
                    <a:pt x="2138" y="1"/>
                    <a:pt x="1378" y="1"/>
                  </a:cubicBezTo>
                  <a:cubicBezTo>
                    <a:pt x="620" y="1"/>
                    <a:pt x="1" y="620"/>
                    <a:pt x="1" y="1380"/>
                  </a:cubicBezTo>
                  <a:cubicBezTo>
                    <a:pt x="1" y="2138"/>
                    <a:pt x="620" y="2757"/>
                    <a:pt x="1378"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0" name="Google Shape;1420;p9"/>
            <p:cNvSpPr/>
            <p:nvPr/>
          </p:nvSpPr>
          <p:spPr>
            <a:xfrm>
              <a:off x="3161430" y="49056"/>
              <a:ext cx="70706" cy="70713"/>
            </a:xfrm>
            <a:custGeom>
              <a:avLst/>
              <a:gdLst/>
              <a:ahLst/>
              <a:cxnLst/>
              <a:rect l="l" t="t" r="r" b="b"/>
              <a:pathLst>
                <a:path w="2759" h="2759" extrusionOk="0">
                  <a:moveTo>
                    <a:pt x="1379" y="2759"/>
                  </a:moveTo>
                  <a:cubicBezTo>
                    <a:pt x="2139" y="2759"/>
                    <a:pt x="2758" y="2138"/>
                    <a:pt x="2758" y="1380"/>
                  </a:cubicBezTo>
                  <a:cubicBezTo>
                    <a:pt x="2758" y="621"/>
                    <a:pt x="2139" y="1"/>
                    <a:pt x="1379" y="1"/>
                  </a:cubicBezTo>
                  <a:cubicBezTo>
                    <a:pt x="621" y="1"/>
                    <a:pt x="0" y="620"/>
                    <a:pt x="0" y="1380"/>
                  </a:cubicBezTo>
                  <a:cubicBezTo>
                    <a:pt x="0" y="2138"/>
                    <a:pt x="621" y="2759"/>
                    <a:pt x="1379" y="275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1" name="Google Shape;1421;p9"/>
            <p:cNvSpPr/>
            <p:nvPr/>
          </p:nvSpPr>
          <p:spPr>
            <a:xfrm>
              <a:off x="3276575" y="86834"/>
              <a:ext cx="70681" cy="70662"/>
            </a:xfrm>
            <a:custGeom>
              <a:avLst/>
              <a:gdLst/>
              <a:ahLst/>
              <a:cxnLst/>
              <a:rect l="l" t="t" r="r" b="b"/>
              <a:pathLst>
                <a:path w="2758" h="2757" extrusionOk="0">
                  <a:moveTo>
                    <a:pt x="1380" y="2756"/>
                  </a:moveTo>
                  <a:cubicBezTo>
                    <a:pt x="2138" y="2756"/>
                    <a:pt x="2757" y="2138"/>
                    <a:pt x="2757" y="1379"/>
                  </a:cubicBezTo>
                  <a:cubicBezTo>
                    <a:pt x="2757" y="619"/>
                    <a:pt x="2138" y="0"/>
                    <a:pt x="1380" y="0"/>
                  </a:cubicBezTo>
                  <a:cubicBezTo>
                    <a:pt x="620" y="0"/>
                    <a:pt x="1" y="619"/>
                    <a:pt x="1" y="1379"/>
                  </a:cubicBezTo>
                  <a:cubicBezTo>
                    <a:pt x="1" y="2138"/>
                    <a:pt x="620" y="2756"/>
                    <a:pt x="1380" y="275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2" name="Google Shape;1422;p9"/>
            <p:cNvSpPr/>
            <p:nvPr/>
          </p:nvSpPr>
          <p:spPr>
            <a:xfrm>
              <a:off x="3406839" y="109465"/>
              <a:ext cx="70655" cy="70688"/>
            </a:xfrm>
            <a:custGeom>
              <a:avLst/>
              <a:gdLst/>
              <a:ahLst/>
              <a:cxnLst/>
              <a:rect l="l" t="t" r="r" b="b"/>
              <a:pathLst>
                <a:path w="2757" h="2758" extrusionOk="0">
                  <a:moveTo>
                    <a:pt x="1378" y="2758"/>
                  </a:moveTo>
                  <a:cubicBezTo>
                    <a:pt x="2138" y="2758"/>
                    <a:pt x="2757" y="2139"/>
                    <a:pt x="2757" y="1379"/>
                  </a:cubicBezTo>
                  <a:cubicBezTo>
                    <a:pt x="2757" y="619"/>
                    <a:pt x="2138" y="0"/>
                    <a:pt x="1378" y="0"/>
                  </a:cubicBezTo>
                  <a:cubicBezTo>
                    <a:pt x="619" y="0"/>
                    <a:pt x="0" y="619"/>
                    <a:pt x="0" y="1379"/>
                  </a:cubicBezTo>
                  <a:cubicBezTo>
                    <a:pt x="0" y="2139"/>
                    <a:pt x="619" y="2758"/>
                    <a:pt x="1378" y="2758"/>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3" name="Google Shape;1423;p9"/>
            <p:cNvSpPr/>
            <p:nvPr/>
          </p:nvSpPr>
          <p:spPr>
            <a:xfrm>
              <a:off x="3527647" y="75505"/>
              <a:ext cx="70655" cy="70688"/>
            </a:xfrm>
            <a:custGeom>
              <a:avLst/>
              <a:gdLst/>
              <a:ahLst/>
              <a:cxnLst/>
              <a:rect l="l" t="t" r="r" b="b"/>
              <a:pathLst>
                <a:path w="2757" h="2758" extrusionOk="0">
                  <a:moveTo>
                    <a:pt x="1378" y="2757"/>
                  </a:moveTo>
                  <a:cubicBezTo>
                    <a:pt x="2138" y="2757"/>
                    <a:pt x="2757" y="2138"/>
                    <a:pt x="2757" y="1378"/>
                  </a:cubicBezTo>
                  <a:cubicBezTo>
                    <a:pt x="2757" y="620"/>
                    <a:pt x="2138" y="1"/>
                    <a:pt x="1378" y="1"/>
                  </a:cubicBezTo>
                  <a:cubicBezTo>
                    <a:pt x="620" y="1"/>
                    <a:pt x="1" y="620"/>
                    <a:pt x="1" y="1378"/>
                  </a:cubicBezTo>
                  <a:cubicBezTo>
                    <a:pt x="1" y="2138"/>
                    <a:pt x="620" y="2757"/>
                    <a:pt x="1378"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4" name="Google Shape;1424;p9"/>
            <p:cNvSpPr/>
            <p:nvPr/>
          </p:nvSpPr>
          <p:spPr>
            <a:xfrm>
              <a:off x="3694559" y="30089"/>
              <a:ext cx="70655" cy="70662"/>
            </a:xfrm>
            <a:custGeom>
              <a:avLst/>
              <a:gdLst/>
              <a:ahLst/>
              <a:cxnLst/>
              <a:rect l="l" t="t" r="r" b="b"/>
              <a:pathLst>
                <a:path w="2757" h="2757" extrusionOk="0">
                  <a:moveTo>
                    <a:pt x="1378" y="1"/>
                  </a:moveTo>
                  <a:cubicBezTo>
                    <a:pt x="616" y="1"/>
                    <a:pt x="0" y="618"/>
                    <a:pt x="0" y="1380"/>
                  </a:cubicBezTo>
                  <a:cubicBezTo>
                    <a:pt x="0" y="2140"/>
                    <a:pt x="616" y="2757"/>
                    <a:pt x="1378" y="2757"/>
                  </a:cubicBezTo>
                  <a:cubicBezTo>
                    <a:pt x="2139" y="2757"/>
                    <a:pt x="2757" y="2140"/>
                    <a:pt x="2757" y="1380"/>
                  </a:cubicBezTo>
                  <a:cubicBezTo>
                    <a:pt x="2757" y="618"/>
                    <a:pt x="2139" y="1"/>
                    <a:pt x="137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5" name="Google Shape;1425;p9"/>
            <p:cNvSpPr/>
            <p:nvPr/>
          </p:nvSpPr>
          <p:spPr>
            <a:xfrm>
              <a:off x="3823953" y="0"/>
              <a:ext cx="70655" cy="70662"/>
            </a:xfrm>
            <a:custGeom>
              <a:avLst/>
              <a:gdLst/>
              <a:ahLst/>
              <a:cxnLst/>
              <a:rect l="l" t="t" r="r" b="b"/>
              <a:pathLst>
                <a:path w="2757" h="2757" extrusionOk="0">
                  <a:moveTo>
                    <a:pt x="1380" y="2756"/>
                  </a:moveTo>
                  <a:cubicBezTo>
                    <a:pt x="2138" y="2756"/>
                    <a:pt x="2757" y="2137"/>
                    <a:pt x="2757" y="1379"/>
                  </a:cubicBezTo>
                  <a:cubicBezTo>
                    <a:pt x="2757" y="619"/>
                    <a:pt x="2138" y="0"/>
                    <a:pt x="1380" y="0"/>
                  </a:cubicBezTo>
                  <a:cubicBezTo>
                    <a:pt x="620" y="0"/>
                    <a:pt x="1" y="619"/>
                    <a:pt x="1" y="1379"/>
                  </a:cubicBezTo>
                  <a:cubicBezTo>
                    <a:pt x="1" y="2137"/>
                    <a:pt x="620" y="2756"/>
                    <a:pt x="1380" y="275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6" name="Google Shape;1426;p9"/>
            <p:cNvSpPr/>
            <p:nvPr/>
          </p:nvSpPr>
          <p:spPr>
            <a:xfrm>
              <a:off x="3946631" y="5639"/>
              <a:ext cx="70706" cy="70662"/>
            </a:xfrm>
            <a:custGeom>
              <a:avLst/>
              <a:gdLst/>
              <a:ahLst/>
              <a:cxnLst/>
              <a:rect l="l" t="t" r="r" b="b"/>
              <a:pathLst>
                <a:path w="2759" h="2757" extrusionOk="0">
                  <a:moveTo>
                    <a:pt x="1380" y="2757"/>
                  </a:moveTo>
                  <a:cubicBezTo>
                    <a:pt x="2138" y="2757"/>
                    <a:pt x="2759" y="2138"/>
                    <a:pt x="2759" y="1380"/>
                  </a:cubicBezTo>
                  <a:cubicBezTo>
                    <a:pt x="2759" y="620"/>
                    <a:pt x="2138" y="1"/>
                    <a:pt x="1380" y="1"/>
                  </a:cubicBezTo>
                  <a:cubicBezTo>
                    <a:pt x="620" y="1"/>
                    <a:pt x="1" y="620"/>
                    <a:pt x="1" y="1380"/>
                  </a:cubicBezTo>
                  <a:cubicBezTo>
                    <a:pt x="1" y="2138"/>
                    <a:pt x="620" y="2757"/>
                    <a:pt x="1380"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7" name="Google Shape;1427;p9"/>
            <p:cNvSpPr/>
            <p:nvPr/>
          </p:nvSpPr>
          <p:spPr>
            <a:xfrm>
              <a:off x="4072181" y="49209"/>
              <a:ext cx="80214" cy="70713"/>
            </a:xfrm>
            <a:custGeom>
              <a:avLst/>
              <a:gdLst/>
              <a:ahLst/>
              <a:cxnLst/>
              <a:rect l="l" t="t" r="r" b="b"/>
              <a:pathLst>
                <a:path w="3130" h="2759" extrusionOk="0">
                  <a:moveTo>
                    <a:pt x="1564" y="1"/>
                  </a:moveTo>
                  <a:cubicBezTo>
                    <a:pt x="1389" y="1"/>
                    <a:pt x="1212" y="34"/>
                    <a:pt x="1041" y="104"/>
                  </a:cubicBezTo>
                  <a:cubicBezTo>
                    <a:pt x="337" y="395"/>
                    <a:pt x="0" y="1201"/>
                    <a:pt x="291" y="1905"/>
                  </a:cubicBezTo>
                  <a:cubicBezTo>
                    <a:pt x="510" y="2437"/>
                    <a:pt x="1024" y="2758"/>
                    <a:pt x="1566" y="2758"/>
                  </a:cubicBezTo>
                  <a:cubicBezTo>
                    <a:pt x="1741" y="2758"/>
                    <a:pt x="1918" y="2725"/>
                    <a:pt x="2089" y="2655"/>
                  </a:cubicBezTo>
                  <a:cubicBezTo>
                    <a:pt x="2793" y="2364"/>
                    <a:pt x="3130" y="1558"/>
                    <a:pt x="2839" y="854"/>
                  </a:cubicBezTo>
                  <a:cubicBezTo>
                    <a:pt x="2620" y="322"/>
                    <a:pt x="2106" y="1"/>
                    <a:pt x="156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8" name="Google Shape;1428;p9"/>
            <p:cNvSpPr/>
            <p:nvPr/>
          </p:nvSpPr>
          <p:spPr>
            <a:xfrm>
              <a:off x="4192015" y="86834"/>
              <a:ext cx="70706" cy="70662"/>
            </a:xfrm>
            <a:custGeom>
              <a:avLst/>
              <a:gdLst/>
              <a:ahLst/>
              <a:cxnLst/>
              <a:rect l="l" t="t" r="r" b="b"/>
              <a:pathLst>
                <a:path w="2759" h="2757" extrusionOk="0">
                  <a:moveTo>
                    <a:pt x="1379" y="2756"/>
                  </a:moveTo>
                  <a:cubicBezTo>
                    <a:pt x="2139" y="2756"/>
                    <a:pt x="2758" y="2138"/>
                    <a:pt x="2758" y="1379"/>
                  </a:cubicBezTo>
                  <a:cubicBezTo>
                    <a:pt x="2758" y="619"/>
                    <a:pt x="2139" y="0"/>
                    <a:pt x="1379" y="0"/>
                  </a:cubicBezTo>
                  <a:cubicBezTo>
                    <a:pt x="619" y="0"/>
                    <a:pt x="0" y="619"/>
                    <a:pt x="0" y="1379"/>
                  </a:cubicBezTo>
                  <a:cubicBezTo>
                    <a:pt x="0" y="2138"/>
                    <a:pt x="621" y="2756"/>
                    <a:pt x="1379" y="275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9" name="Google Shape;1429;p9"/>
            <p:cNvSpPr/>
            <p:nvPr/>
          </p:nvSpPr>
          <p:spPr>
            <a:xfrm>
              <a:off x="4322254" y="109465"/>
              <a:ext cx="70655" cy="70688"/>
            </a:xfrm>
            <a:custGeom>
              <a:avLst/>
              <a:gdLst/>
              <a:ahLst/>
              <a:cxnLst/>
              <a:rect l="l" t="t" r="r" b="b"/>
              <a:pathLst>
                <a:path w="2757" h="2758" extrusionOk="0">
                  <a:moveTo>
                    <a:pt x="1380" y="2758"/>
                  </a:moveTo>
                  <a:cubicBezTo>
                    <a:pt x="2138" y="2758"/>
                    <a:pt x="2757" y="2139"/>
                    <a:pt x="2757" y="1379"/>
                  </a:cubicBezTo>
                  <a:cubicBezTo>
                    <a:pt x="2757" y="619"/>
                    <a:pt x="2138" y="0"/>
                    <a:pt x="1380" y="0"/>
                  </a:cubicBezTo>
                  <a:cubicBezTo>
                    <a:pt x="621" y="0"/>
                    <a:pt x="1" y="619"/>
                    <a:pt x="1" y="1379"/>
                  </a:cubicBezTo>
                  <a:cubicBezTo>
                    <a:pt x="1" y="2139"/>
                    <a:pt x="620" y="2758"/>
                    <a:pt x="1380" y="2758"/>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0" name="Google Shape;1430;p9"/>
            <p:cNvSpPr/>
            <p:nvPr/>
          </p:nvSpPr>
          <p:spPr>
            <a:xfrm>
              <a:off x="4443087" y="75505"/>
              <a:ext cx="70655" cy="70688"/>
            </a:xfrm>
            <a:custGeom>
              <a:avLst/>
              <a:gdLst/>
              <a:ahLst/>
              <a:cxnLst/>
              <a:rect l="l" t="t" r="r" b="b"/>
              <a:pathLst>
                <a:path w="2757" h="2758" extrusionOk="0">
                  <a:moveTo>
                    <a:pt x="1377" y="2757"/>
                  </a:moveTo>
                  <a:cubicBezTo>
                    <a:pt x="2137" y="2757"/>
                    <a:pt x="2756" y="2138"/>
                    <a:pt x="2756" y="1378"/>
                  </a:cubicBezTo>
                  <a:cubicBezTo>
                    <a:pt x="2756" y="620"/>
                    <a:pt x="2137" y="1"/>
                    <a:pt x="1377" y="1"/>
                  </a:cubicBezTo>
                  <a:cubicBezTo>
                    <a:pt x="619" y="1"/>
                    <a:pt x="0" y="620"/>
                    <a:pt x="0" y="1378"/>
                  </a:cubicBezTo>
                  <a:cubicBezTo>
                    <a:pt x="0" y="2138"/>
                    <a:pt x="619" y="2757"/>
                    <a:pt x="1377"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1" name="Google Shape;1431;p9"/>
            <p:cNvSpPr/>
            <p:nvPr/>
          </p:nvSpPr>
          <p:spPr>
            <a:xfrm>
              <a:off x="4604336" y="30089"/>
              <a:ext cx="70655" cy="70662"/>
            </a:xfrm>
            <a:custGeom>
              <a:avLst/>
              <a:gdLst/>
              <a:ahLst/>
              <a:cxnLst/>
              <a:rect l="l" t="t" r="r" b="b"/>
              <a:pathLst>
                <a:path w="2757" h="2757" extrusionOk="0">
                  <a:moveTo>
                    <a:pt x="1379" y="2757"/>
                  </a:moveTo>
                  <a:cubicBezTo>
                    <a:pt x="2137" y="2757"/>
                    <a:pt x="2756" y="2138"/>
                    <a:pt x="2756" y="1380"/>
                  </a:cubicBezTo>
                  <a:cubicBezTo>
                    <a:pt x="2756" y="620"/>
                    <a:pt x="2137" y="1"/>
                    <a:pt x="1379" y="1"/>
                  </a:cubicBezTo>
                  <a:cubicBezTo>
                    <a:pt x="619" y="1"/>
                    <a:pt x="0" y="620"/>
                    <a:pt x="0" y="1380"/>
                  </a:cubicBezTo>
                  <a:cubicBezTo>
                    <a:pt x="0" y="2138"/>
                    <a:pt x="619" y="2757"/>
                    <a:pt x="1379"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2" name="Google Shape;1432;p9"/>
            <p:cNvSpPr/>
            <p:nvPr/>
          </p:nvSpPr>
          <p:spPr>
            <a:xfrm>
              <a:off x="4729013" y="26"/>
              <a:ext cx="80188" cy="70713"/>
            </a:xfrm>
            <a:custGeom>
              <a:avLst/>
              <a:gdLst/>
              <a:ahLst/>
              <a:cxnLst/>
              <a:rect l="l" t="t" r="r" b="b"/>
              <a:pathLst>
                <a:path w="3129" h="2759" extrusionOk="0">
                  <a:moveTo>
                    <a:pt x="1564" y="1"/>
                  </a:moveTo>
                  <a:cubicBezTo>
                    <a:pt x="1389" y="1"/>
                    <a:pt x="1211" y="34"/>
                    <a:pt x="1039" y="105"/>
                  </a:cubicBezTo>
                  <a:cubicBezTo>
                    <a:pt x="336" y="396"/>
                    <a:pt x="0" y="1200"/>
                    <a:pt x="289" y="1904"/>
                  </a:cubicBezTo>
                  <a:cubicBezTo>
                    <a:pt x="509" y="2436"/>
                    <a:pt x="1023" y="2758"/>
                    <a:pt x="1565" y="2758"/>
                  </a:cubicBezTo>
                  <a:cubicBezTo>
                    <a:pt x="1740" y="2758"/>
                    <a:pt x="1918" y="2725"/>
                    <a:pt x="2089" y="2654"/>
                  </a:cubicBezTo>
                  <a:cubicBezTo>
                    <a:pt x="2793" y="2364"/>
                    <a:pt x="3128" y="1559"/>
                    <a:pt x="2838" y="854"/>
                  </a:cubicBezTo>
                  <a:cubicBezTo>
                    <a:pt x="2620" y="322"/>
                    <a:pt x="2106" y="1"/>
                    <a:pt x="156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3" name="Google Shape;1433;p9"/>
            <p:cNvSpPr/>
            <p:nvPr/>
          </p:nvSpPr>
          <p:spPr>
            <a:xfrm>
              <a:off x="4856459" y="5639"/>
              <a:ext cx="70655" cy="70662"/>
            </a:xfrm>
            <a:custGeom>
              <a:avLst/>
              <a:gdLst/>
              <a:ahLst/>
              <a:cxnLst/>
              <a:rect l="l" t="t" r="r" b="b"/>
              <a:pathLst>
                <a:path w="2757" h="2757" extrusionOk="0">
                  <a:moveTo>
                    <a:pt x="1378" y="2757"/>
                  </a:moveTo>
                  <a:cubicBezTo>
                    <a:pt x="2138" y="2757"/>
                    <a:pt x="2757" y="2138"/>
                    <a:pt x="2757" y="1380"/>
                  </a:cubicBezTo>
                  <a:cubicBezTo>
                    <a:pt x="2757" y="620"/>
                    <a:pt x="2138" y="1"/>
                    <a:pt x="1378" y="1"/>
                  </a:cubicBezTo>
                  <a:cubicBezTo>
                    <a:pt x="618" y="1"/>
                    <a:pt x="0" y="620"/>
                    <a:pt x="0" y="1380"/>
                  </a:cubicBezTo>
                  <a:cubicBezTo>
                    <a:pt x="0" y="2138"/>
                    <a:pt x="619" y="2757"/>
                    <a:pt x="1378"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4" name="Google Shape;1434;p9"/>
            <p:cNvSpPr/>
            <p:nvPr/>
          </p:nvSpPr>
          <p:spPr>
            <a:xfrm>
              <a:off x="4986672" y="49056"/>
              <a:ext cx="70706" cy="70662"/>
            </a:xfrm>
            <a:custGeom>
              <a:avLst/>
              <a:gdLst/>
              <a:ahLst/>
              <a:cxnLst/>
              <a:rect l="l" t="t" r="r" b="b"/>
              <a:pathLst>
                <a:path w="2759" h="2757" extrusionOk="0">
                  <a:moveTo>
                    <a:pt x="1379" y="1"/>
                  </a:moveTo>
                  <a:cubicBezTo>
                    <a:pt x="618" y="1"/>
                    <a:pt x="0" y="618"/>
                    <a:pt x="0" y="1380"/>
                  </a:cubicBezTo>
                  <a:cubicBezTo>
                    <a:pt x="0" y="2141"/>
                    <a:pt x="618" y="2757"/>
                    <a:pt x="1379" y="2757"/>
                  </a:cubicBezTo>
                  <a:cubicBezTo>
                    <a:pt x="2141" y="2757"/>
                    <a:pt x="2758" y="2141"/>
                    <a:pt x="2758" y="1380"/>
                  </a:cubicBezTo>
                  <a:cubicBezTo>
                    <a:pt x="2758" y="618"/>
                    <a:pt x="2141" y="1"/>
                    <a:pt x="137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5" name="Google Shape;1435;p9"/>
            <p:cNvSpPr/>
            <p:nvPr/>
          </p:nvSpPr>
          <p:spPr>
            <a:xfrm>
              <a:off x="5101817" y="86834"/>
              <a:ext cx="70655" cy="70662"/>
            </a:xfrm>
            <a:custGeom>
              <a:avLst/>
              <a:gdLst/>
              <a:ahLst/>
              <a:cxnLst/>
              <a:rect l="l" t="t" r="r" b="b"/>
              <a:pathLst>
                <a:path w="2757" h="2757" extrusionOk="0">
                  <a:moveTo>
                    <a:pt x="1378" y="2756"/>
                  </a:moveTo>
                  <a:cubicBezTo>
                    <a:pt x="2138" y="2756"/>
                    <a:pt x="2757" y="2138"/>
                    <a:pt x="2757" y="1379"/>
                  </a:cubicBezTo>
                  <a:cubicBezTo>
                    <a:pt x="2757" y="619"/>
                    <a:pt x="2138" y="0"/>
                    <a:pt x="1378" y="0"/>
                  </a:cubicBezTo>
                  <a:cubicBezTo>
                    <a:pt x="620" y="0"/>
                    <a:pt x="1" y="619"/>
                    <a:pt x="1" y="1379"/>
                  </a:cubicBezTo>
                  <a:cubicBezTo>
                    <a:pt x="1" y="2138"/>
                    <a:pt x="620" y="2756"/>
                    <a:pt x="1378" y="275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6" name="Google Shape;1436;p9"/>
            <p:cNvSpPr/>
            <p:nvPr/>
          </p:nvSpPr>
          <p:spPr>
            <a:xfrm>
              <a:off x="5232030" y="109465"/>
              <a:ext cx="70706" cy="70688"/>
            </a:xfrm>
            <a:custGeom>
              <a:avLst/>
              <a:gdLst/>
              <a:ahLst/>
              <a:cxnLst/>
              <a:rect l="l" t="t" r="r" b="b"/>
              <a:pathLst>
                <a:path w="2759" h="2758" extrusionOk="0">
                  <a:moveTo>
                    <a:pt x="1379" y="2758"/>
                  </a:moveTo>
                  <a:cubicBezTo>
                    <a:pt x="2138" y="2758"/>
                    <a:pt x="2758" y="2139"/>
                    <a:pt x="2758" y="1379"/>
                  </a:cubicBezTo>
                  <a:cubicBezTo>
                    <a:pt x="2758" y="619"/>
                    <a:pt x="2138" y="0"/>
                    <a:pt x="1379" y="0"/>
                  </a:cubicBezTo>
                  <a:cubicBezTo>
                    <a:pt x="621" y="0"/>
                    <a:pt x="1" y="619"/>
                    <a:pt x="1" y="1379"/>
                  </a:cubicBezTo>
                  <a:cubicBezTo>
                    <a:pt x="1" y="2139"/>
                    <a:pt x="620" y="2758"/>
                    <a:pt x="1379" y="2758"/>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7" name="Google Shape;1437;p9"/>
            <p:cNvSpPr/>
            <p:nvPr/>
          </p:nvSpPr>
          <p:spPr>
            <a:xfrm>
              <a:off x="5352838" y="75505"/>
              <a:ext cx="70655" cy="70688"/>
            </a:xfrm>
            <a:custGeom>
              <a:avLst/>
              <a:gdLst/>
              <a:ahLst/>
              <a:cxnLst/>
              <a:rect l="l" t="t" r="r" b="b"/>
              <a:pathLst>
                <a:path w="2757" h="2758" extrusionOk="0">
                  <a:moveTo>
                    <a:pt x="1380" y="2757"/>
                  </a:moveTo>
                  <a:cubicBezTo>
                    <a:pt x="2138" y="2757"/>
                    <a:pt x="2757" y="2138"/>
                    <a:pt x="2757" y="1378"/>
                  </a:cubicBezTo>
                  <a:cubicBezTo>
                    <a:pt x="2757" y="620"/>
                    <a:pt x="2138" y="1"/>
                    <a:pt x="1380" y="1"/>
                  </a:cubicBezTo>
                  <a:cubicBezTo>
                    <a:pt x="620" y="1"/>
                    <a:pt x="1" y="620"/>
                    <a:pt x="1" y="1378"/>
                  </a:cubicBezTo>
                  <a:cubicBezTo>
                    <a:pt x="1" y="2138"/>
                    <a:pt x="620" y="2757"/>
                    <a:pt x="1380"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8" name="Google Shape;1438;p9"/>
            <p:cNvSpPr/>
            <p:nvPr/>
          </p:nvSpPr>
          <p:spPr>
            <a:xfrm>
              <a:off x="5519750" y="30089"/>
              <a:ext cx="70655" cy="70662"/>
            </a:xfrm>
            <a:custGeom>
              <a:avLst/>
              <a:gdLst/>
              <a:ahLst/>
              <a:cxnLst/>
              <a:rect l="l" t="t" r="r" b="b"/>
              <a:pathLst>
                <a:path w="2757" h="2757" extrusionOk="0">
                  <a:moveTo>
                    <a:pt x="1380" y="2757"/>
                  </a:moveTo>
                  <a:cubicBezTo>
                    <a:pt x="2138" y="2757"/>
                    <a:pt x="2757" y="2138"/>
                    <a:pt x="2757" y="1380"/>
                  </a:cubicBezTo>
                  <a:cubicBezTo>
                    <a:pt x="2757" y="620"/>
                    <a:pt x="2138" y="1"/>
                    <a:pt x="1380" y="1"/>
                  </a:cubicBezTo>
                  <a:cubicBezTo>
                    <a:pt x="620" y="1"/>
                    <a:pt x="1" y="620"/>
                    <a:pt x="1" y="1380"/>
                  </a:cubicBezTo>
                  <a:cubicBezTo>
                    <a:pt x="1" y="2138"/>
                    <a:pt x="620" y="2757"/>
                    <a:pt x="1380"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9" name="Google Shape;1439;p9"/>
            <p:cNvSpPr/>
            <p:nvPr/>
          </p:nvSpPr>
          <p:spPr>
            <a:xfrm>
              <a:off x="5649195" y="0"/>
              <a:ext cx="70655" cy="70662"/>
            </a:xfrm>
            <a:custGeom>
              <a:avLst/>
              <a:gdLst/>
              <a:ahLst/>
              <a:cxnLst/>
              <a:rect l="l" t="t" r="r" b="b"/>
              <a:pathLst>
                <a:path w="2757" h="2757" extrusionOk="0">
                  <a:moveTo>
                    <a:pt x="1378" y="0"/>
                  </a:moveTo>
                  <a:cubicBezTo>
                    <a:pt x="618" y="0"/>
                    <a:pt x="1" y="617"/>
                    <a:pt x="1" y="1379"/>
                  </a:cubicBezTo>
                  <a:cubicBezTo>
                    <a:pt x="1" y="2139"/>
                    <a:pt x="618" y="2756"/>
                    <a:pt x="1378" y="2756"/>
                  </a:cubicBezTo>
                  <a:cubicBezTo>
                    <a:pt x="2139" y="2756"/>
                    <a:pt x="2757" y="2139"/>
                    <a:pt x="2757" y="1379"/>
                  </a:cubicBezTo>
                  <a:cubicBezTo>
                    <a:pt x="2757" y="617"/>
                    <a:pt x="2139" y="0"/>
                    <a:pt x="137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0" name="Google Shape;1440;p9"/>
            <p:cNvSpPr/>
            <p:nvPr/>
          </p:nvSpPr>
          <p:spPr>
            <a:xfrm>
              <a:off x="5771873" y="5639"/>
              <a:ext cx="70655" cy="70662"/>
            </a:xfrm>
            <a:custGeom>
              <a:avLst/>
              <a:gdLst/>
              <a:ahLst/>
              <a:cxnLst/>
              <a:rect l="l" t="t" r="r" b="b"/>
              <a:pathLst>
                <a:path w="2757" h="2757" extrusionOk="0">
                  <a:moveTo>
                    <a:pt x="1378" y="2757"/>
                  </a:moveTo>
                  <a:cubicBezTo>
                    <a:pt x="2138" y="2757"/>
                    <a:pt x="2757" y="2138"/>
                    <a:pt x="2757" y="1380"/>
                  </a:cubicBezTo>
                  <a:cubicBezTo>
                    <a:pt x="2757" y="620"/>
                    <a:pt x="2138" y="1"/>
                    <a:pt x="1378" y="1"/>
                  </a:cubicBezTo>
                  <a:cubicBezTo>
                    <a:pt x="620" y="1"/>
                    <a:pt x="1" y="620"/>
                    <a:pt x="1" y="1380"/>
                  </a:cubicBezTo>
                  <a:cubicBezTo>
                    <a:pt x="1" y="2138"/>
                    <a:pt x="620" y="2757"/>
                    <a:pt x="1378"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1" name="Google Shape;1441;p9"/>
            <p:cNvSpPr/>
            <p:nvPr/>
          </p:nvSpPr>
          <p:spPr>
            <a:xfrm>
              <a:off x="5902138" y="49056"/>
              <a:ext cx="70655" cy="70662"/>
            </a:xfrm>
            <a:custGeom>
              <a:avLst/>
              <a:gdLst/>
              <a:ahLst/>
              <a:cxnLst/>
              <a:rect l="l" t="t" r="r" b="b"/>
              <a:pathLst>
                <a:path w="2757" h="2757" extrusionOk="0">
                  <a:moveTo>
                    <a:pt x="1378" y="1"/>
                  </a:moveTo>
                  <a:cubicBezTo>
                    <a:pt x="618" y="1"/>
                    <a:pt x="0" y="618"/>
                    <a:pt x="0" y="1380"/>
                  </a:cubicBezTo>
                  <a:cubicBezTo>
                    <a:pt x="0" y="2141"/>
                    <a:pt x="618" y="2757"/>
                    <a:pt x="1378" y="2757"/>
                  </a:cubicBezTo>
                  <a:cubicBezTo>
                    <a:pt x="2139" y="2757"/>
                    <a:pt x="2756" y="2141"/>
                    <a:pt x="2756" y="1380"/>
                  </a:cubicBezTo>
                  <a:cubicBezTo>
                    <a:pt x="2756" y="618"/>
                    <a:pt x="2139" y="1"/>
                    <a:pt x="137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2" name="Google Shape;1442;p9"/>
            <p:cNvSpPr/>
            <p:nvPr/>
          </p:nvSpPr>
          <p:spPr>
            <a:xfrm>
              <a:off x="6017257" y="86834"/>
              <a:ext cx="70655" cy="70662"/>
            </a:xfrm>
            <a:custGeom>
              <a:avLst/>
              <a:gdLst/>
              <a:ahLst/>
              <a:cxnLst/>
              <a:rect l="l" t="t" r="r" b="b"/>
              <a:pathLst>
                <a:path w="2757" h="2757" extrusionOk="0">
                  <a:moveTo>
                    <a:pt x="1379" y="2756"/>
                  </a:moveTo>
                  <a:cubicBezTo>
                    <a:pt x="2137" y="2756"/>
                    <a:pt x="2756" y="2138"/>
                    <a:pt x="2756" y="1379"/>
                  </a:cubicBezTo>
                  <a:cubicBezTo>
                    <a:pt x="2756" y="619"/>
                    <a:pt x="2137" y="0"/>
                    <a:pt x="1379" y="0"/>
                  </a:cubicBezTo>
                  <a:cubicBezTo>
                    <a:pt x="621" y="0"/>
                    <a:pt x="0" y="619"/>
                    <a:pt x="0" y="1379"/>
                  </a:cubicBezTo>
                  <a:cubicBezTo>
                    <a:pt x="0" y="2138"/>
                    <a:pt x="619" y="2756"/>
                    <a:pt x="1379" y="275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3" name="Google Shape;1443;p9"/>
            <p:cNvSpPr/>
            <p:nvPr/>
          </p:nvSpPr>
          <p:spPr>
            <a:xfrm>
              <a:off x="6147496" y="109465"/>
              <a:ext cx="70655" cy="70688"/>
            </a:xfrm>
            <a:custGeom>
              <a:avLst/>
              <a:gdLst/>
              <a:ahLst/>
              <a:cxnLst/>
              <a:rect l="l" t="t" r="r" b="b"/>
              <a:pathLst>
                <a:path w="2757" h="2758" extrusionOk="0">
                  <a:moveTo>
                    <a:pt x="1378" y="2758"/>
                  </a:moveTo>
                  <a:cubicBezTo>
                    <a:pt x="2138" y="2758"/>
                    <a:pt x="2757" y="2139"/>
                    <a:pt x="2757" y="1379"/>
                  </a:cubicBezTo>
                  <a:cubicBezTo>
                    <a:pt x="2757" y="619"/>
                    <a:pt x="2138" y="0"/>
                    <a:pt x="1378" y="0"/>
                  </a:cubicBezTo>
                  <a:cubicBezTo>
                    <a:pt x="620" y="0"/>
                    <a:pt x="1" y="619"/>
                    <a:pt x="1" y="1379"/>
                  </a:cubicBezTo>
                  <a:cubicBezTo>
                    <a:pt x="1" y="2139"/>
                    <a:pt x="620" y="2758"/>
                    <a:pt x="1378" y="2758"/>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4" name="Google Shape;1444;p9"/>
            <p:cNvSpPr/>
            <p:nvPr/>
          </p:nvSpPr>
          <p:spPr>
            <a:xfrm>
              <a:off x="6268304" y="75505"/>
              <a:ext cx="70655" cy="70688"/>
            </a:xfrm>
            <a:custGeom>
              <a:avLst/>
              <a:gdLst/>
              <a:ahLst/>
              <a:cxnLst/>
              <a:rect l="l" t="t" r="r" b="b"/>
              <a:pathLst>
                <a:path w="2757" h="2758" extrusionOk="0">
                  <a:moveTo>
                    <a:pt x="1378" y="2757"/>
                  </a:moveTo>
                  <a:cubicBezTo>
                    <a:pt x="2138" y="2757"/>
                    <a:pt x="2757" y="2138"/>
                    <a:pt x="2757" y="1378"/>
                  </a:cubicBezTo>
                  <a:cubicBezTo>
                    <a:pt x="2757" y="620"/>
                    <a:pt x="2136" y="1"/>
                    <a:pt x="1378" y="1"/>
                  </a:cubicBezTo>
                  <a:cubicBezTo>
                    <a:pt x="618" y="1"/>
                    <a:pt x="1" y="620"/>
                    <a:pt x="1" y="1378"/>
                  </a:cubicBezTo>
                  <a:cubicBezTo>
                    <a:pt x="1" y="2138"/>
                    <a:pt x="620" y="2757"/>
                    <a:pt x="1378"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5" name="Google Shape;1445;p9"/>
            <p:cNvSpPr/>
            <p:nvPr/>
          </p:nvSpPr>
          <p:spPr>
            <a:xfrm>
              <a:off x="6429552" y="30089"/>
              <a:ext cx="70681" cy="70662"/>
            </a:xfrm>
            <a:custGeom>
              <a:avLst/>
              <a:gdLst/>
              <a:ahLst/>
              <a:cxnLst/>
              <a:rect l="l" t="t" r="r" b="b"/>
              <a:pathLst>
                <a:path w="2758" h="2757" extrusionOk="0">
                  <a:moveTo>
                    <a:pt x="1378" y="1"/>
                  </a:moveTo>
                  <a:cubicBezTo>
                    <a:pt x="617" y="1"/>
                    <a:pt x="1" y="618"/>
                    <a:pt x="1" y="1380"/>
                  </a:cubicBezTo>
                  <a:cubicBezTo>
                    <a:pt x="1" y="2140"/>
                    <a:pt x="617" y="2757"/>
                    <a:pt x="1378" y="2757"/>
                  </a:cubicBezTo>
                  <a:cubicBezTo>
                    <a:pt x="2140" y="2757"/>
                    <a:pt x="2757" y="2140"/>
                    <a:pt x="2757" y="1380"/>
                  </a:cubicBezTo>
                  <a:cubicBezTo>
                    <a:pt x="2757" y="618"/>
                    <a:pt x="2140" y="1"/>
                    <a:pt x="137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6" name="Google Shape;1446;p9"/>
            <p:cNvSpPr/>
            <p:nvPr/>
          </p:nvSpPr>
          <p:spPr>
            <a:xfrm>
              <a:off x="6558971" y="0"/>
              <a:ext cx="70655" cy="70662"/>
            </a:xfrm>
            <a:custGeom>
              <a:avLst/>
              <a:gdLst/>
              <a:ahLst/>
              <a:cxnLst/>
              <a:rect l="l" t="t" r="r" b="b"/>
              <a:pathLst>
                <a:path w="2757" h="2757" extrusionOk="0">
                  <a:moveTo>
                    <a:pt x="1379" y="0"/>
                  </a:moveTo>
                  <a:cubicBezTo>
                    <a:pt x="618" y="0"/>
                    <a:pt x="0" y="617"/>
                    <a:pt x="0" y="1379"/>
                  </a:cubicBezTo>
                  <a:cubicBezTo>
                    <a:pt x="0" y="2139"/>
                    <a:pt x="618" y="2756"/>
                    <a:pt x="1379" y="2756"/>
                  </a:cubicBezTo>
                  <a:cubicBezTo>
                    <a:pt x="2139" y="2756"/>
                    <a:pt x="2756" y="2139"/>
                    <a:pt x="2756" y="1379"/>
                  </a:cubicBezTo>
                  <a:cubicBezTo>
                    <a:pt x="2756" y="617"/>
                    <a:pt x="2139" y="0"/>
                    <a:pt x="137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7" name="Google Shape;1447;p9"/>
            <p:cNvSpPr/>
            <p:nvPr/>
          </p:nvSpPr>
          <p:spPr>
            <a:xfrm>
              <a:off x="6681650" y="5639"/>
              <a:ext cx="70655" cy="70662"/>
            </a:xfrm>
            <a:custGeom>
              <a:avLst/>
              <a:gdLst/>
              <a:ahLst/>
              <a:cxnLst/>
              <a:rect l="l" t="t" r="r" b="b"/>
              <a:pathLst>
                <a:path w="2757" h="2757" extrusionOk="0">
                  <a:moveTo>
                    <a:pt x="1379" y="2757"/>
                  </a:moveTo>
                  <a:cubicBezTo>
                    <a:pt x="2138" y="2757"/>
                    <a:pt x="2757" y="2138"/>
                    <a:pt x="2757" y="1380"/>
                  </a:cubicBezTo>
                  <a:cubicBezTo>
                    <a:pt x="2757" y="620"/>
                    <a:pt x="2138" y="1"/>
                    <a:pt x="1379" y="1"/>
                  </a:cubicBezTo>
                  <a:cubicBezTo>
                    <a:pt x="619" y="1"/>
                    <a:pt x="0" y="620"/>
                    <a:pt x="0" y="1380"/>
                  </a:cubicBezTo>
                  <a:cubicBezTo>
                    <a:pt x="0" y="2138"/>
                    <a:pt x="619" y="2757"/>
                    <a:pt x="1379"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8" name="Google Shape;1448;p9"/>
            <p:cNvSpPr/>
            <p:nvPr/>
          </p:nvSpPr>
          <p:spPr>
            <a:xfrm>
              <a:off x="6811914" y="49056"/>
              <a:ext cx="70655" cy="70713"/>
            </a:xfrm>
            <a:custGeom>
              <a:avLst/>
              <a:gdLst/>
              <a:ahLst/>
              <a:cxnLst/>
              <a:rect l="l" t="t" r="r" b="b"/>
              <a:pathLst>
                <a:path w="2757" h="2759" extrusionOk="0">
                  <a:moveTo>
                    <a:pt x="1377" y="2759"/>
                  </a:moveTo>
                  <a:cubicBezTo>
                    <a:pt x="2137" y="2759"/>
                    <a:pt x="2756" y="2138"/>
                    <a:pt x="2756" y="1380"/>
                  </a:cubicBezTo>
                  <a:cubicBezTo>
                    <a:pt x="2756" y="621"/>
                    <a:pt x="2137" y="1"/>
                    <a:pt x="1377" y="1"/>
                  </a:cubicBezTo>
                  <a:cubicBezTo>
                    <a:pt x="619" y="1"/>
                    <a:pt x="0" y="620"/>
                    <a:pt x="0" y="1380"/>
                  </a:cubicBezTo>
                  <a:cubicBezTo>
                    <a:pt x="0" y="2138"/>
                    <a:pt x="619" y="2759"/>
                    <a:pt x="1377" y="275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9" name="Google Shape;1449;p9"/>
            <p:cNvSpPr/>
            <p:nvPr/>
          </p:nvSpPr>
          <p:spPr>
            <a:xfrm>
              <a:off x="6927007" y="86834"/>
              <a:ext cx="70706" cy="70662"/>
            </a:xfrm>
            <a:custGeom>
              <a:avLst/>
              <a:gdLst/>
              <a:ahLst/>
              <a:cxnLst/>
              <a:rect l="l" t="t" r="r" b="b"/>
              <a:pathLst>
                <a:path w="2759" h="2757" extrusionOk="0">
                  <a:moveTo>
                    <a:pt x="1380" y="2756"/>
                  </a:moveTo>
                  <a:cubicBezTo>
                    <a:pt x="2138" y="2756"/>
                    <a:pt x="2759" y="2138"/>
                    <a:pt x="2759" y="1379"/>
                  </a:cubicBezTo>
                  <a:cubicBezTo>
                    <a:pt x="2759" y="619"/>
                    <a:pt x="2140" y="0"/>
                    <a:pt x="1380" y="0"/>
                  </a:cubicBezTo>
                  <a:cubicBezTo>
                    <a:pt x="620" y="0"/>
                    <a:pt x="1" y="619"/>
                    <a:pt x="1" y="1379"/>
                  </a:cubicBezTo>
                  <a:cubicBezTo>
                    <a:pt x="1" y="2138"/>
                    <a:pt x="620" y="2756"/>
                    <a:pt x="1380" y="275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0" name="Google Shape;1450;p9"/>
            <p:cNvSpPr/>
            <p:nvPr/>
          </p:nvSpPr>
          <p:spPr>
            <a:xfrm>
              <a:off x="7057272" y="109465"/>
              <a:ext cx="70655" cy="70688"/>
            </a:xfrm>
            <a:custGeom>
              <a:avLst/>
              <a:gdLst/>
              <a:ahLst/>
              <a:cxnLst/>
              <a:rect l="l" t="t" r="r" b="b"/>
              <a:pathLst>
                <a:path w="2757" h="2758" extrusionOk="0">
                  <a:moveTo>
                    <a:pt x="1379" y="2758"/>
                  </a:moveTo>
                  <a:cubicBezTo>
                    <a:pt x="2138" y="2758"/>
                    <a:pt x="2757" y="2139"/>
                    <a:pt x="2757" y="1379"/>
                  </a:cubicBezTo>
                  <a:cubicBezTo>
                    <a:pt x="2757" y="619"/>
                    <a:pt x="2138" y="0"/>
                    <a:pt x="1379" y="0"/>
                  </a:cubicBezTo>
                  <a:cubicBezTo>
                    <a:pt x="619" y="0"/>
                    <a:pt x="0" y="619"/>
                    <a:pt x="0" y="1379"/>
                  </a:cubicBezTo>
                  <a:cubicBezTo>
                    <a:pt x="0" y="2139"/>
                    <a:pt x="619" y="2758"/>
                    <a:pt x="1379" y="2758"/>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1" name="Google Shape;1451;p9"/>
            <p:cNvSpPr/>
            <p:nvPr/>
          </p:nvSpPr>
          <p:spPr>
            <a:xfrm>
              <a:off x="7178080" y="75505"/>
              <a:ext cx="70655" cy="70688"/>
            </a:xfrm>
            <a:custGeom>
              <a:avLst/>
              <a:gdLst/>
              <a:ahLst/>
              <a:cxnLst/>
              <a:rect l="l" t="t" r="r" b="b"/>
              <a:pathLst>
                <a:path w="2757" h="2758" extrusionOk="0">
                  <a:moveTo>
                    <a:pt x="1378" y="2757"/>
                  </a:moveTo>
                  <a:cubicBezTo>
                    <a:pt x="2138" y="2757"/>
                    <a:pt x="2757" y="2138"/>
                    <a:pt x="2757" y="1378"/>
                  </a:cubicBezTo>
                  <a:cubicBezTo>
                    <a:pt x="2757" y="620"/>
                    <a:pt x="2138" y="1"/>
                    <a:pt x="1378" y="1"/>
                  </a:cubicBezTo>
                  <a:cubicBezTo>
                    <a:pt x="619" y="1"/>
                    <a:pt x="1" y="620"/>
                    <a:pt x="1" y="1378"/>
                  </a:cubicBezTo>
                  <a:cubicBezTo>
                    <a:pt x="1" y="2138"/>
                    <a:pt x="619" y="2757"/>
                    <a:pt x="1378"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2" name="Google Shape;1452;p9"/>
            <p:cNvSpPr/>
            <p:nvPr/>
          </p:nvSpPr>
          <p:spPr>
            <a:xfrm>
              <a:off x="8250946" y="30089"/>
              <a:ext cx="70655" cy="70662"/>
            </a:xfrm>
            <a:custGeom>
              <a:avLst/>
              <a:gdLst/>
              <a:ahLst/>
              <a:cxnLst/>
              <a:rect l="l" t="t" r="r" b="b"/>
              <a:pathLst>
                <a:path w="2757" h="2757" extrusionOk="0">
                  <a:moveTo>
                    <a:pt x="1379" y="2757"/>
                  </a:moveTo>
                  <a:cubicBezTo>
                    <a:pt x="2138" y="2757"/>
                    <a:pt x="2757" y="2138"/>
                    <a:pt x="2757" y="1380"/>
                  </a:cubicBezTo>
                  <a:cubicBezTo>
                    <a:pt x="2757" y="620"/>
                    <a:pt x="2138" y="1"/>
                    <a:pt x="1379" y="1"/>
                  </a:cubicBezTo>
                  <a:cubicBezTo>
                    <a:pt x="619" y="1"/>
                    <a:pt x="1" y="620"/>
                    <a:pt x="1" y="1380"/>
                  </a:cubicBezTo>
                  <a:cubicBezTo>
                    <a:pt x="1" y="2138"/>
                    <a:pt x="619" y="2757"/>
                    <a:pt x="1379"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3" name="Google Shape;1453;p9"/>
            <p:cNvSpPr/>
            <p:nvPr/>
          </p:nvSpPr>
          <p:spPr>
            <a:xfrm>
              <a:off x="8380391" y="0"/>
              <a:ext cx="70655" cy="70662"/>
            </a:xfrm>
            <a:custGeom>
              <a:avLst/>
              <a:gdLst/>
              <a:ahLst/>
              <a:cxnLst/>
              <a:rect l="l" t="t" r="r" b="b"/>
              <a:pathLst>
                <a:path w="2757" h="2757" extrusionOk="0">
                  <a:moveTo>
                    <a:pt x="1378" y="2756"/>
                  </a:moveTo>
                  <a:cubicBezTo>
                    <a:pt x="2138" y="2756"/>
                    <a:pt x="2757" y="2137"/>
                    <a:pt x="2757" y="1379"/>
                  </a:cubicBezTo>
                  <a:cubicBezTo>
                    <a:pt x="2757" y="619"/>
                    <a:pt x="2138" y="0"/>
                    <a:pt x="1378" y="0"/>
                  </a:cubicBezTo>
                  <a:cubicBezTo>
                    <a:pt x="619" y="0"/>
                    <a:pt x="1" y="619"/>
                    <a:pt x="1" y="1379"/>
                  </a:cubicBezTo>
                  <a:cubicBezTo>
                    <a:pt x="1" y="2137"/>
                    <a:pt x="619" y="2756"/>
                    <a:pt x="1378" y="275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4" name="Google Shape;1454;p9"/>
            <p:cNvSpPr/>
            <p:nvPr/>
          </p:nvSpPr>
          <p:spPr>
            <a:xfrm>
              <a:off x="8503070" y="5639"/>
              <a:ext cx="70655" cy="70662"/>
            </a:xfrm>
            <a:custGeom>
              <a:avLst/>
              <a:gdLst/>
              <a:ahLst/>
              <a:cxnLst/>
              <a:rect l="l" t="t" r="r" b="b"/>
              <a:pathLst>
                <a:path w="2757" h="2757" extrusionOk="0">
                  <a:moveTo>
                    <a:pt x="1378" y="2757"/>
                  </a:moveTo>
                  <a:cubicBezTo>
                    <a:pt x="2138" y="2757"/>
                    <a:pt x="2757" y="2138"/>
                    <a:pt x="2757" y="1380"/>
                  </a:cubicBezTo>
                  <a:cubicBezTo>
                    <a:pt x="2757" y="620"/>
                    <a:pt x="2138" y="1"/>
                    <a:pt x="1378" y="1"/>
                  </a:cubicBezTo>
                  <a:cubicBezTo>
                    <a:pt x="620" y="1"/>
                    <a:pt x="1" y="620"/>
                    <a:pt x="1" y="1380"/>
                  </a:cubicBezTo>
                  <a:cubicBezTo>
                    <a:pt x="1" y="2138"/>
                    <a:pt x="620" y="2757"/>
                    <a:pt x="1378"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5" name="Google Shape;1455;p9"/>
            <p:cNvSpPr/>
            <p:nvPr/>
          </p:nvSpPr>
          <p:spPr>
            <a:xfrm>
              <a:off x="8633334" y="49056"/>
              <a:ext cx="70655" cy="70713"/>
            </a:xfrm>
            <a:custGeom>
              <a:avLst/>
              <a:gdLst/>
              <a:ahLst/>
              <a:cxnLst/>
              <a:rect l="l" t="t" r="r" b="b"/>
              <a:pathLst>
                <a:path w="2757" h="2759" extrusionOk="0">
                  <a:moveTo>
                    <a:pt x="1377" y="2759"/>
                  </a:moveTo>
                  <a:cubicBezTo>
                    <a:pt x="2137" y="2759"/>
                    <a:pt x="2756" y="2138"/>
                    <a:pt x="2756" y="1380"/>
                  </a:cubicBezTo>
                  <a:cubicBezTo>
                    <a:pt x="2756" y="621"/>
                    <a:pt x="2137" y="1"/>
                    <a:pt x="1377" y="1"/>
                  </a:cubicBezTo>
                  <a:cubicBezTo>
                    <a:pt x="619" y="1"/>
                    <a:pt x="0" y="620"/>
                    <a:pt x="0" y="1380"/>
                  </a:cubicBezTo>
                  <a:cubicBezTo>
                    <a:pt x="0" y="2138"/>
                    <a:pt x="619" y="2759"/>
                    <a:pt x="1377" y="275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6" name="Google Shape;1456;p9"/>
            <p:cNvSpPr/>
            <p:nvPr/>
          </p:nvSpPr>
          <p:spPr>
            <a:xfrm>
              <a:off x="8748453" y="86834"/>
              <a:ext cx="70655" cy="70662"/>
            </a:xfrm>
            <a:custGeom>
              <a:avLst/>
              <a:gdLst/>
              <a:ahLst/>
              <a:cxnLst/>
              <a:rect l="l" t="t" r="r" b="b"/>
              <a:pathLst>
                <a:path w="2757" h="2757" extrusionOk="0">
                  <a:moveTo>
                    <a:pt x="1377" y="2756"/>
                  </a:moveTo>
                  <a:cubicBezTo>
                    <a:pt x="2137" y="2756"/>
                    <a:pt x="2756" y="2138"/>
                    <a:pt x="2756" y="1379"/>
                  </a:cubicBezTo>
                  <a:cubicBezTo>
                    <a:pt x="2756" y="619"/>
                    <a:pt x="2137" y="0"/>
                    <a:pt x="1377" y="0"/>
                  </a:cubicBezTo>
                  <a:cubicBezTo>
                    <a:pt x="619" y="0"/>
                    <a:pt x="0" y="619"/>
                    <a:pt x="0" y="1379"/>
                  </a:cubicBezTo>
                  <a:cubicBezTo>
                    <a:pt x="0" y="2138"/>
                    <a:pt x="619" y="2756"/>
                    <a:pt x="1377" y="275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7" name="Google Shape;1457;p9"/>
            <p:cNvSpPr/>
            <p:nvPr/>
          </p:nvSpPr>
          <p:spPr>
            <a:xfrm>
              <a:off x="8878692" y="109465"/>
              <a:ext cx="70655" cy="70688"/>
            </a:xfrm>
            <a:custGeom>
              <a:avLst/>
              <a:gdLst/>
              <a:ahLst/>
              <a:cxnLst/>
              <a:rect l="l" t="t" r="r" b="b"/>
              <a:pathLst>
                <a:path w="2757" h="2758" extrusionOk="0">
                  <a:moveTo>
                    <a:pt x="1378" y="2758"/>
                  </a:moveTo>
                  <a:cubicBezTo>
                    <a:pt x="2138" y="2758"/>
                    <a:pt x="2757" y="2139"/>
                    <a:pt x="2757" y="1379"/>
                  </a:cubicBezTo>
                  <a:cubicBezTo>
                    <a:pt x="2757" y="619"/>
                    <a:pt x="2138" y="0"/>
                    <a:pt x="1378" y="0"/>
                  </a:cubicBezTo>
                  <a:cubicBezTo>
                    <a:pt x="620" y="0"/>
                    <a:pt x="1" y="619"/>
                    <a:pt x="1" y="1379"/>
                  </a:cubicBezTo>
                  <a:cubicBezTo>
                    <a:pt x="1" y="2139"/>
                    <a:pt x="620" y="2758"/>
                    <a:pt x="1378" y="2758"/>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8" name="Google Shape;1458;p9"/>
            <p:cNvSpPr/>
            <p:nvPr/>
          </p:nvSpPr>
          <p:spPr>
            <a:xfrm>
              <a:off x="8999474" y="75505"/>
              <a:ext cx="70681" cy="70688"/>
            </a:xfrm>
            <a:custGeom>
              <a:avLst/>
              <a:gdLst/>
              <a:ahLst/>
              <a:cxnLst/>
              <a:rect l="l" t="t" r="r" b="b"/>
              <a:pathLst>
                <a:path w="2758" h="2758" extrusionOk="0">
                  <a:moveTo>
                    <a:pt x="1379" y="2757"/>
                  </a:moveTo>
                  <a:cubicBezTo>
                    <a:pt x="2137" y="2757"/>
                    <a:pt x="2758" y="2138"/>
                    <a:pt x="2758" y="1378"/>
                  </a:cubicBezTo>
                  <a:cubicBezTo>
                    <a:pt x="2758" y="620"/>
                    <a:pt x="2137" y="1"/>
                    <a:pt x="1379" y="1"/>
                  </a:cubicBezTo>
                  <a:cubicBezTo>
                    <a:pt x="619" y="1"/>
                    <a:pt x="0" y="620"/>
                    <a:pt x="0" y="1378"/>
                  </a:cubicBezTo>
                  <a:cubicBezTo>
                    <a:pt x="0" y="2138"/>
                    <a:pt x="619" y="2757"/>
                    <a:pt x="1379"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644"/>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able of contents">
  <p:cSld name="BLANK_1">
    <p:bg>
      <p:bgPr>
        <a:solidFill>
          <a:schemeClr val="lt2"/>
        </a:solidFill>
        <a:effectLst/>
      </p:bgPr>
    </p:bg>
    <p:spTree>
      <p:nvGrpSpPr>
        <p:cNvPr id="1" name="Shape 1645"/>
        <p:cNvGrpSpPr/>
        <p:nvPr/>
      </p:nvGrpSpPr>
      <p:grpSpPr>
        <a:xfrm>
          <a:off x="0" y="0"/>
          <a:ext cx="0" cy="0"/>
          <a:chOff x="0" y="0"/>
          <a:chExt cx="0" cy="0"/>
        </a:xfrm>
      </p:grpSpPr>
      <p:sp>
        <p:nvSpPr>
          <p:cNvPr id="1646" name="Google Shape;1646;p13"/>
          <p:cNvSpPr txBox="1">
            <a:spLocks noGrp="1"/>
          </p:cNvSpPr>
          <p:nvPr>
            <p:ph type="title" hasCustomPrompt="1"/>
          </p:nvPr>
        </p:nvSpPr>
        <p:spPr>
          <a:xfrm>
            <a:off x="4945200" y="1339700"/>
            <a:ext cx="562200" cy="4758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SzPts val="2000"/>
              <a:buNone/>
              <a:defRPr sz="1800">
                <a:solidFill>
                  <a:schemeClr val="accent1"/>
                </a:solidFill>
              </a:defRPr>
            </a:lvl1pPr>
            <a:lvl2pPr lvl="1" rtl="0">
              <a:spcBef>
                <a:spcPts val="0"/>
              </a:spcBef>
              <a:spcAft>
                <a:spcPts val="0"/>
              </a:spcAft>
              <a:buSzPts val="2000"/>
              <a:buNone/>
              <a:defRPr sz="2000"/>
            </a:lvl2pPr>
            <a:lvl3pPr lvl="2" rtl="0">
              <a:spcBef>
                <a:spcPts val="0"/>
              </a:spcBef>
              <a:spcAft>
                <a:spcPts val="0"/>
              </a:spcAft>
              <a:buSzPts val="2000"/>
              <a:buNone/>
              <a:defRPr sz="2000"/>
            </a:lvl3pPr>
            <a:lvl4pPr lvl="3" rtl="0">
              <a:spcBef>
                <a:spcPts val="0"/>
              </a:spcBef>
              <a:spcAft>
                <a:spcPts val="0"/>
              </a:spcAft>
              <a:buSzPts val="2000"/>
              <a:buNone/>
              <a:defRPr sz="2000"/>
            </a:lvl4pPr>
            <a:lvl5pPr lvl="4" rtl="0">
              <a:spcBef>
                <a:spcPts val="0"/>
              </a:spcBef>
              <a:spcAft>
                <a:spcPts val="0"/>
              </a:spcAft>
              <a:buSzPts val="2000"/>
              <a:buNone/>
              <a:defRPr sz="2000"/>
            </a:lvl5pPr>
            <a:lvl6pPr lvl="5" rtl="0">
              <a:spcBef>
                <a:spcPts val="0"/>
              </a:spcBef>
              <a:spcAft>
                <a:spcPts val="0"/>
              </a:spcAft>
              <a:buSzPts val="2000"/>
              <a:buNone/>
              <a:defRPr sz="2000"/>
            </a:lvl6pPr>
            <a:lvl7pPr lvl="6" rtl="0">
              <a:spcBef>
                <a:spcPts val="0"/>
              </a:spcBef>
              <a:spcAft>
                <a:spcPts val="0"/>
              </a:spcAft>
              <a:buSzPts val="2000"/>
              <a:buNone/>
              <a:defRPr sz="2000"/>
            </a:lvl7pPr>
            <a:lvl8pPr lvl="7" rtl="0">
              <a:spcBef>
                <a:spcPts val="0"/>
              </a:spcBef>
              <a:spcAft>
                <a:spcPts val="0"/>
              </a:spcAft>
              <a:buSzPts val="2000"/>
              <a:buNone/>
              <a:defRPr sz="2000"/>
            </a:lvl8pPr>
            <a:lvl9pPr lvl="8" rtl="0">
              <a:spcBef>
                <a:spcPts val="0"/>
              </a:spcBef>
              <a:spcAft>
                <a:spcPts val="0"/>
              </a:spcAft>
              <a:buSzPts val="2000"/>
              <a:buNone/>
              <a:defRPr sz="2000"/>
            </a:lvl9pPr>
          </a:lstStyle>
          <a:p>
            <a:r>
              <a:t>xx%</a:t>
            </a:r>
          </a:p>
        </p:txBody>
      </p:sp>
      <p:sp>
        <p:nvSpPr>
          <p:cNvPr id="1647" name="Google Shape;1647;p13"/>
          <p:cNvSpPr txBox="1">
            <a:spLocks noGrp="1"/>
          </p:cNvSpPr>
          <p:nvPr>
            <p:ph type="subTitle" idx="1"/>
          </p:nvPr>
        </p:nvSpPr>
        <p:spPr>
          <a:xfrm>
            <a:off x="5507400" y="1339700"/>
            <a:ext cx="2582400" cy="475800"/>
          </a:xfrm>
          <a:prstGeom prst="rect">
            <a:avLst/>
          </a:prstGeom>
          <a:ln>
            <a:noFill/>
          </a:ln>
        </p:spPr>
        <p:txBody>
          <a:bodyPr spcFirstLastPara="1" wrap="square" lIns="91425" tIns="91425" rIns="91425" bIns="91425" anchor="ctr" anchorCtr="0">
            <a:noAutofit/>
          </a:bodyPr>
          <a:lstStyle>
            <a:lvl1pPr lvl="0" rtl="0">
              <a:lnSpc>
                <a:spcPct val="100000"/>
              </a:lnSpc>
              <a:spcBef>
                <a:spcPts val="0"/>
              </a:spcBef>
              <a:spcAft>
                <a:spcPts val="0"/>
              </a:spcAft>
              <a:buClr>
                <a:schemeClr val="dk1"/>
              </a:buClr>
              <a:buSzPts val="2000"/>
              <a:buFont typeface="Londrina Solid"/>
              <a:buNone/>
              <a:defRPr sz="1800" b="1">
                <a:solidFill>
                  <a:schemeClr val="dk1"/>
                </a:solidFill>
                <a:latin typeface="Anek Devanagari"/>
                <a:ea typeface="Anek Devanagari"/>
                <a:cs typeface="Anek Devanagari"/>
                <a:sym typeface="Anek Devanagari"/>
              </a:defRPr>
            </a:lvl1pPr>
            <a:lvl2pPr lvl="1" rtl="0">
              <a:lnSpc>
                <a:spcPct val="100000"/>
              </a:lnSpc>
              <a:spcBef>
                <a:spcPts val="0"/>
              </a:spcBef>
              <a:spcAft>
                <a:spcPts val="0"/>
              </a:spcAft>
              <a:buClr>
                <a:schemeClr val="dk1"/>
              </a:buClr>
              <a:buSzPts val="2000"/>
              <a:buFont typeface="Londrina Solid"/>
              <a:buNone/>
              <a:defRPr sz="2000">
                <a:solidFill>
                  <a:schemeClr val="dk1"/>
                </a:solidFill>
                <a:latin typeface="Londrina Solid"/>
                <a:ea typeface="Londrina Solid"/>
                <a:cs typeface="Londrina Solid"/>
                <a:sym typeface="Londrina Solid"/>
              </a:defRPr>
            </a:lvl2pPr>
            <a:lvl3pPr lvl="2" rtl="0">
              <a:lnSpc>
                <a:spcPct val="100000"/>
              </a:lnSpc>
              <a:spcBef>
                <a:spcPts val="0"/>
              </a:spcBef>
              <a:spcAft>
                <a:spcPts val="0"/>
              </a:spcAft>
              <a:buClr>
                <a:schemeClr val="dk1"/>
              </a:buClr>
              <a:buSzPts val="2000"/>
              <a:buFont typeface="Londrina Solid"/>
              <a:buNone/>
              <a:defRPr sz="2000">
                <a:solidFill>
                  <a:schemeClr val="dk1"/>
                </a:solidFill>
                <a:latin typeface="Londrina Solid"/>
                <a:ea typeface="Londrina Solid"/>
                <a:cs typeface="Londrina Solid"/>
                <a:sym typeface="Londrina Solid"/>
              </a:defRPr>
            </a:lvl3pPr>
            <a:lvl4pPr lvl="3" rtl="0">
              <a:lnSpc>
                <a:spcPct val="100000"/>
              </a:lnSpc>
              <a:spcBef>
                <a:spcPts val="0"/>
              </a:spcBef>
              <a:spcAft>
                <a:spcPts val="0"/>
              </a:spcAft>
              <a:buClr>
                <a:schemeClr val="dk1"/>
              </a:buClr>
              <a:buSzPts val="2000"/>
              <a:buFont typeface="Londrina Solid"/>
              <a:buNone/>
              <a:defRPr sz="2000">
                <a:solidFill>
                  <a:schemeClr val="dk1"/>
                </a:solidFill>
                <a:latin typeface="Londrina Solid"/>
                <a:ea typeface="Londrina Solid"/>
                <a:cs typeface="Londrina Solid"/>
                <a:sym typeface="Londrina Solid"/>
              </a:defRPr>
            </a:lvl4pPr>
            <a:lvl5pPr lvl="4" rtl="0">
              <a:lnSpc>
                <a:spcPct val="100000"/>
              </a:lnSpc>
              <a:spcBef>
                <a:spcPts val="0"/>
              </a:spcBef>
              <a:spcAft>
                <a:spcPts val="0"/>
              </a:spcAft>
              <a:buClr>
                <a:schemeClr val="dk1"/>
              </a:buClr>
              <a:buSzPts val="2000"/>
              <a:buFont typeface="Londrina Solid"/>
              <a:buNone/>
              <a:defRPr sz="2000">
                <a:solidFill>
                  <a:schemeClr val="dk1"/>
                </a:solidFill>
                <a:latin typeface="Londrina Solid"/>
                <a:ea typeface="Londrina Solid"/>
                <a:cs typeface="Londrina Solid"/>
                <a:sym typeface="Londrina Solid"/>
              </a:defRPr>
            </a:lvl5pPr>
            <a:lvl6pPr lvl="5" rtl="0">
              <a:lnSpc>
                <a:spcPct val="100000"/>
              </a:lnSpc>
              <a:spcBef>
                <a:spcPts val="0"/>
              </a:spcBef>
              <a:spcAft>
                <a:spcPts val="0"/>
              </a:spcAft>
              <a:buClr>
                <a:schemeClr val="dk1"/>
              </a:buClr>
              <a:buSzPts val="2000"/>
              <a:buFont typeface="Londrina Solid"/>
              <a:buNone/>
              <a:defRPr sz="2000">
                <a:solidFill>
                  <a:schemeClr val="dk1"/>
                </a:solidFill>
                <a:latin typeface="Londrina Solid"/>
                <a:ea typeface="Londrina Solid"/>
                <a:cs typeface="Londrina Solid"/>
                <a:sym typeface="Londrina Solid"/>
              </a:defRPr>
            </a:lvl6pPr>
            <a:lvl7pPr lvl="6" rtl="0">
              <a:lnSpc>
                <a:spcPct val="100000"/>
              </a:lnSpc>
              <a:spcBef>
                <a:spcPts val="0"/>
              </a:spcBef>
              <a:spcAft>
                <a:spcPts val="0"/>
              </a:spcAft>
              <a:buClr>
                <a:schemeClr val="dk1"/>
              </a:buClr>
              <a:buSzPts val="2000"/>
              <a:buFont typeface="Londrina Solid"/>
              <a:buNone/>
              <a:defRPr sz="2000">
                <a:solidFill>
                  <a:schemeClr val="dk1"/>
                </a:solidFill>
                <a:latin typeface="Londrina Solid"/>
                <a:ea typeface="Londrina Solid"/>
                <a:cs typeface="Londrina Solid"/>
                <a:sym typeface="Londrina Solid"/>
              </a:defRPr>
            </a:lvl7pPr>
            <a:lvl8pPr lvl="7" rtl="0">
              <a:lnSpc>
                <a:spcPct val="100000"/>
              </a:lnSpc>
              <a:spcBef>
                <a:spcPts val="0"/>
              </a:spcBef>
              <a:spcAft>
                <a:spcPts val="0"/>
              </a:spcAft>
              <a:buClr>
                <a:schemeClr val="dk1"/>
              </a:buClr>
              <a:buSzPts val="2000"/>
              <a:buFont typeface="Londrina Solid"/>
              <a:buNone/>
              <a:defRPr sz="2000">
                <a:solidFill>
                  <a:schemeClr val="dk1"/>
                </a:solidFill>
                <a:latin typeface="Londrina Solid"/>
                <a:ea typeface="Londrina Solid"/>
                <a:cs typeface="Londrina Solid"/>
                <a:sym typeface="Londrina Solid"/>
              </a:defRPr>
            </a:lvl8pPr>
            <a:lvl9pPr lvl="8" rtl="0">
              <a:lnSpc>
                <a:spcPct val="100000"/>
              </a:lnSpc>
              <a:spcBef>
                <a:spcPts val="0"/>
              </a:spcBef>
              <a:spcAft>
                <a:spcPts val="0"/>
              </a:spcAft>
              <a:buClr>
                <a:schemeClr val="dk1"/>
              </a:buClr>
              <a:buSzPts val="2000"/>
              <a:buFont typeface="Londrina Solid"/>
              <a:buNone/>
              <a:defRPr sz="2000">
                <a:solidFill>
                  <a:schemeClr val="dk1"/>
                </a:solidFill>
                <a:latin typeface="Londrina Solid"/>
                <a:ea typeface="Londrina Solid"/>
                <a:cs typeface="Londrina Solid"/>
                <a:sym typeface="Londrina Solid"/>
              </a:defRPr>
            </a:lvl9pPr>
          </a:lstStyle>
          <a:p>
            <a:endParaRPr/>
          </a:p>
        </p:txBody>
      </p:sp>
      <p:sp>
        <p:nvSpPr>
          <p:cNvPr id="1648" name="Google Shape;1648;p13"/>
          <p:cNvSpPr txBox="1">
            <a:spLocks noGrp="1"/>
          </p:cNvSpPr>
          <p:nvPr>
            <p:ph type="title" idx="2"/>
          </p:nvPr>
        </p:nvSpPr>
        <p:spPr>
          <a:xfrm>
            <a:off x="4945200" y="535000"/>
            <a:ext cx="3144600" cy="5943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Clr>
                <a:schemeClr val="dk1"/>
              </a:buClr>
              <a:buSzPts val="3000"/>
              <a:buFont typeface="Londrina Solid"/>
              <a:buNone/>
              <a:defRPr>
                <a:solidFill>
                  <a:schemeClr val="dk1"/>
                </a:solidFill>
              </a:defRPr>
            </a:lvl1pPr>
            <a:lvl2pPr lvl="1" rtl="0">
              <a:spcBef>
                <a:spcPts val="0"/>
              </a:spcBef>
              <a:spcAft>
                <a:spcPts val="0"/>
              </a:spcAft>
              <a:buClr>
                <a:schemeClr val="dk1"/>
              </a:buClr>
              <a:buSzPts val="3000"/>
              <a:buFont typeface="Londrina Solid"/>
              <a:buNone/>
              <a:defRPr sz="3000">
                <a:solidFill>
                  <a:schemeClr val="dk1"/>
                </a:solidFill>
                <a:latin typeface="Londrina Solid"/>
                <a:ea typeface="Londrina Solid"/>
                <a:cs typeface="Londrina Solid"/>
                <a:sym typeface="Londrina Solid"/>
              </a:defRPr>
            </a:lvl2pPr>
            <a:lvl3pPr lvl="2" rtl="0">
              <a:spcBef>
                <a:spcPts val="0"/>
              </a:spcBef>
              <a:spcAft>
                <a:spcPts val="0"/>
              </a:spcAft>
              <a:buClr>
                <a:schemeClr val="dk1"/>
              </a:buClr>
              <a:buSzPts val="3000"/>
              <a:buFont typeface="Londrina Solid"/>
              <a:buNone/>
              <a:defRPr sz="3000">
                <a:solidFill>
                  <a:schemeClr val="dk1"/>
                </a:solidFill>
                <a:latin typeface="Londrina Solid"/>
                <a:ea typeface="Londrina Solid"/>
                <a:cs typeface="Londrina Solid"/>
                <a:sym typeface="Londrina Solid"/>
              </a:defRPr>
            </a:lvl3pPr>
            <a:lvl4pPr lvl="3" rtl="0">
              <a:spcBef>
                <a:spcPts val="0"/>
              </a:spcBef>
              <a:spcAft>
                <a:spcPts val="0"/>
              </a:spcAft>
              <a:buClr>
                <a:schemeClr val="dk1"/>
              </a:buClr>
              <a:buSzPts val="3000"/>
              <a:buFont typeface="Londrina Solid"/>
              <a:buNone/>
              <a:defRPr sz="3000">
                <a:solidFill>
                  <a:schemeClr val="dk1"/>
                </a:solidFill>
                <a:latin typeface="Londrina Solid"/>
                <a:ea typeface="Londrina Solid"/>
                <a:cs typeface="Londrina Solid"/>
                <a:sym typeface="Londrina Solid"/>
              </a:defRPr>
            </a:lvl4pPr>
            <a:lvl5pPr lvl="4" rtl="0">
              <a:spcBef>
                <a:spcPts val="0"/>
              </a:spcBef>
              <a:spcAft>
                <a:spcPts val="0"/>
              </a:spcAft>
              <a:buClr>
                <a:schemeClr val="dk1"/>
              </a:buClr>
              <a:buSzPts val="3000"/>
              <a:buFont typeface="Londrina Solid"/>
              <a:buNone/>
              <a:defRPr sz="3000">
                <a:solidFill>
                  <a:schemeClr val="dk1"/>
                </a:solidFill>
                <a:latin typeface="Londrina Solid"/>
                <a:ea typeface="Londrina Solid"/>
                <a:cs typeface="Londrina Solid"/>
                <a:sym typeface="Londrina Solid"/>
              </a:defRPr>
            </a:lvl5pPr>
            <a:lvl6pPr lvl="5" rtl="0">
              <a:spcBef>
                <a:spcPts val="0"/>
              </a:spcBef>
              <a:spcAft>
                <a:spcPts val="0"/>
              </a:spcAft>
              <a:buClr>
                <a:schemeClr val="dk1"/>
              </a:buClr>
              <a:buSzPts val="3000"/>
              <a:buFont typeface="Londrina Solid"/>
              <a:buNone/>
              <a:defRPr sz="3000">
                <a:solidFill>
                  <a:schemeClr val="dk1"/>
                </a:solidFill>
                <a:latin typeface="Londrina Solid"/>
                <a:ea typeface="Londrina Solid"/>
                <a:cs typeface="Londrina Solid"/>
                <a:sym typeface="Londrina Solid"/>
              </a:defRPr>
            </a:lvl6pPr>
            <a:lvl7pPr lvl="6" rtl="0">
              <a:spcBef>
                <a:spcPts val="0"/>
              </a:spcBef>
              <a:spcAft>
                <a:spcPts val="0"/>
              </a:spcAft>
              <a:buClr>
                <a:schemeClr val="dk1"/>
              </a:buClr>
              <a:buSzPts val="3000"/>
              <a:buFont typeface="Londrina Solid"/>
              <a:buNone/>
              <a:defRPr sz="3000">
                <a:solidFill>
                  <a:schemeClr val="dk1"/>
                </a:solidFill>
                <a:latin typeface="Londrina Solid"/>
                <a:ea typeface="Londrina Solid"/>
                <a:cs typeface="Londrina Solid"/>
                <a:sym typeface="Londrina Solid"/>
              </a:defRPr>
            </a:lvl7pPr>
            <a:lvl8pPr lvl="7" rtl="0">
              <a:spcBef>
                <a:spcPts val="0"/>
              </a:spcBef>
              <a:spcAft>
                <a:spcPts val="0"/>
              </a:spcAft>
              <a:buClr>
                <a:schemeClr val="dk1"/>
              </a:buClr>
              <a:buSzPts val="3000"/>
              <a:buFont typeface="Londrina Solid"/>
              <a:buNone/>
              <a:defRPr sz="3000">
                <a:solidFill>
                  <a:schemeClr val="dk1"/>
                </a:solidFill>
                <a:latin typeface="Londrina Solid"/>
                <a:ea typeface="Londrina Solid"/>
                <a:cs typeface="Londrina Solid"/>
                <a:sym typeface="Londrina Solid"/>
              </a:defRPr>
            </a:lvl8pPr>
            <a:lvl9pPr lvl="8" rtl="0">
              <a:spcBef>
                <a:spcPts val="0"/>
              </a:spcBef>
              <a:spcAft>
                <a:spcPts val="0"/>
              </a:spcAft>
              <a:buClr>
                <a:schemeClr val="dk1"/>
              </a:buClr>
              <a:buSzPts val="3000"/>
              <a:buFont typeface="Londrina Solid"/>
              <a:buNone/>
              <a:defRPr sz="3000">
                <a:solidFill>
                  <a:schemeClr val="dk1"/>
                </a:solidFill>
                <a:latin typeface="Londrina Solid"/>
                <a:ea typeface="Londrina Solid"/>
                <a:cs typeface="Londrina Solid"/>
                <a:sym typeface="Londrina Solid"/>
              </a:defRPr>
            </a:lvl9pPr>
          </a:lstStyle>
          <a:p>
            <a:endParaRPr/>
          </a:p>
        </p:txBody>
      </p:sp>
      <p:sp>
        <p:nvSpPr>
          <p:cNvPr id="1649" name="Google Shape;1649;p13"/>
          <p:cNvSpPr txBox="1">
            <a:spLocks noGrp="1"/>
          </p:cNvSpPr>
          <p:nvPr>
            <p:ph type="title" idx="3" hasCustomPrompt="1"/>
          </p:nvPr>
        </p:nvSpPr>
        <p:spPr>
          <a:xfrm>
            <a:off x="4945200" y="1815520"/>
            <a:ext cx="562200" cy="4758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SzPts val="2000"/>
              <a:buNone/>
              <a:defRPr sz="1800">
                <a:solidFill>
                  <a:schemeClr val="accent1"/>
                </a:solidFill>
              </a:defRPr>
            </a:lvl1pPr>
            <a:lvl2pPr lvl="1" rtl="0">
              <a:spcBef>
                <a:spcPts val="0"/>
              </a:spcBef>
              <a:spcAft>
                <a:spcPts val="0"/>
              </a:spcAft>
              <a:buSzPts val="2000"/>
              <a:buNone/>
              <a:defRPr sz="2000"/>
            </a:lvl2pPr>
            <a:lvl3pPr lvl="2" rtl="0">
              <a:spcBef>
                <a:spcPts val="0"/>
              </a:spcBef>
              <a:spcAft>
                <a:spcPts val="0"/>
              </a:spcAft>
              <a:buSzPts val="2000"/>
              <a:buNone/>
              <a:defRPr sz="2000"/>
            </a:lvl3pPr>
            <a:lvl4pPr lvl="3" rtl="0">
              <a:spcBef>
                <a:spcPts val="0"/>
              </a:spcBef>
              <a:spcAft>
                <a:spcPts val="0"/>
              </a:spcAft>
              <a:buSzPts val="2000"/>
              <a:buNone/>
              <a:defRPr sz="2000"/>
            </a:lvl4pPr>
            <a:lvl5pPr lvl="4" rtl="0">
              <a:spcBef>
                <a:spcPts val="0"/>
              </a:spcBef>
              <a:spcAft>
                <a:spcPts val="0"/>
              </a:spcAft>
              <a:buSzPts val="2000"/>
              <a:buNone/>
              <a:defRPr sz="2000"/>
            </a:lvl5pPr>
            <a:lvl6pPr lvl="5" rtl="0">
              <a:spcBef>
                <a:spcPts val="0"/>
              </a:spcBef>
              <a:spcAft>
                <a:spcPts val="0"/>
              </a:spcAft>
              <a:buSzPts val="2000"/>
              <a:buNone/>
              <a:defRPr sz="2000"/>
            </a:lvl6pPr>
            <a:lvl7pPr lvl="6" rtl="0">
              <a:spcBef>
                <a:spcPts val="0"/>
              </a:spcBef>
              <a:spcAft>
                <a:spcPts val="0"/>
              </a:spcAft>
              <a:buSzPts val="2000"/>
              <a:buNone/>
              <a:defRPr sz="2000"/>
            </a:lvl7pPr>
            <a:lvl8pPr lvl="7" rtl="0">
              <a:spcBef>
                <a:spcPts val="0"/>
              </a:spcBef>
              <a:spcAft>
                <a:spcPts val="0"/>
              </a:spcAft>
              <a:buSzPts val="2000"/>
              <a:buNone/>
              <a:defRPr sz="2000"/>
            </a:lvl8pPr>
            <a:lvl9pPr lvl="8" rtl="0">
              <a:spcBef>
                <a:spcPts val="0"/>
              </a:spcBef>
              <a:spcAft>
                <a:spcPts val="0"/>
              </a:spcAft>
              <a:buSzPts val="2000"/>
              <a:buNone/>
              <a:defRPr sz="2000"/>
            </a:lvl9pPr>
          </a:lstStyle>
          <a:p>
            <a:r>
              <a:t>xx%</a:t>
            </a:r>
          </a:p>
        </p:txBody>
      </p:sp>
      <p:sp>
        <p:nvSpPr>
          <p:cNvPr id="1650" name="Google Shape;1650;p13"/>
          <p:cNvSpPr txBox="1">
            <a:spLocks noGrp="1"/>
          </p:cNvSpPr>
          <p:nvPr>
            <p:ph type="subTitle" idx="4"/>
          </p:nvPr>
        </p:nvSpPr>
        <p:spPr>
          <a:xfrm>
            <a:off x="5507400" y="1815520"/>
            <a:ext cx="2582400" cy="475800"/>
          </a:xfrm>
          <a:prstGeom prst="rect">
            <a:avLst/>
          </a:prstGeom>
          <a:ln>
            <a:noFill/>
          </a:ln>
        </p:spPr>
        <p:txBody>
          <a:bodyPr spcFirstLastPara="1" wrap="square" lIns="91425" tIns="91425" rIns="91425" bIns="91425" anchor="ctr" anchorCtr="0">
            <a:noAutofit/>
          </a:bodyPr>
          <a:lstStyle>
            <a:lvl1pPr lvl="0" rtl="0">
              <a:lnSpc>
                <a:spcPct val="100000"/>
              </a:lnSpc>
              <a:spcBef>
                <a:spcPts val="0"/>
              </a:spcBef>
              <a:spcAft>
                <a:spcPts val="0"/>
              </a:spcAft>
              <a:buClr>
                <a:schemeClr val="dk1"/>
              </a:buClr>
              <a:buSzPts val="2000"/>
              <a:buFont typeface="Londrina Solid"/>
              <a:buNone/>
              <a:defRPr sz="1800" b="1">
                <a:solidFill>
                  <a:schemeClr val="dk1"/>
                </a:solidFill>
                <a:latin typeface="Anek Devanagari"/>
                <a:ea typeface="Anek Devanagari"/>
                <a:cs typeface="Anek Devanagari"/>
                <a:sym typeface="Anek Devanagari"/>
              </a:defRPr>
            </a:lvl1pPr>
            <a:lvl2pPr lvl="1" rtl="0">
              <a:lnSpc>
                <a:spcPct val="100000"/>
              </a:lnSpc>
              <a:spcBef>
                <a:spcPts val="0"/>
              </a:spcBef>
              <a:spcAft>
                <a:spcPts val="0"/>
              </a:spcAft>
              <a:buClr>
                <a:schemeClr val="dk1"/>
              </a:buClr>
              <a:buSzPts val="2000"/>
              <a:buFont typeface="Londrina Solid"/>
              <a:buNone/>
              <a:defRPr sz="2000">
                <a:solidFill>
                  <a:schemeClr val="dk1"/>
                </a:solidFill>
                <a:latin typeface="Londrina Solid"/>
                <a:ea typeface="Londrina Solid"/>
                <a:cs typeface="Londrina Solid"/>
                <a:sym typeface="Londrina Solid"/>
              </a:defRPr>
            </a:lvl2pPr>
            <a:lvl3pPr lvl="2" rtl="0">
              <a:lnSpc>
                <a:spcPct val="100000"/>
              </a:lnSpc>
              <a:spcBef>
                <a:spcPts val="0"/>
              </a:spcBef>
              <a:spcAft>
                <a:spcPts val="0"/>
              </a:spcAft>
              <a:buClr>
                <a:schemeClr val="dk1"/>
              </a:buClr>
              <a:buSzPts val="2000"/>
              <a:buFont typeface="Londrina Solid"/>
              <a:buNone/>
              <a:defRPr sz="2000">
                <a:solidFill>
                  <a:schemeClr val="dk1"/>
                </a:solidFill>
                <a:latin typeface="Londrina Solid"/>
                <a:ea typeface="Londrina Solid"/>
                <a:cs typeface="Londrina Solid"/>
                <a:sym typeface="Londrina Solid"/>
              </a:defRPr>
            </a:lvl3pPr>
            <a:lvl4pPr lvl="3" rtl="0">
              <a:lnSpc>
                <a:spcPct val="100000"/>
              </a:lnSpc>
              <a:spcBef>
                <a:spcPts val="0"/>
              </a:spcBef>
              <a:spcAft>
                <a:spcPts val="0"/>
              </a:spcAft>
              <a:buClr>
                <a:schemeClr val="dk1"/>
              </a:buClr>
              <a:buSzPts val="2000"/>
              <a:buFont typeface="Londrina Solid"/>
              <a:buNone/>
              <a:defRPr sz="2000">
                <a:solidFill>
                  <a:schemeClr val="dk1"/>
                </a:solidFill>
                <a:latin typeface="Londrina Solid"/>
                <a:ea typeface="Londrina Solid"/>
                <a:cs typeface="Londrina Solid"/>
                <a:sym typeface="Londrina Solid"/>
              </a:defRPr>
            </a:lvl4pPr>
            <a:lvl5pPr lvl="4" rtl="0">
              <a:lnSpc>
                <a:spcPct val="100000"/>
              </a:lnSpc>
              <a:spcBef>
                <a:spcPts val="0"/>
              </a:spcBef>
              <a:spcAft>
                <a:spcPts val="0"/>
              </a:spcAft>
              <a:buClr>
                <a:schemeClr val="dk1"/>
              </a:buClr>
              <a:buSzPts val="2000"/>
              <a:buFont typeface="Londrina Solid"/>
              <a:buNone/>
              <a:defRPr sz="2000">
                <a:solidFill>
                  <a:schemeClr val="dk1"/>
                </a:solidFill>
                <a:latin typeface="Londrina Solid"/>
                <a:ea typeface="Londrina Solid"/>
                <a:cs typeface="Londrina Solid"/>
                <a:sym typeface="Londrina Solid"/>
              </a:defRPr>
            </a:lvl5pPr>
            <a:lvl6pPr lvl="5" rtl="0">
              <a:lnSpc>
                <a:spcPct val="100000"/>
              </a:lnSpc>
              <a:spcBef>
                <a:spcPts val="0"/>
              </a:spcBef>
              <a:spcAft>
                <a:spcPts val="0"/>
              </a:spcAft>
              <a:buClr>
                <a:schemeClr val="dk1"/>
              </a:buClr>
              <a:buSzPts val="2000"/>
              <a:buFont typeface="Londrina Solid"/>
              <a:buNone/>
              <a:defRPr sz="2000">
                <a:solidFill>
                  <a:schemeClr val="dk1"/>
                </a:solidFill>
                <a:latin typeface="Londrina Solid"/>
                <a:ea typeface="Londrina Solid"/>
                <a:cs typeface="Londrina Solid"/>
                <a:sym typeface="Londrina Solid"/>
              </a:defRPr>
            </a:lvl6pPr>
            <a:lvl7pPr lvl="6" rtl="0">
              <a:lnSpc>
                <a:spcPct val="100000"/>
              </a:lnSpc>
              <a:spcBef>
                <a:spcPts val="0"/>
              </a:spcBef>
              <a:spcAft>
                <a:spcPts val="0"/>
              </a:spcAft>
              <a:buClr>
                <a:schemeClr val="dk1"/>
              </a:buClr>
              <a:buSzPts val="2000"/>
              <a:buFont typeface="Londrina Solid"/>
              <a:buNone/>
              <a:defRPr sz="2000">
                <a:solidFill>
                  <a:schemeClr val="dk1"/>
                </a:solidFill>
                <a:latin typeface="Londrina Solid"/>
                <a:ea typeface="Londrina Solid"/>
                <a:cs typeface="Londrina Solid"/>
                <a:sym typeface="Londrina Solid"/>
              </a:defRPr>
            </a:lvl7pPr>
            <a:lvl8pPr lvl="7" rtl="0">
              <a:lnSpc>
                <a:spcPct val="100000"/>
              </a:lnSpc>
              <a:spcBef>
                <a:spcPts val="0"/>
              </a:spcBef>
              <a:spcAft>
                <a:spcPts val="0"/>
              </a:spcAft>
              <a:buClr>
                <a:schemeClr val="dk1"/>
              </a:buClr>
              <a:buSzPts val="2000"/>
              <a:buFont typeface="Londrina Solid"/>
              <a:buNone/>
              <a:defRPr sz="2000">
                <a:solidFill>
                  <a:schemeClr val="dk1"/>
                </a:solidFill>
                <a:latin typeface="Londrina Solid"/>
                <a:ea typeface="Londrina Solid"/>
                <a:cs typeface="Londrina Solid"/>
                <a:sym typeface="Londrina Solid"/>
              </a:defRPr>
            </a:lvl8pPr>
            <a:lvl9pPr lvl="8" rtl="0">
              <a:lnSpc>
                <a:spcPct val="100000"/>
              </a:lnSpc>
              <a:spcBef>
                <a:spcPts val="0"/>
              </a:spcBef>
              <a:spcAft>
                <a:spcPts val="0"/>
              </a:spcAft>
              <a:buClr>
                <a:schemeClr val="dk1"/>
              </a:buClr>
              <a:buSzPts val="2000"/>
              <a:buFont typeface="Londrina Solid"/>
              <a:buNone/>
              <a:defRPr sz="2000">
                <a:solidFill>
                  <a:schemeClr val="dk1"/>
                </a:solidFill>
                <a:latin typeface="Londrina Solid"/>
                <a:ea typeface="Londrina Solid"/>
                <a:cs typeface="Londrina Solid"/>
                <a:sym typeface="Londrina Solid"/>
              </a:defRPr>
            </a:lvl9pPr>
          </a:lstStyle>
          <a:p>
            <a:endParaRPr/>
          </a:p>
        </p:txBody>
      </p:sp>
      <p:sp>
        <p:nvSpPr>
          <p:cNvPr id="1651" name="Google Shape;1651;p13"/>
          <p:cNvSpPr txBox="1">
            <a:spLocks noGrp="1"/>
          </p:cNvSpPr>
          <p:nvPr>
            <p:ph type="title" idx="5" hasCustomPrompt="1"/>
          </p:nvPr>
        </p:nvSpPr>
        <p:spPr>
          <a:xfrm>
            <a:off x="4945200" y="2291340"/>
            <a:ext cx="562200" cy="4758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SzPts val="2000"/>
              <a:buNone/>
              <a:defRPr sz="1800">
                <a:solidFill>
                  <a:schemeClr val="accent1"/>
                </a:solidFill>
              </a:defRPr>
            </a:lvl1pPr>
            <a:lvl2pPr lvl="1" rtl="0">
              <a:spcBef>
                <a:spcPts val="0"/>
              </a:spcBef>
              <a:spcAft>
                <a:spcPts val="0"/>
              </a:spcAft>
              <a:buSzPts val="2000"/>
              <a:buNone/>
              <a:defRPr sz="2000"/>
            </a:lvl2pPr>
            <a:lvl3pPr lvl="2" rtl="0">
              <a:spcBef>
                <a:spcPts val="0"/>
              </a:spcBef>
              <a:spcAft>
                <a:spcPts val="0"/>
              </a:spcAft>
              <a:buSzPts val="2000"/>
              <a:buNone/>
              <a:defRPr sz="2000"/>
            </a:lvl3pPr>
            <a:lvl4pPr lvl="3" rtl="0">
              <a:spcBef>
                <a:spcPts val="0"/>
              </a:spcBef>
              <a:spcAft>
                <a:spcPts val="0"/>
              </a:spcAft>
              <a:buSzPts val="2000"/>
              <a:buNone/>
              <a:defRPr sz="2000"/>
            </a:lvl4pPr>
            <a:lvl5pPr lvl="4" rtl="0">
              <a:spcBef>
                <a:spcPts val="0"/>
              </a:spcBef>
              <a:spcAft>
                <a:spcPts val="0"/>
              </a:spcAft>
              <a:buSzPts val="2000"/>
              <a:buNone/>
              <a:defRPr sz="2000"/>
            </a:lvl5pPr>
            <a:lvl6pPr lvl="5" rtl="0">
              <a:spcBef>
                <a:spcPts val="0"/>
              </a:spcBef>
              <a:spcAft>
                <a:spcPts val="0"/>
              </a:spcAft>
              <a:buSzPts val="2000"/>
              <a:buNone/>
              <a:defRPr sz="2000"/>
            </a:lvl6pPr>
            <a:lvl7pPr lvl="6" rtl="0">
              <a:spcBef>
                <a:spcPts val="0"/>
              </a:spcBef>
              <a:spcAft>
                <a:spcPts val="0"/>
              </a:spcAft>
              <a:buSzPts val="2000"/>
              <a:buNone/>
              <a:defRPr sz="2000"/>
            </a:lvl7pPr>
            <a:lvl8pPr lvl="7" rtl="0">
              <a:spcBef>
                <a:spcPts val="0"/>
              </a:spcBef>
              <a:spcAft>
                <a:spcPts val="0"/>
              </a:spcAft>
              <a:buSzPts val="2000"/>
              <a:buNone/>
              <a:defRPr sz="2000"/>
            </a:lvl8pPr>
            <a:lvl9pPr lvl="8" rtl="0">
              <a:spcBef>
                <a:spcPts val="0"/>
              </a:spcBef>
              <a:spcAft>
                <a:spcPts val="0"/>
              </a:spcAft>
              <a:buSzPts val="2000"/>
              <a:buNone/>
              <a:defRPr sz="2000"/>
            </a:lvl9pPr>
          </a:lstStyle>
          <a:p>
            <a:r>
              <a:t>xx%</a:t>
            </a:r>
          </a:p>
        </p:txBody>
      </p:sp>
      <p:sp>
        <p:nvSpPr>
          <p:cNvPr id="1652" name="Google Shape;1652;p13"/>
          <p:cNvSpPr txBox="1">
            <a:spLocks noGrp="1"/>
          </p:cNvSpPr>
          <p:nvPr>
            <p:ph type="subTitle" idx="6"/>
          </p:nvPr>
        </p:nvSpPr>
        <p:spPr>
          <a:xfrm>
            <a:off x="5507400" y="2291340"/>
            <a:ext cx="2582400" cy="475800"/>
          </a:xfrm>
          <a:prstGeom prst="rect">
            <a:avLst/>
          </a:prstGeom>
          <a:ln>
            <a:noFill/>
          </a:ln>
        </p:spPr>
        <p:txBody>
          <a:bodyPr spcFirstLastPara="1" wrap="square" lIns="91425" tIns="91425" rIns="91425" bIns="91425" anchor="ctr" anchorCtr="0">
            <a:noAutofit/>
          </a:bodyPr>
          <a:lstStyle>
            <a:lvl1pPr lvl="0" rtl="0">
              <a:lnSpc>
                <a:spcPct val="100000"/>
              </a:lnSpc>
              <a:spcBef>
                <a:spcPts val="0"/>
              </a:spcBef>
              <a:spcAft>
                <a:spcPts val="0"/>
              </a:spcAft>
              <a:buClr>
                <a:schemeClr val="dk1"/>
              </a:buClr>
              <a:buSzPts val="2000"/>
              <a:buFont typeface="Londrina Solid"/>
              <a:buNone/>
              <a:defRPr sz="1800" b="1">
                <a:solidFill>
                  <a:schemeClr val="dk1"/>
                </a:solidFill>
                <a:latin typeface="Anek Devanagari"/>
                <a:ea typeface="Anek Devanagari"/>
                <a:cs typeface="Anek Devanagari"/>
                <a:sym typeface="Anek Devanagari"/>
              </a:defRPr>
            </a:lvl1pPr>
            <a:lvl2pPr lvl="1" rtl="0">
              <a:lnSpc>
                <a:spcPct val="100000"/>
              </a:lnSpc>
              <a:spcBef>
                <a:spcPts val="0"/>
              </a:spcBef>
              <a:spcAft>
                <a:spcPts val="0"/>
              </a:spcAft>
              <a:buClr>
                <a:schemeClr val="dk1"/>
              </a:buClr>
              <a:buSzPts val="2000"/>
              <a:buFont typeface="Londrina Solid"/>
              <a:buNone/>
              <a:defRPr sz="2000">
                <a:solidFill>
                  <a:schemeClr val="dk1"/>
                </a:solidFill>
                <a:latin typeface="Londrina Solid"/>
                <a:ea typeface="Londrina Solid"/>
                <a:cs typeface="Londrina Solid"/>
                <a:sym typeface="Londrina Solid"/>
              </a:defRPr>
            </a:lvl2pPr>
            <a:lvl3pPr lvl="2" rtl="0">
              <a:lnSpc>
                <a:spcPct val="100000"/>
              </a:lnSpc>
              <a:spcBef>
                <a:spcPts val="0"/>
              </a:spcBef>
              <a:spcAft>
                <a:spcPts val="0"/>
              </a:spcAft>
              <a:buClr>
                <a:schemeClr val="dk1"/>
              </a:buClr>
              <a:buSzPts val="2000"/>
              <a:buFont typeface="Londrina Solid"/>
              <a:buNone/>
              <a:defRPr sz="2000">
                <a:solidFill>
                  <a:schemeClr val="dk1"/>
                </a:solidFill>
                <a:latin typeface="Londrina Solid"/>
                <a:ea typeface="Londrina Solid"/>
                <a:cs typeface="Londrina Solid"/>
                <a:sym typeface="Londrina Solid"/>
              </a:defRPr>
            </a:lvl3pPr>
            <a:lvl4pPr lvl="3" rtl="0">
              <a:lnSpc>
                <a:spcPct val="100000"/>
              </a:lnSpc>
              <a:spcBef>
                <a:spcPts val="0"/>
              </a:spcBef>
              <a:spcAft>
                <a:spcPts val="0"/>
              </a:spcAft>
              <a:buClr>
                <a:schemeClr val="dk1"/>
              </a:buClr>
              <a:buSzPts val="2000"/>
              <a:buFont typeface="Londrina Solid"/>
              <a:buNone/>
              <a:defRPr sz="2000">
                <a:solidFill>
                  <a:schemeClr val="dk1"/>
                </a:solidFill>
                <a:latin typeface="Londrina Solid"/>
                <a:ea typeface="Londrina Solid"/>
                <a:cs typeface="Londrina Solid"/>
                <a:sym typeface="Londrina Solid"/>
              </a:defRPr>
            </a:lvl4pPr>
            <a:lvl5pPr lvl="4" rtl="0">
              <a:lnSpc>
                <a:spcPct val="100000"/>
              </a:lnSpc>
              <a:spcBef>
                <a:spcPts val="0"/>
              </a:spcBef>
              <a:spcAft>
                <a:spcPts val="0"/>
              </a:spcAft>
              <a:buClr>
                <a:schemeClr val="dk1"/>
              </a:buClr>
              <a:buSzPts val="2000"/>
              <a:buFont typeface="Londrina Solid"/>
              <a:buNone/>
              <a:defRPr sz="2000">
                <a:solidFill>
                  <a:schemeClr val="dk1"/>
                </a:solidFill>
                <a:latin typeface="Londrina Solid"/>
                <a:ea typeface="Londrina Solid"/>
                <a:cs typeface="Londrina Solid"/>
                <a:sym typeface="Londrina Solid"/>
              </a:defRPr>
            </a:lvl5pPr>
            <a:lvl6pPr lvl="5" rtl="0">
              <a:lnSpc>
                <a:spcPct val="100000"/>
              </a:lnSpc>
              <a:spcBef>
                <a:spcPts val="0"/>
              </a:spcBef>
              <a:spcAft>
                <a:spcPts val="0"/>
              </a:spcAft>
              <a:buClr>
                <a:schemeClr val="dk1"/>
              </a:buClr>
              <a:buSzPts val="2000"/>
              <a:buFont typeface="Londrina Solid"/>
              <a:buNone/>
              <a:defRPr sz="2000">
                <a:solidFill>
                  <a:schemeClr val="dk1"/>
                </a:solidFill>
                <a:latin typeface="Londrina Solid"/>
                <a:ea typeface="Londrina Solid"/>
                <a:cs typeface="Londrina Solid"/>
                <a:sym typeface="Londrina Solid"/>
              </a:defRPr>
            </a:lvl6pPr>
            <a:lvl7pPr lvl="6" rtl="0">
              <a:lnSpc>
                <a:spcPct val="100000"/>
              </a:lnSpc>
              <a:spcBef>
                <a:spcPts val="0"/>
              </a:spcBef>
              <a:spcAft>
                <a:spcPts val="0"/>
              </a:spcAft>
              <a:buClr>
                <a:schemeClr val="dk1"/>
              </a:buClr>
              <a:buSzPts val="2000"/>
              <a:buFont typeface="Londrina Solid"/>
              <a:buNone/>
              <a:defRPr sz="2000">
                <a:solidFill>
                  <a:schemeClr val="dk1"/>
                </a:solidFill>
                <a:latin typeface="Londrina Solid"/>
                <a:ea typeface="Londrina Solid"/>
                <a:cs typeface="Londrina Solid"/>
                <a:sym typeface="Londrina Solid"/>
              </a:defRPr>
            </a:lvl7pPr>
            <a:lvl8pPr lvl="7" rtl="0">
              <a:lnSpc>
                <a:spcPct val="100000"/>
              </a:lnSpc>
              <a:spcBef>
                <a:spcPts val="0"/>
              </a:spcBef>
              <a:spcAft>
                <a:spcPts val="0"/>
              </a:spcAft>
              <a:buClr>
                <a:schemeClr val="dk1"/>
              </a:buClr>
              <a:buSzPts val="2000"/>
              <a:buFont typeface="Londrina Solid"/>
              <a:buNone/>
              <a:defRPr sz="2000">
                <a:solidFill>
                  <a:schemeClr val="dk1"/>
                </a:solidFill>
                <a:latin typeface="Londrina Solid"/>
                <a:ea typeface="Londrina Solid"/>
                <a:cs typeface="Londrina Solid"/>
                <a:sym typeface="Londrina Solid"/>
              </a:defRPr>
            </a:lvl8pPr>
            <a:lvl9pPr lvl="8" rtl="0">
              <a:lnSpc>
                <a:spcPct val="100000"/>
              </a:lnSpc>
              <a:spcBef>
                <a:spcPts val="0"/>
              </a:spcBef>
              <a:spcAft>
                <a:spcPts val="0"/>
              </a:spcAft>
              <a:buClr>
                <a:schemeClr val="dk1"/>
              </a:buClr>
              <a:buSzPts val="2000"/>
              <a:buFont typeface="Londrina Solid"/>
              <a:buNone/>
              <a:defRPr sz="2000">
                <a:solidFill>
                  <a:schemeClr val="dk1"/>
                </a:solidFill>
                <a:latin typeface="Londrina Solid"/>
                <a:ea typeface="Londrina Solid"/>
                <a:cs typeface="Londrina Solid"/>
                <a:sym typeface="Londrina Solid"/>
              </a:defRPr>
            </a:lvl9pPr>
          </a:lstStyle>
          <a:p>
            <a:endParaRPr/>
          </a:p>
        </p:txBody>
      </p:sp>
      <p:sp>
        <p:nvSpPr>
          <p:cNvPr id="1653" name="Google Shape;1653;p13"/>
          <p:cNvSpPr txBox="1">
            <a:spLocks noGrp="1"/>
          </p:cNvSpPr>
          <p:nvPr>
            <p:ph type="title" idx="7" hasCustomPrompt="1"/>
          </p:nvPr>
        </p:nvSpPr>
        <p:spPr>
          <a:xfrm>
            <a:off x="4945200" y="2767160"/>
            <a:ext cx="562200" cy="4758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SzPts val="2000"/>
              <a:buNone/>
              <a:defRPr sz="1800">
                <a:solidFill>
                  <a:schemeClr val="accent1"/>
                </a:solidFill>
              </a:defRPr>
            </a:lvl1pPr>
            <a:lvl2pPr lvl="1" rtl="0">
              <a:spcBef>
                <a:spcPts val="0"/>
              </a:spcBef>
              <a:spcAft>
                <a:spcPts val="0"/>
              </a:spcAft>
              <a:buSzPts val="2000"/>
              <a:buNone/>
              <a:defRPr sz="2000"/>
            </a:lvl2pPr>
            <a:lvl3pPr lvl="2" rtl="0">
              <a:spcBef>
                <a:spcPts val="0"/>
              </a:spcBef>
              <a:spcAft>
                <a:spcPts val="0"/>
              </a:spcAft>
              <a:buSzPts val="2000"/>
              <a:buNone/>
              <a:defRPr sz="2000"/>
            </a:lvl3pPr>
            <a:lvl4pPr lvl="3" rtl="0">
              <a:spcBef>
                <a:spcPts val="0"/>
              </a:spcBef>
              <a:spcAft>
                <a:spcPts val="0"/>
              </a:spcAft>
              <a:buSzPts val="2000"/>
              <a:buNone/>
              <a:defRPr sz="2000"/>
            </a:lvl4pPr>
            <a:lvl5pPr lvl="4" rtl="0">
              <a:spcBef>
                <a:spcPts val="0"/>
              </a:spcBef>
              <a:spcAft>
                <a:spcPts val="0"/>
              </a:spcAft>
              <a:buSzPts val="2000"/>
              <a:buNone/>
              <a:defRPr sz="2000"/>
            </a:lvl5pPr>
            <a:lvl6pPr lvl="5" rtl="0">
              <a:spcBef>
                <a:spcPts val="0"/>
              </a:spcBef>
              <a:spcAft>
                <a:spcPts val="0"/>
              </a:spcAft>
              <a:buSzPts val="2000"/>
              <a:buNone/>
              <a:defRPr sz="2000"/>
            </a:lvl6pPr>
            <a:lvl7pPr lvl="6" rtl="0">
              <a:spcBef>
                <a:spcPts val="0"/>
              </a:spcBef>
              <a:spcAft>
                <a:spcPts val="0"/>
              </a:spcAft>
              <a:buSzPts val="2000"/>
              <a:buNone/>
              <a:defRPr sz="2000"/>
            </a:lvl7pPr>
            <a:lvl8pPr lvl="7" rtl="0">
              <a:spcBef>
                <a:spcPts val="0"/>
              </a:spcBef>
              <a:spcAft>
                <a:spcPts val="0"/>
              </a:spcAft>
              <a:buSzPts val="2000"/>
              <a:buNone/>
              <a:defRPr sz="2000"/>
            </a:lvl8pPr>
            <a:lvl9pPr lvl="8" rtl="0">
              <a:spcBef>
                <a:spcPts val="0"/>
              </a:spcBef>
              <a:spcAft>
                <a:spcPts val="0"/>
              </a:spcAft>
              <a:buSzPts val="2000"/>
              <a:buNone/>
              <a:defRPr sz="2000"/>
            </a:lvl9pPr>
          </a:lstStyle>
          <a:p>
            <a:r>
              <a:t>xx%</a:t>
            </a:r>
          </a:p>
        </p:txBody>
      </p:sp>
      <p:sp>
        <p:nvSpPr>
          <p:cNvPr id="1654" name="Google Shape;1654;p13"/>
          <p:cNvSpPr txBox="1">
            <a:spLocks noGrp="1"/>
          </p:cNvSpPr>
          <p:nvPr>
            <p:ph type="subTitle" idx="8"/>
          </p:nvPr>
        </p:nvSpPr>
        <p:spPr>
          <a:xfrm>
            <a:off x="5507400" y="2767160"/>
            <a:ext cx="2582400" cy="475800"/>
          </a:xfrm>
          <a:prstGeom prst="rect">
            <a:avLst/>
          </a:prstGeom>
          <a:ln>
            <a:noFill/>
          </a:ln>
        </p:spPr>
        <p:txBody>
          <a:bodyPr spcFirstLastPara="1" wrap="square" lIns="91425" tIns="91425" rIns="91425" bIns="91425" anchor="ctr" anchorCtr="0">
            <a:noAutofit/>
          </a:bodyPr>
          <a:lstStyle>
            <a:lvl1pPr lvl="0" rtl="0">
              <a:lnSpc>
                <a:spcPct val="100000"/>
              </a:lnSpc>
              <a:spcBef>
                <a:spcPts val="0"/>
              </a:spcBef>
              <a:spcAft>
                <a:spcPts val="0"/>
              </a:spcAft>
              <a:buClr>
                <a:schemeClr val="dk1"/>
              </a:buClr>
              <a:buSzPts val="2000"/>
              <a:buFont typeface="Londrina Solid"/>
              <a:buNone/>
              <a:defRPr sz="1800" b="1">
                <a:solidFill>
                  <a:schemeClr val="dk1"/>
                </a:solidFill>
                <a:latin typeface="Anek Devanagari"/>
                <a:ea typeface="Anek Devanagari"/>
                <a:cs typeface="Anek Devanagari"/>
                <a:sym typeface="Anek Devanagari"/>
              </a:defRPr>
            </a:lvl1pPr>
            <a:lvl2pPr lvl="1" rtl="0">
              <a:lnSpc>
                <a:spcPct val="100000"/>
              </a:lnSpc>
              <a:spcBef>
                <a:spcPts val="0"/>
              </a:spcBef>
              <a:spcAft>
                <a:spcPts val="0"/>
              </a:spcAft>
              <a:buClr>
                <a:schemeClr val="dk1"/>
              </a:buClr>
              <a:buSzPts val="2000"/>
              <a:buFont typeface="Londrina Solid"/>
              <a:buNone/>
              <a:defRPr sz="2000">
                <a:solidFill>
                  <a:schemeClr val="dk1"/>
                </a:solidFill>
                <a:latin typeface="Londrina Solid"/>
                <a:ea typeface="Londrina Solid"/>
                <a:cs typeface="Londrina Solid"/>
                <a:sym typeface="Londrina Solid"/>
              </a:defRPr>
            </a:lvl2pPr>
            <a:lvl3pPr lvl="2" rtl="0">
              <a:lnSpc>
                <a:spcPct val="100000"/>
              </a:lnSpc>
              <a:spcBef>
                <a:spcPts val="0"/>
              </a:spcBef>
              <a:spcAft>
                <a:spcPts val="0"/>
              </a:spcAft>
              <a:buClr>
                <a:schemeClr val="dk1"/>
              </a:buClr>
              <a:buSzPts val="2000"/>
              <a:buFont typeface="Londrina Solid"/>
              <a:buNone/>
              <a:defRPr sz="2000">
                <a:solidFill>
                  <a:schemeClr val="dk1"/>
                </a:solidFill>
                <a:latin typeface="Londrina Solid"/>
                <a:ea typeface="Londrina Solid"/>
                <a:cs typeface="Londrina Solid"/>
                <a:sym typeface="Londrina Solid"/>
              </a:defRPr>
            </a:lvl3pPr>
            <a:lvl4pPr lvl="3" rtl="0">
              <a:lnSpc>
                <a:spcPct val="100000"/>
              </a:lnSpc>
              <a:spcBef>
                <a:spcPts val="0"/>
              </a:spcBef>
              <a:spcAft>
                <a:spcPts val="0"/>
              </a:spcAft>
              <a:buClr>
                <a:schemeClr val="dk1"/>
              </a:buClr>
              <a:buSzPts val="2000"/>
              <a:buFont typeface="Londrina Solid"/>
              <a:buNone/>
              <a:defRPr sz="2000">
                <a:solidFill>
                  <a:schemeClr val="dk1"/>
                </a:solidFill>
                <a:latin typeface="Londrina Solid"/>
                <a:ea typeface="Londrina Solid"/>
                <a:cs typeface="Londrina Solid"/>
                <a:sym typeface="Londrina Solid"/>
              </a:defRPr>
            </a:lvl4pPr>
            <a:lvl5pPr lvl="4" rtl="0">
              <a:lnSpc>
                <a:spcPct val="100000"/>
              </a:lnSpc>
              <a:spcBef>
                <a:spcPts val="0"/>
              </a:spcBef>
              <a:spcAft>
                <a:spcPts val="0"/>
              </a:spcAft>
              <a:buClr>
                <a:schemeClr val="dk1"/>
              </a:buClr>
              <a:buSzPts val="2000"/>
              <a:buFont typeface="Londrina Solid"/>
              <a:buNone/>
              <a:defRPr sz="2000">
                <a:solidFill>
                  <a:schemeClr val="dk1"/>
                </a:solidFill>
                <a:latin typeface="Londrina Solid"/>
                <a:ea typeface="Londrina Solid"/>
                <a:cs typeface="Londrina Solid"/>
                <a:sym typeface="Londrina Solid"/>
              </a:defRPr>
            </a:lvl5pPr>
            <a:lvl6pPr lvl="5" rtl="0">
              <a:lnSpc>
                <a:spcPct val="100000"/>
              </a:lnSpc>
              <a:spcBef>
                <a:spcPts val="0"/>
              </a:spcBef>
              <a:spcAft>
                <a:spcPts val="0"/>
              </a:spcAft>
              <a:buClr>
                <a:schemeClr val="dk1"/>
              </a:buClr>
              <a:buSzPts val="2000"/>
              <a:buFont typeface="Londrina Solid"/>
              <a:buNone/>
              <a:defRPr sz="2000">
                <a:solidFill>
                  <a:schemeClr val="dk1"/>
                </a:solidFill>
                <a:latin typeface="Londrina Solid"/>
                <a:ea typeface="Londrina Solid"/>
                <a:cs typeface="Londrina Solid"/>
                <a:sym typeface="Londrina Solid"/>
              </a:defRPr>
            </a:lvl6pPr>
            <a:lvl7pPr lvl="6" rtl="0">
              <a:lnSpc>
                <a:spcPct val="100000"/>
              </a:lnSpc>
              <a:spcBef>
                <a:spcPts val="0"/>
              </a:spcBef>
              <a:spcAft>
                <a:spcPts val="0"/>
              </a:spcAft>
              <a:buClr>
                <a:schemeClr val="dk1"/>
              </a:buClr>
              <a:buSzPts val="2000"/>
              <a:buFont typeface="Londrina Solid"/>
              <a:buNone/>
              <a:defRPr sz="2000">
                <a:solidFill>
                  <a:schemeClr val="dk1"/>
                </a:solidFill>
                <a:latin typeface="Londrina Solid"/>
                <a:ea typeface="Londrina Solid"/>
                <a:cs typeface="Londrina Solid"/>
                <a:sym typeface="Londrina Solid"/>
              </a:defRPr>
            </a:lvl7pPr>
            <a:lvl8pPr lvl="7" rtl="0">
              <a:lnSpc>
                <a:spcPct val="100000"/>
              </a:lnSpc>
              <a:spcBef>
                <a:spcPts val="0"/>
              </a:spcBef>
              <a:spcAft>
                <a:spcPts val="0"/>
              </a:spcAft>
              <a:buClr>
                <a:schemeClr val="dk1"/>
              </a:buClr>
              <a:buSzPts val="2000"/>
              <a:buFont typeface="Londrina Solid"/>
              <a:buNone/>
              <a:defRPr sz="2000">
                <a:solidFill>
                  <a:schemeClr val="dk1"/>
                </a:solidFill>
                <a:latin typeface="Londrina Solid"/>
                <a:ea typeface="Londrina Solid"/>
                <a:cs typeface="Londrina Solid"/>
                <a:sym typeface="Londrina Solid"/>
              </a:defRPr>
            </a:lvl8pPr>
            <a:lvl9pPr lvl="8" rtl="0">
              <a:lnSpc>
                <a:spcPct val="100000"/>
              </a:lnSpc>
              <a:spcBef>
                <a:spcPts val="0"/>
              </a:spcBef>
              <a:spcAft>
                <a:spcPts val="0"/>
              </a:spcAft>
              <a:buClr>
                <a:schemeClr val="dk1"/>
              </a:buClr>
              <a:buSzPts val="2000"/>
              <a:buFont typeface="Londrina Solid"/>
              <a:buNone/>
              <a:defRPr sz="2000">
                <a:solidFill>
                  <a:schemeClr val="dk1"/>
                </a:solidFill>
                <a:latin typeface="Londrina Solid"/>
                <a:ea typeface="Londrina Solid"/>
                <a:cs typeface="Londrina Solid"/>
                <a:sym typeface="Londrina Solid"/>
              </a:defRPr>
            </a:lvl9pPr>
          </a:lstStyle>
          <a:p>
            <a:endParaRPr/>
          </a:p>
        </p:txBody>
      </p:sp>
      <p:sp>
        <p:nvSpPr>
          <p:cNvPr id="1655" name="Google Shape;1655;p13"/>
          <p:cNvSpPr txBox="1">
            <a:spLocks noGrp="1"/>
          </p:cNvSpPr>
          <p:nvPr>
            <p:ph type="title" idx="9" hasCustomPrompt="1"/>
          </p:nvPr>
        </p:nvSpPr>
        <p:spPr>
          <a:xfrm>
            <a:off x="4945200" y="3242980"/>
            <a:ext cx="562200" cy="4758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SzPts val="2000"/>
              <a:buNone/>
              <a:defRPr sz="1800">
                <a:solidFill>
                  <a:schemeClr val="accent1"/>
                </a:solidFill>
              </a:defRPr>
            </a:lvl1pPr>
            <a:lvl2pPr lvl="1" rtl="0">
              <a:spcBef>
                <a:spcPts val="0"/>
              </a:spcBef>
              <a:spcAft>
                <a:spcPts val="0"/>
              </a:spcAft>
              <a:buSzPts val="2000"/>
              <a:buNone/>
              <a:defRPr sz="2000"/>
            </a:lvl2pPr>
            <a:lvl3pPr lvl="2" rtl="0">
              <a:spcBef>
                <a:spcPts val="0"/>
              </a:spcBef>
              <a:spcAft>
                <a:spcPts val="0"/>
              </a:spcAft>
              <a:buSzPts val="2000"/>
              <a:buNone/>
              <a:defRPr sz="2000"/>
            </a:lvl3pPr>
            <a:lvl4pPr lvl="3" rtl="0">
              <a:spcBef>
                <a:spcPts val="0"/>
              </a:spcBef>
              <a:spcAft>
                <a:spcPts val="0"/>
              </a:spcAft>
              <a:buSzPts val="2000"/>
              <a:buNone/>
              <a:defRPr sz="2000"/>
            </a:lvl4pPr>
            <a:lvl5pPr lvl="4" rtl="0">
              <a:spcBef>
                <a:spcPts val="0"/>
              </a:spcBef>
              <a:spcAft>
                <a:spcPts val="0"/>
              </a:spcAft>
              <a:buSzPts val="2000"/>
              <a:buNone/>
              <a:defRPr sz="2000"/>
            </a:lvl5pPr>
            <a:lvl6pPr lvl="5" rtl="0">
              <a:spcBef>
                <a:spcPts val="0"/>
              </a:spcBef>
              <a:spcAft>
                <a:spcPts val="0"/>
              </a:spcAft>
              <a:buSzPts val="2000"/>
              <a:buNone/>
              <a:defRPr sz="2000"/>
            </a:lvl6pPr>
            <a:lvl7pPr lvl="6" rtl="0">
              <a:spcBef>
                <a:spcPts val="0"/>
              </a:spcBef>
              <a:spcAft>
                <a:spcPts val="0"/>
              </a:spcAft>
              <a:buSzPts val="2000"/>
              <a:buNone/>
              <a:defRPr sz="2000"/>
            </a:lvl7pPr>
            <a:lvl8pPr lvl="7" rtl="0">
              <a:spcBef>
                <a:spcPts val="0"/>
              </a:spcBef>
              <a:spcAft>
                <a:spcPts val="0"/>
              </a:spcAft>
              <a:buSzPts val="2000"/>
              <a:buNone/>
              <a:defRPr sz="2000"/>
            </a:lvl8pPr>
            <a:lvl9pPr lvl="8" rtl="0">
              <a:spcBef>
                <a:spcPts val="0"/>
              </a:spcBef>
              <a:spcAft>
                <a:spcPts val="0"/>
              </a:spcAft>
              <a:buSzPts val="2000"/>
              <a:buNone/>
              <a:defRPr sz="2000"/>
            </a:lvl9pPr>
          </a:lstStyle>
          <a:p>
            <a:r>
              <a:t>xx%</a:t>
            </a:r>
          </a:p>
        </p:txBody>
      </p:sp>
      <p:sp>
        <p:nvSpPr>
          <p:cNvPr id="1656" name="Google Shape;1656;p13"/>
          <p:cNvSpPr txBox="1">
            <a:spLocks noGrp="1"/>
          </p:cNvSpPr>
          <p:nvPr>
            <p:ph type="subTitle" idx="13"/>
          </p:nvPr>
        </p:nvSpPr>
        <p:spPr>
          <a:xfrm>
            <a:off x="5507400" y="3242980"/>
            <a:ext cx="2582400" cy="475800"/>
          </a:xfrm>
          <a:prstGeom prst="rect">
            <a:avLst/>
          </a:prstGeom>
          <a:ln>
            <a:noFill/>
          </a:ln>
        </p:spPr>
        <p:txBody>
          <a:bodyPr spcFirstLastPara="1" wrap="square" lIns="91425" tIns="91425" rIns="91425" bIns="91425" anchor="ctr" anchorCtr="0">
            <a:noAutofit/>
          </a:bodyPr>
          <a:lstStyle>
            <a:lvl1pPr lvl="0" rtl="0">
              <a:lnSpc>
                <a:spcPct val="100000"/>
              </a:lnSpc>
              <a:spcBef>
                <a:spcPts val="0"/>
              </a:spcBef>
              <a:spcAft>
                <a:spcPts val="0"/>
              </a:spcAft>
              <a:buClr>
                <a:schemeClr val="dk1"/>
              </a:buClr>
              <a:buSzPts val="2000"/>
              <a:buFont typeface="Londrina Solid"/>
              <a:buNone/>
              <a:defRPr sz="1800" b="1">
                <a:solidFill>
                  <a:schemeClr val="dk1"/>
                </a:solidFill>
                <a:latin typeface="Anek Devanagari"/>
                <a:ea typeface="Anek Devanagari"/>
                <a:cs typeface="Anek Devanagari"/>
                <a:sym typeface="Anek Devanagari"/>
              </a:defRPr>
            </a:lvl1pPr>
            <a:lvl2pPr lvl="1" rtl="0">
              <a:lnSpc>
                <a:spcPct val="100000"/>
              </a:lnSpc>
              <a:spcBef>
                <a:spcPts val="0"/>
              </a:spcBef>
              <a:spcAft>
                <a:spcPts val="0"/>
              </a:spcAft>
              <a:buClr>
                <a:schemeClr val="dk1"/>
              </a:buClr>
              <a:buSzPts val="2000"/>
              <a:buFont typeface="Londrina Solid"/>
              <a:buNone/>
              <a:defRPr sz="2000">
                <a:solidFill>
                  <a:schemeClr val="dk1"/>
                </a:solidFill>
                <a:latin typeface="Londrina Solid"/>
                <a:ea typeface="Londrina Solid"/>
                <a:cs typeface="Londrina Solid"/>
                <a:sym typeface="Londrina Solid"/>
              </a:defRPr>
            </a:lvl2pPr>
            <a:lvl3pPr lvl="2" rtl="0">
              <a:lnSpc>
                <a:spcPct val="100000"/>
              </a:lnSpc>
              <a:spcBef>
                <a:spcPts val="0"/>
              </a:spcBef>
              <a:spcAft>
                <a:spcPts val="0"/>
              </a:spcAft>
              <a:buClr>
                <a:schemeClr val="dk1"/>
              </a:buClr>
              <a:buSzPts val="2000"/>
              <a:buFont typeface="Londrina Solid"/>
              <a:buNone/>
              <a:defRPr sz="2000">
                <a:solidFill>
                  <a:schemeClr val="dk1"/>
                </a:solidFill>
                <a:latin typeface="Londrina Solid"/>
                <a:ea typeface="Londrina Solid"/>
                <a:cs typeface="Londrina Solid"/>
                <a:sym typeface="Londrina Solid"/>
              </a:defRPr>
            </a:lvl3pPr>
            <a:lvl4pPr lvl="3" rtl="0">
              <a:lnSpc>
                <a:spcPct val="100000"/>
              </a:lnSpc>
              <a:spcBef>
                <a:spcPts val="0"/>
              </a:spcBef>
              <a:spcAft>
                <a:spcPts val="0"/>
              </a:spcAft>
              <a:buClr>
                <a:schemeClr val="dk1"/>
              </a:buClr>
              <a:buSzPts val="2000"/>
              <a:buFont typeface="Londrina Solid"/>
              <a:buNone/>
              <a:defRPr sz="2000">
                <a:solidFill>
                  <a:schemeClr val="dk1"/>
                </a:solidFill>
                <a:latin typeface="Londrina Solid"/>
                <a:ea typeface="Londrina Solid"/>
                <a:cs typeface="Londrina Solid"/>
                <a:sym typeface="Londrina Solid"/>
              </a:defRPr>
            </a:lvl4pPr>
            <a:lvl5pPr lvl="4" rtl="0">
              <a:lnSpc>
                <a:spcPct val="100000"/>
              </a:lnSpc>
              <a:spcBef>
                <a:spcPts val="0"/>
              </a:spcBef>
              <a:spcAft>
                <a:spcPts val="0"/>
              </a:spcAft>
              <a:buClr>
                <a:schemeClr val="dk1"/>
              </a:buClr>
              <a:buSzPts val="2000"/>
              <a:buFont typeface="Londrina Solid"/>
              <a:buNone/>
              <a:defRPr sz="2000">
                <a:solidFill>
                  <a:schemeClr val="dk1"/>
                </a:solidFill>
                <a:latin typeface="Londrina Solid"/>
                <a:ea typeface="Londrina Solid"/>
                <a:cs typeface="Londrina Solid"/>
                <a:sym typeface="Londrina Solid"/>
              </a:defRPr>
            </a:lvl5pPr>
            <a:lvl6pPr lvl="5" rtl="0">
              <a:lnSpc>
                <a:spcPct val="100000"/>
              </a:lnSpc>
              <a:spcBef>
                <a:spcPts val="0"/>
              </a:spcBef>
              <a:spcAft>
                <a:spcPts val="0"/>
              </a:spcAft>
              <a:buClr>
                <a:schemeClr val="dk1"/>
              </a:buClr>
              <a:buSzPts val="2000"/>
              <a:buFont typeface="Londrina Solid"/>
              <a:buNone/>
              <a:defRPr sz="2000">
                <a:solidFill>
                  <a:schemeClr val="dk1"/>
                </a:solidFill>
                <a:latin typeface="Londrina Solid"/>
                <a:ea typeface="Londrina Solid"/>
                <a:cs typeface="Londrina Solid"/>
                <a:sym typeface="Londrina Solid"/>
              </a:defRPr>
            </a:lvl6pPr>
            <a:lvl7pPr lvl="6" rtl="0">
              <a:lnSpc>
                <a:spcPct val="100000"/>
              </a:lnSpc>
              <a:spcBef>
                <a:spcPts val="0"/>
              </a:spcBef>
              <a:spcAft>
                <a:spcPts val="0"/>
              </a:spcAft>
              <a:buClr>
                <a:schemeClr val="dk1"/>
              </a:buClr>
              <a:buSzPts val="2000"/>
              <a:buFont typeface="Londrina Solid"/>
              <a:buNone/>
              <a:defRPr sz="2000">
                <a:solidFill>
                  <a:schemeClr val="dk1"/>
                </a:solidFill>
                <a:latin typeface="Londrina Solid"/>
                <a:ea typeface="Londrina Solid"/>
                <a:cs typeface="Londrina Solid"/>
                <a:sym typeface="Londrina Solid"/>
              </a:defRPr>
            </a:lvl7pPr>
            <a:lvl8pPr lvl="7" rtl="0">
              <a:lnSpc>
                <a:spcPct val="100000"/>
              </a:lnSpc>
              <a:spcBef>
                <a:spcPts val="0"/>
              </a:spcBef>
              <a:spcAft>
                <a:spcPts val="0"/>
              </a:spcAft>
              <a:buClr>
                <a:schemeClr val="dk1"/>
              </a:buClr>
              <a:buSzPts val="2000"/>
              <a:buFont typeface="Londrina Solid"/>
              <a:buNone/>
              <a:defRPr sz="2000">
                <a:solidFill>
                  <a:schemeClr val="dk1"/>
                </a:solidFill>
                <a:latin typeface="Londrina Solid"/>
                <a:ea typeface="Londrina Solid"/>
                <a:cs typeface="Londrina Solid"/>
                <a:sym typeface="Londrina Solid"/>
              </a:defRPr>
            </a:lvl8pPr>
            <a:lvl9pPr lvl="8" rtl="0">
              <a:lnSpc>
                <a:spcPct val="100000"/>
              </a:lnSpc>
              <a:spcBef>
                <a:spcPts val="0"/>
              </a:spcBef>
              <a:spcAft>
                <a:spcPts val="0"/>
              </a:spcAft>
              <a:buClr>
                <a:schemeClr val="dk1"/>
              </a:buClr>
              <a:buSzPts val="2000"/>
              <a:buFont typeface="Londrina Solid"/>
              <a:buNone/>
              <a:defRPr sz="2000">
                <a:solidFill>
                  <a:schemeClr val="dk1"/>
                </a:solidFill>
                <a:latin typeface="Londrina Solid"/>
                <a:ea typeface="Londrina Solid"/>
                <a:cs typeface="Londrina Solid"/>
                <a:sym typeface="Londrina Solid"/>
              </a:defRPr>
            </a:lvl9pPr>
          </a:lstStyle>
          <a:p>
            <a:endParaRPr/>
          </a:p>
        </p:txBody>
      </p:sp>
      <p:sp>
        <p:nvSpPr>
          <p:cNvPr id="1657" name="Google Shape;1657;p13"/>
          <p:cNvSpPr txBox="1">
            <a:spLocks noGrp="1"/>
          </p:cNvSpPr>
          <p:nvPr>
            <p:ph type="title" idx="14" hasCustomPrompt="1"/>
          </p:nvPr>
        </p:nvSpPr>
        <p:spPr>
          <a:xfrm>
            <a:off x="4945200" y="3718800"/>
            <a:ext cx="562200" cy="4758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SzPts val="2000"/>
              <a:buNone/>
              <a:defRPr sz="1800">
                <a:solidFill>
                  <a:schemeClr val="accent1"/>
                </a:solidFill>
              </a:defRPr>
            </a:lvl1pPr>
            <a:lvl2pPr lvl="1" rtl="0">
              <a:spcBef>
                <a:spcPts val="0"/>
              </a:spcBef>
              <a:spcAft>
                <a:spcPts val="0"/>
              </a:spcAft>
              <a:buSzPts val="2000"/>
              <a:buNone/>
              <a:defRPr sz="2000"/>
            </a:lvl2pPr>
            <a:lvl3pPr lvl="2" rtl="0">
              <a:spcBef>
                <a:spcPts val="0"/>
              </a:spcBef>
              <a:spcAft>
                <a:spcPts val="0"/>
              </a:spcAft>
              <a:buSzPts val="2000"/>
              <a:buNone/>
              <a:defRPr sz="2000"/>
            </a:lvl3pPr>
            <a:lvl4pPr lvl="3" rtl="0">
              <a:spcBef>
                <a:spcPts val="0"/>
              </a:spcBef>
              <a:spcAft>
                <a:spcPts val="0"/>
              </a:spcAft>
              <a:buSzPts val="2000"/>
              <a:buNone/>
              <a:defRPr sz="2000"/>
            </a:lvl4pPr>
            <a:lvl5pPr lvl="4" rtl="0">
              <a:spcBef>
                <a:spcPts val="0"/>
              </a:spcBef>
              <a:spcAft>
                <a:spcPts val="0"/>
              </a:spcAft>
              <a:buSzPts val="2000"/>
              <a:buNone/>
              <a:defRPr sz="2000"/>
            </a:lvl5pPr>
            <a:lvl6pPr lvl="5" rtl="0">
              <a:spcBef>
                <a:spcPts val="0"/>
              </a:spcBef>
              <a:spcAft>
                <a:spcPts val="0"/>
              </a:spcAft>
              <a:buSzPts val="2000"/>
              <a:buNone/>
              <a:defRPr sz="2000"/>
            </a:lvl6pPr>
            <a:lvl7pPr lvl="6" rtl="0">
              <a:spcBef>
                <a:spcPts val="0"/>
              </a:spcBef>
              <a:spcAft>
                <a:spcPts val="0"/>
              </a:spcAft>
              <a:buSzPts val="2000"/>
              <a:buNone/>
              <a:defRPr sz="2000"/>
            </a:lvl7pPr>
            <a:lvl8pPr lvl="7" rtl="0">
              <a:spcBef>
                <a:spcPts val="0"/>
              </a:spcBef>
              <a:spcAft>
                <a:spcPts val="0"/>
              </a:spcAft>
              <a:buSzPts val="2000"/>
              <a:buNone/>
              <a:defRPr sz="2000"/>
            </a:lvl8pPr>
            <a:lvl9pPr lvl="8" rtl="0">
              <a:spcBef>
                <a:spcPts val="0"/>
              </a:spcBef>
              <a:spcAft>
                <a:spcPts val="0"/>
              </a:spcAft>
              <a:buSzPts val="2000"/>
              <a:buNone/>
              <a:defRPr sz="2000"/>
            </a:lvl9pPr>
          </a:lstStyle>
          <a:p>
            <a:r>
              <a:t>xx%</a:t>
            </a:r>
          </a:p>
        </p:txBody>
      </p:sp>
      <p:sp>
        <p:nvSpPr>
          <p:cNvPr id="1658" name="Google Shape;1658;p13"/>
          <p:cNvSpPr txBox="1">
            <a:spLocks noGrp="1"/>
          </p:cNvSpPr>
          <p:nvPr>
            <p:ph type="subTitle" idx="15"/>
          </p:nvPr>
        </p:nvSpPr>
        <p:spPr>
          <a:xfrm>
            <a:off x="5507400" y="3718800"/>
            <a:ext cx="2582400" cy="475800"/>
          </a:xfrm>
          <a:prstGeom prst="rect">
            <a:avLst/>
          </a:prstGeom>
          <a:ln>
            <a:noFill/>
          </a:ln>
        </p:spPr>
        <p:txBody>
          <a:bodyPr spcFirstLastPara="1" wrap="square" lIns="91425" tIns="91425" rIns="91425" bIns="91425" anchor="ctr" anchorCtr="0">
            <a:noAutofit/>
          </a:bodyPr>
          <a:lstStyle>
            <a:lvl1pPr lvl="0" rtl="0">
              <a:lnSpc>
                <a:spcPct val="100000"/>
              </a:lnSpc>
              <a:spcBef>
                <a:spcPts val="0"/>
              </a:spcBef>
              <a:spcAft>
                <a:spcPts val="0"/>
              </a:spcAft>
              <a:buClr>
                <a:schemeClr val="dk1"/>
              </a:buClr>
              <a:buSzPts val="2000"/>
              <a:buFont typeface="Londrina Solid"/>
              <a:buNone/>
              <a:defRPr sz="1800" b="1">
                <a:solidFill>
                  <a:schemeClr val="dk1"/>
                </a:solidFill>
                <a:latin typeface="Anek Devanagari"/>
                <a:ea typeface="Anek Devanagari"/>
                <a:cs typeface="Anek Devanagari"/>
                <a:sym typeface="Anek Devanagari"/>
              </a:defRPr>
            </a:lvl1pPr>
            <a:lvl2pPr lvl="1" rtl="0">
              <a:lnSpc>
                <a:spcPct val="100000"/>
              </a:lnSpc>
              <a:spcBef>
                <a:spcPts val="0"/>
              </a:spcBef>
              <a:spcAft>
                <a:spcPts val="0"/>
              </a:spcAft>
              <a:buClr>
                <a:schemeClr val="dk1"/>
              </a:buClr>
              <a:buSzPts val="2000"/>
              <a:buFont typeface="Londrina Solid"/>
              <a:buNone/>
              <a:defRPr sz="2000">
                <a:solidFill>
                  <a:schemeClr val="dk1"/>
                </a:solidFill>
                <a:latin typeface="Londrina Solid"/>
                <a:ea typeface="Londrina Solid"/>
                <a:cs typeface="Londrina Solid"/>
                <a:sym typeface="Londrina Solid"/>
              </a:defRPr>
            </a:lvl2pPr>
            <a:lvl3pPr lvl="2" rtl="0">
              <a:lnSpc>
                <a:spcPct val="100000"/>
              </a:lnSpc>
              <a:spcBef>
                <a:spcPts val="0"/>
              </a:spcBef>
              <a:spcAft>
                <a:spcPts val="0"/>
              </a:spcAft>
              <a:buClr>
                <a:schemeClr val="dk1"/>
              </a:buClr>
              <a:buSzPts val="2000"/>
              <a:buFont typeface="Londrina Solid"/>
              <a:buNone/>
              <a:defRPr sz="2000">
                <a:solidFill>
                  <a:schemeClr val="dk1"/>
                </a:solidFill>
                <a:latin typeface="Londrina Solid"/>
                <a:ea typeface="Londrina Solid"/>
                <a:cs typeface="Londrina Solid"/>
                <a:sym typeface="Londrina Solid"/>
              </a:defRPr>
            </a:lvl3pPr>
            <a:lvl4pPr lvl="3" rtl="0">
              <a:lnSpc>
                <a:spcPct val="100000"/>
              </a:lnSpc>
              <a:spcBef>
                <a:spcPts val="0"/>
              </a:spcBef>
              <a:spcAft>
                <a:spcPts val="0"/>
              </a:spcAft>
              <a:buClr>
                <a:schemeClr val="dk1"/>
              </a:buClr>
              <a:buSzPts val="2000"/>
              <a:buFont typeface="Londrina Solid"/>
              <a:buNone/>
              <a:defRPr sz="2000">
                <a:solidFill>
                  <a:schemeClr val="dk1"/>
                </a:solidFill>
                <a:latin typeface="Londrina Solid"/>
                <a:ea typeface="Londrina Solid"/>
                <a:cs typeface="Londrina Solid"/>
                <a:sym typeface="Londrina Solid"/>
              </a:defRPr>
            </a:lvl4pPr>
            <a:lvl5pPr lvl="4" rtl="0">
              <a:lnSpc>
                <a:spcPct val="100000"/>
              </a:lnSpc>
              <a:spcBef>
                <a:spcPts val="0"/>
              </a:spcBef>
              <a:spcAft>
                <a:spcPts val="0"/>
              </a:spcAft>
              <a:buClr>
                <a:schemeClr val="dk1"/>
              </a:buClr>
              <a:buSzPts val="2000"/>
              <a:buFont typeface="Londrina Solid"/>
              <a:buNone/>
              <a:defRPr sz="2000">
                <a:solidFill>
                  <a:schemeClr val="dk1"/>
                </a:solidFill>
                <a:latin typeface="Londrina Solid"/>
                <a:ea typeface="Londrina Solid"/>
                <a:cs typeface="Londrina Solid"/>
                <a:sym typeface="Londrina Solid"/>
              </a:defRPr>
            </a:lvl5pPr>
            <a:lvl6pPr lvl="5" rtl="0">
              <a:lnSpc>
                <a:spcPct val="100000"/>
              </a:lnSpc>
              <a:spcBef>
                <a:spcPts val="0"/>
              </a:spcBef>
              <a:spcAft>
                <a:spcPts val="0"/>
              </a:spcAft>
              <a:buClr>
                <a:schemeClr val="dk1"/>
              </a:buClr>
              <a:buSzPts val="2000"/>
              <a:buFont typeface="Londrina Solid"/>
              <a:buNone/>
              <a:defRPr sz="2000">
                <a:solidFill>
                  <a:schemeClr val="dk1"/>
                </a:solidFill>
                <a:latin typeface="Londrina Solid"/>
                <a:ea typeface="Londrina Solid"/>
                <a:cs typeface="Londrina Solid"/>
                <a:sym typeface="Londrina Solid"/>
              </a:defRPr>
            </a:lvl6pPr>
            <a:lvl7pPr lvl="6" rtl="0">
              <a:lnSpc>
                <a:spcPct val="100000"/>
              </a:lnSpc>
              <a:spcBef>
                <a:spcPts val="0"/>
              </a:spcBef>
              <a:spcAft>
                <a:spcPts val="0"/>
              </a:spcAft>
              <a:buClr>
                <a:schemeClr val="dk1"/>
              </a:buClr>
              <a:buSzPts val="2000"/>
              <a:buFont typeface="Londrina Solid"/>
              <a:buNone/>
              <a:defRPr sz="2000">
                <a:solidFill>
                  <a:schemeClr val="dk1"/>
                </a:solidFill>
                <a:latin typeface="Londrina Solid"/>
                <a:ea typeface="Londrina Solid"/>
                <a:cs typeface="Londrina Solid"/>
                <a:sym typeface="Londrina Solid"/>
              </a:defRPr>
            </a:lvl7pPr>
            <a:lvl8pPr lvl="7" rtl="0">
              <a:lnSpc>
                <a:spcPct val="100000"/>
              </a:lnSpc>
              <a:spcBef>
                <a:spcPts val="0"/>
              </a:spcBef>
              <a:spcAft>
                <a:spcPts val="0"/>
              </a:spcAft>
              <a:buClr>
                <a:schemeClr val="dk1"/>
              </a:buClr>
              <a:buSzPts val="2000"/>
              <a:buFont typeface="Londrina Solid"/>
              <a:buNone/>
              <a:defRPr sz="2000">
                <a:solidFill>
                  <a:schemeClr val="dk1"/>
                </a:solidFill>
                <a:latin typeface="Londrina Solid"/>
                <a:ea typeface="Londrina Solid"/>
                <a:cs typeface="Londrina Solid"/>
                <a:sym typeface="Londrina Solid"/>
              </a:defRPr>
            </a:lvl8pPr>
            <a:lvl9pPr lvl="8" rtl="0">
              <a:lnSpc>
                <a:spcPct val="100000"/>
              </a:lnSpc>
              <a:spcBef>
                <a:spcPts val="0"/>
              </a:spcBef>
              <a:spcAft>
                <a:spcPts val="0"/>
              </a:spcAft>
              <a:buClr>
                <a:schemeClr val="dk1"/>
              </a:buClr>
              <a:buSzPts val="2000"/>
              <a:buFont typeface="Londrina Solid"/>
              <a:buNone/>
              <a:defRPr sz="2000">
                <a:solidFill>
                  <a:schemeClr val="dk1"/>
                </a:solidFill>
                <a:latin typeface="Londrina Solid"/>
                <a:ea typeface="Londrina Solid"/>
                <a:cs typeface="Londrina Solid"/>
                <a:sym typeface="Londrina Solid"/>
              </a:defRPr>
            </a:lvl9pPr>
          </a:lstStyle>
          <a:p>
            <a:endParaRPr/>
          </a:p>
        </p:txBody>
      </p:sp>
      <p:grpSp>
        <p:nvGrpSpPr>
          <p:cNvPr id="1659" name="Google Shape;1659;p13"/>
          <p:cNvGrpSpPr/>
          <p:nvPr/>
        </p:nvGrpSpPr>
        <p:grpSpPr>
          <a:xfrm>
            <a:off x="0" y="4760925"/>
            <a:ext cx="9144169" cy="382623"/>
            <a:chOff x="0" y="4760925"/>
            <a:chExt cx="9144169" cy="382623"/>
          </a:xfrm>
        </p:grpSpPr>
        <p:sp>
          <p:nvSpPr>
            <p:cNvPr id="1660" name="Google Shape;1660;p13"/>
            <p:cNvSpPr/>
            <p:nvPr/>
          </p:nvSpPr>
          <p:spPr>
            <a:xfrm>
              <a:off x="0" y="4760925"/>
              <a:ext cx="9144169" cy="382623"/>
            </a:xfrm>
            <a:custGeom>
              <a:avLst/>
              <a:gdLst/>
              <a:ahLst/>
              <a:cxnLst/>
              <a:rect l="l" t="t" r="r" b="b"/>
              <a:pathLst>
                <a:path w="285666" h="26131" extrusionOk="0">
                  <a:moveTo>
                    <a:pt x="0" y="1"/>
                  </a:moveTo>
                  <a:lnTo>
                    <a:pt x="0" y="26130"/>
                  </a:lnTo>
                  <a:lnTo>
                    <a:pt x="285665" y="26130"/>
                  </a:lnTo>
                  <a:lnTo>
                    <a:pt x="28566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61" name="Google Shape;1661;p13"/>
            <p:cNvGrpSpPr/>
            <p:nvPr/>
          </p:nvGrpSpPr>
          <p:grpSpPr>
            <a:xfrm>
              <a:off x="97711" y="4820146"/>
              <a:ext cx="8948592" cy="264357"/>
              <a:chOff x="72194" y="4820146"/>
              <a:chExt cx="8948592" cy="264357"/>
            </a:xfrm>
          </p:grpSpPr>
          <p:grpSp>
            <p:nvGrpSpPr>
              <p:cNvPr id="1662" name="Google Shape;1662;p13"/>
              <p:cNvGrpSpPr/>
              <p:nvPr/>
            </p:nvGrpSpPr>
            <p:grpSpPr>
              <a:xfrm>
                <a:off x="72194" y="4820146"/>
                <a:ext cx="4141998" cy="264357"/>
                <a:chOff x="380575" y="2688875"/>
                <a:chExt cx="6919475" cy="441625"/>
              </a:xfrm>
            </p:grpSpPr>
            <p:sp>
              <p:nvSpPr>
                <p:cNvPr id="1663" name="Google Shape;1663;p13"/>
                <p:cNvSpPr/>
                <p:nvPr/>
              </p:nvSpPr>
              <p:spPr>
                <a:xfrm>
                  <a:off x="399825" y="2754250"/>
                  <a:ext cx="311975" cy="326300"/>
                </a:xfrm>
                <a:custGeom>
                  <a:avLst/>
                  <a:gdLst/>
                  <a:ahLst/>
                  <a:cxnLst/>
                  <a:rect l="l" t="t" r="r" b="b"/>
                  <a:pathLst>
                    <a:path w="12479" h="13052" extrusionOk="0">
                      <a:moveTo>
                        <a:pt x="12359" y="11726"/>
                      </a:moveTo>
                      <a:cubicBezTo>
                        <a:pt x="12014" y="13051"/>
                        <a:pt x="831" y="12114"/>
                        <a:pt x="793" y="12076"/>
                      </a:cubicBezTo>
                      <a:cubicBezTo>
                        <a:pt x="672" y="11955"/>
                        <a:pt x="0" y="943"/>
                        <a:pt x="1044" y="500"/>
                      </a:cubicBezTo>
                      <a:cubicBezTo>
                        <a:pt x="934" y="439"/>
                        <a:pt x="11874" y="1"/>
                        <a:pt x="12294" y="816"/>
                      </a:cubicBezTo>
                      <a:cubicBezTo>
                        <a:pt x="12478" y="1176"/>
                        <a:pt x="12382" y="10416"/>
                        <a:pt x="12359" y="11724"/>
                      </a:cubicBezTo>
                      <a:lnTo>
                        <a:pt x="12359" y="11724"/>
                      </a:lnTo>
                      <a:close/>
                      <a:moveTo>
                        <a:pt x="9244" y="1758"/>
                      </a:moveTo>
                      <a:lnTo>
                        <a:pt x="1892" y="1758"/>
                      </a:lnTo>
                      <a:cubicBezTo>
                        <a:pt x="1892" y="4831"/>
                        <a:pt x="1892" y="7902"/>
                        <a:pt x="1892" y="10976"/>
                      </a:cubicBezTo>
                      <a:lnTo>
                        <a:pt x="11081" y="10976"/>
                      </a:lnTo>
                      <a:cubicBezTo>
                        <a:pt x="11081" y="8346"/>
                        <a:pt x="11579" y="4431"/>
                        <a:pt x="10766" y="2073"/>
                      </a:cubicBezTo>
                      <a:lnTo>
                        <a:pt x="9244" y="1758"/>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4" name="Google Shape;1664;p13"/>
                <p:cNvSpPr/>
                <p:nvPr/>
              </p:nvSpPr>
              <p:spPr>
                <a:xfrm>
                  <a:off x="380575" y="2731575"/>
                  <a:ext cx="357025" cy="363275"/>
                </a:xfrm>
                <a:custGeom>
                  <a:avLst/>
                  <a:gdLst/>
                  <a:ahLst/>
                  <a:cxnLst/>
                  <a:rect l="l" t="t" r="r" b="b"/>
                  <a:pathLst>
                    <a:path w="14281" h="14531" extrusionOk="0">
                      <a:moveTo>
                        <a:pt x="14245" y="14071"/>
                      </a:moveTo>
                      <a:cubicBezTo>
                        <a:pt x="14126" y="14531"/>
                        <a:pt x="390" y="14383"/>
                        <a:pt x="274" y="14113"/>
                      </a:cubicBezTo>
                      <a:cubicBezTo>
                        <a:pt x="252" y="14353"/>
                        <a:pt x="0" y="456"/>
                        <a:pt x="437" y="272"/>
                      </a:cubicBezTo>
                      <a:cubicBezTo>
                        <a:pt x="199" y="251"/>
                        <a:pt x="14050" y="0"/>
                        <a:pt x="14234" y="435"/>
                      </a:cubicBezTo>
                      <a:cubicBezTo>
                        <a:pt x="14239" y="382"/>
                        <a:pt x="14280" y="9686"/>
                        <a:pt x="14245" y="14071"/>
                      </a:cubicBezTo>
                      <a:close/>
                      <a:moveTo>
                        <a:pt x="11884" y="775"/>
                      </a:moveTo>
                      <a:lnTo>
                        <a:pt x="775" y="775"/>
                      </a:lnTo>
                      <a:cubicBezTo>
                        <a:pt x="775" y="5108"/>
                        <a:pt x="775" y="9440"/>
                        <a:pt x="777" y="13773"/>
                      </a:cubicBezTo>
                      <a:lnTo>
                        <a:pt x="13734" y="13773"/>
                      </a:lnTo>
                      <a:cubicBezTo>
                        <a:pt x="13733" y="10726"/>
                        <a:pt x="14267" y="3559"/>
                        <a:pt x="13416" y="1094"/>
                      </a:cubicBezTo>
                      <a:lnTo>
                        <a:pt x="11884" y="775"/>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5" name="Google Shape;1665;p13"/>
                <p:cNvSpPr/>
                <p:nvPr/>
              </p:nvSpPr>
              <p:spPr>
                <a:xfrm>
                  <a:off x="832350" y="2724350"/>
                  <a:ext cx="368200" cy="365025"/>
                </a:xfrm>
                <a:custGeom>
                  <a:avLst/>
                  <a:gdLst/>
                  <a:ahLst/>
                  <a:cxnLst/>
                  <a:rect l="l" t="t" r="r" b="b"/>
                  <a:pathLst>
                    <a:path w="14728" h="14601" extrusionOk="0">
                      <a:moveTo>
                        <a:pt x="14711" y="11183"/>
                      </a:moveTo>
                      <a:cubicBezTo>
                        <a:pt x="14727" y="12553"/>
                        <a:pt x="3728" y="14601"/>
                        <a:pt x="3680" y="14574"/>
                      </a:cubicBezTo>
                      <a:cubicBezTo>
                        <a:pt x="3530" y="14488"/>
                        <a:pt x="1" y="4041"/>
                        <a:pt x="890" y="3339"/>
                      </a:cubicBezTo>
                      <a:cubicBezTo>
                        <a:pt x="771" y="3309"/>
                        <a:pt x="11180" y="0"/>
                        <a:pt x="11797" y="676"/>
                      </a:cubicBezTo>
                      <a:cubicBezTo>
                        <a:pt x="12069" y="973"/>
                        <a:pt x="14391" y="9915"/>
                        <a:pt x="14711" y="11183"/>
                      </a:cubicBezTo>
                      <a:close/>
                      <a:moveTo>
                        <a:pt x="9109" y="2388"/>
                      </a:moveTo>
                      <a:cubicBezTo>
                        <a:pt x="6749" y="3035"/>
                        <a:pt x="4392" y="3682"/>
                        <a:pt x="2032" y="4328"/>
                      </a:cubicBezTo>
                      <a:cubicBezTo>
                        <a:pt x="2837" y="7293"/>
                        <a:pt x="3643" y="10258"/>
                        <a:pt x="4448" y="13222"/>
                      </a:cubicBezTo>
                      <a:cubicBezTo>
                        <a:pt x="7395" y="12414"/>
                        <a:pt x="10342" y="11606"/>
                        <a:pt x="13289" y="10796"/>
                      </a:cubicBezTo>
                      <a:cubicBezTo>
                        <a:pt x="12599" y="8259"/>
                        <a:pt x="12056" y="4353"/>
                        <a:pt x="10655" y="2292"/>
                      </a:cubicBezTo>
                      <a:lnTo>
                        <a:pt x="9109" y="2388"/>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6" name="Google Shape;1666;p13"/>
                <p:cNvSpPr/>
                <p:nvPr/>
              </p:nvSpPr>
              <p:spPr>
                <a:xfrm>
                  <a:off x="804700" y="2693200"/>
                  <a:ext cx="431900" cy="437250"/>
                </a:xfrm>
                <a:custGeom>
                  <a:avLst/>
                  <a:gdLst/>
                  <a:ahLst/>
                  <a:cxnLst/>
                  <a:rect l="l" t="t" r="r" b="b"/>
                  <a:pathLst>
                    <a:path w="17276" h="17490" extrusionOk="0">
                      <a:moveTo>
                        <a:pt x="17269" y="13522"/>
                      </a:moveTo>
                      <a:cubicBezTo>
                        <a:pt x="17275" y="13997"/>
                        <a:pt x="4026" y="17480"/>
                        <a:pt x="3843" y="17247"/>
                      </a:cubicBezTo>
                      <a:cubicBezTo>
                        <a:pt x="3885" y="17490"/>
                        <a:pt x="0" y="4149"/>
                        <a:pt x="372" y="3853"/>
                      </a:cubicBezTo>
                      <a:cubicBezTo>
                        <a:pt x="141" y="3895"/>
                        <a:pt x="13404" y="0"/>
                        <a:pt x="13693" y="370"/>
                      </a:cubicBezTo>
                      <a:cubicBezTo>
                        <a:pt x="13685" y="316"/>
                        <a:pt x="16157" y="9281"/>
                        <a:pt x="17269" y="13522"/>
                      </a:cubicBezTo>
                      <a:lnTo>
                        <a:pt x="17269" y="13522"/>
                      </a:lnTo>
                      <a:close/>
                      <a:moveTo>
                        <a:pt x="11521" y="1318"/>
                      </a:moveTo>
                      <a:cubicBezTo>
                        <a:pt x="7957" y="2295"/>
                        <a:pt x="4392" y="3272"/>
                        <a:pt x="830" y="4248"/>
                      </a:cubicBezTo>
                      <a:cubicBezTo>
                        <a:pt x="1965" y="8430"/>
                        <a:pt x="3100" y="12608"/>
                        <a:pt x="4236" y="16788"/>
                      </a:cubicBezTo>
                      <a:cubicBezTo>
                        <a:pt x="8391" y="15649"/>
                        <a:pt x="12545" y="14509"/>
                        <a:pt x="16698" y="13368"/>
                      </a:cubicBezTo>
                      <a:cubicBezTo>
                        <a:pt x="15902" y="10431"/>
                        <a:pt x="14543" y="3375"/>
                        <a:pt x="13077" y="122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7" name="Google Shape;1667;p13"/>
                <p:cNvSpPr/>
                <p:nvPr/>
              </p:nvSpPr>
              <p:spPr>
                <a:xfrm>
                  <a:off x="1332100" y="2754250"/>
                  <a:ext cx="310700" cy="326300"/>
                </a:xfrm>
                <a:custGeom>
                  <a:avLst/>
                  <a:gdLst/>
                  <a:ahLst/>
                  <a:cxnLst/>
                  <a:rect l="l" t="t" r="r" b="b"/>
                  <a:pathLst>
                    <a:path w="12428" h="13052" extrusionOk="0">
                      <a:moveTo>
                        <a:pt x="12308" y="11726"/>
                      </a:moveTo>
                      <a:cubicBezTo>
                        <a:pt x="11966" y="13051"/>
                        <a:pt x="831" y="12114"/>
                        <a:pt x="794" y="12076"/>
                      </a:cubicBezTo>
                      <a:cubicBezTo>
                        <a:pt x="671" y="11953"/>
                        <a:pt x="1" y="943"/>
                        <a:pt x="1040" y="500"/>
                      </a:cubicBezTo>
                      <a:cubicBezTo>
                        <a:pt x="935" y="440"/>
                        <a:pt x="11825" y="1"/>
                        <a:pt x="12243" y="816"/>
                      </a:cubicBezTo>
                      <a:cubicBezTo>
                        <a:pt x="12428" y="1176"/>
                        <a:pt x="12333" y="10415"/>
                        <a:pt x="12308" y="11724"/>
                      </a:cubicBezTo>
                      <a:lnTo>
                        <a:pt x="12308" y="11724"/>
                      </a:lnTo>
                      <a:close/>
                      <a:moveTo>
                        <a:pt x="9204" y="1758"/>
                      </a:moveTo>
                      <a:lnTo>
                        <a:pt x="1883" y="1758"/>
                      </a:lnTo>
                      <a:cubicBezTo>
                        <a:pt x="1883" y="4831"/>
                        <a:pt x="1884" y="7902"/>
                        <a:pt x="1886" y="10976"/>
                      </a:cubicBezTo>
                      <a:lnTo>
                        <a:pt x="11037" y="10976"/>
                      </a:lnTo>
                      <a:cubicBezTo>
                        <a:pt x="11035" y="8344"/>
                        <a:pt x="11532" y="4434"/>
                        <a:pt x="10720" y="2073"/>
                      </a:cubicBezTo>
                      <a:lnTo>
                        <a:pt x="9205" y="1758"/>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8" name="Google Shape;1668;p13"/>
                <p:cNvSpPr/>
                <p:nvPr/>
              </p:nvSpPr>
              <p:spPr>
                <a:xfrm>
                  <a:off x="1312850" y="2731575"/>
                  <a:ext cx="355675" cy="363275"/>
                </a:xfrm>
                <a:custGeom>
                  <a:avLst/>
                  <a:gdLst/>
                  <a:ahLst/>
                  <a:cxnLst/>
                  <a:rect l="l" t="t" r="r" b="b"/>
                  <a:pathLst>
                    <a:path w="14227" h="14531" extrusionOk="0">
                      <a:moveTo>
                        <a:pt x="14193" y="14071"/>
                      </a:moveTo>
                      <a:cubicBezTo>
                        <a:pt x="14075" y="14531"/>
                        <a:pt x="396" y="14383"/>
                        <a:pt x="281" y="14113"/>
                      </a:cubicBezTo>
                      <a:cubicBezTo>
                        <a:pt x="260" y="14355"/>
                        <a:pt x="1" y="458"/>
                        <a:pt x="441" y="272"/>
                      </a:cubicBezTo>
                      <a:cubicBezTo>
                        <a:pt x="205" y="251"/>
                        <a:pt x="13997" y="0"/>
                        <a:pt x="14178" y="435"/>
                      </a:cubicBezTo>
                      <a:cubicBezTo>
                        <a:pt x="14183" y="382"/>
                        <a:pt x="14226" y="9679"/>
                        <a:pt x="14193" y="14071"/>
                      </a:cubicBezTo>
                      <a:close/>
                      <a:moveTo>
                        <a:pt x="11837" y="775"/>
                      </a:moveTo>
                      <a:lnTo>
                        <a:pt x="778" y="775"/>
                      </a:lnTo>
                      <a:cubicBezTo>
                        <a:pt x="776" y="5108"/>
                        <a:pt x="778" y="9440"/>
                        <a:pt x="781" y="13773"/>
                      </a:cubicBezTo>
                      <a:lnTo>
                        <a:pt x="13684" y="13773"/>
                      </a:lnTo>
                      <a:cubicBezTo>
                        <a:pt x="13682" y="10723"/>
                        <a:pt x="14213" y="3564"/>
                        <a:pt x="13364" y="1094"/>
                      </a:cubicBezTo>
                      <a:lnTo>
                        <a:pt x="11837" y="775"/>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9" name="Google Shape;1669;p13"/>
                <p:cNvSpPr/>
                <p:nvPr/>
              </p:nvSpPr>
              <p:spPr>
                <a:xfrm>
                  <a:off x="2262000" y="2754250"/>
                  <a:ext cx="310900" cy="326300"/>
                </a:xfrm>
                <a:custGeom>
                  <a:avLst/>
                  <a:gdLst/>
                  <a:ahLst/>
                  <a:cxnLst/>
                  <a:rect l="l" t="t" r="r" b="b"/>
                  <a:pathLst>
                    <a:path w="12436" h="13052" extrusionOk="0">
                      <a:moveTo>
                        <a:pt x="12323" y="11726"/>
                      </a:moveTo>
                      <a:cubicBezTo>
                        <a:pt x="11979" y="13051"/>
                        <a:pt x="833" y="12114"/>
                        <a:pt x="797" y="12076"/>
                      </a:cubicBezTo>
                      <a:cubicBezTo>
                        <a:pt x="672" y="11951"/>
                        <a:pt x="0" y="943"/>
                        <a:pt x="1041" y="500"/>
                      </a:cubicBezTo>
                      <a:cubicBezTo>
                        <a:pt x="935" y="439"/>
                        <a:pt x="11835" y="1"/>
                        <a:pt x="12253" y="816"/>
                      </a:cubicBezTo>
                      <a:cubicBezTo>
                        <a:pt x="12435" y="1172"/>
                        <a:pt x="12343" y="10416"/>
                        <a:pt x="12323" y="11724"/>
                      </a:cubicBezTo>
                      <a:lnTo>
                        <a:pt x="12323" y="11724"/>
                      </a:lnTo>
                      <a:close/>
                      <a:moveTo>
                        <a:pt x="9210" y="1758"/>
                      </a:moveTo>
                      <a:lnTo>
                        <a:pt x="1884" y="1758"/>
                      </a:lnTo>
                      <a:cubicBezTo>
                        <a:pt x="1884" y="4831"/>
                        <a:pt x="1885" y="7902"/>
                        <a:pt x="1889" y="10976"/>
                      </a:cubicBezTo>
                      <a:lnTo>
                        <a:pt x="11048" y="10976"/>
                      </a:lnTo>
                      <a:cubicBezTo>
                        <a:pt x="11045" y="8344"/>
                        <a:pt x="11539" y="4433"/>
                        <a:pt x="10728" y="2073"/>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0" name="Google Shape;1670;p13"/>
                <p:cNvSpPr/>
                <p:nvPr/>
              </p:nvSpPr>
              <p:spPr>
                <a:xfrm>
                  <a:off x="2242750" y="2731575"/>
                  <a:ext cx="356000" cy="363275"/>
                </a:xfrm>
                <a:custGeom>
                  <a:avLst/>
                  <a:gdLst/>
                  <a:ahLst/>
                  <a:cxnLst/>
                  <a:rect l="l" t="t" r="r" b="b"/>
                  <a:pathLst>
                    <a:path w="14240" h="14531" extrusionOk="0">
                      <a:moveTo>
                        <a:pt x="14209" y="14071"/>
                      </a:moveTo>
                      <a:cubicBezTo>
                        <a:pt x="14090" y="14531"/>
                        <a:pt x="400" y="14383"/>
                        <a:pt x="284" y="14113"/>
                      </a:cubicBezTo>
                      <a:cubicBezTo>
                        <a:pt x="264" y="14355"/>
                        <a:pt x="0" y="460"/>
                        <a:pt x="440" y="272"/>
                      </a:cubicBezTo>
                      <a:cubicBezTo>
                        <a:pt x="206" y="251"/>
                        <a:pt x="14009" y="0"/>
                        <a:pt x="14191" y="435"/>
                      </a:cubicBezTo>
                      <a:cubicBezTo>
                        <a:pt x="14196" y="382"/>
                        <a:pt x="14239" y="9681"/>
                        <a:pt x="14209" y="14071"/>
                      </a:cubicBezTo>
                      <a:lnTo>
                        <a:pt x="14209" y="14071"/>
                      </a:lnTo>
                      <a:close/>
                      <a:moveTo>
                        <a:pt x="11846" y="775"/>
                      </a:moveTo>
                      <a:lnTo>
                        <a:pt x="779" y="775"/>
                      </a:lnTo>
                      <a:cubicBezTo>
                        <a:pt x="777" y="5108"/>
                        <a:pt x="779" y="9440"/>
                        <a:pt x="785" y="13773"/>
                      </a:cubicBezTo>
                      <a:lnTo>
                        <a:pt x="13698" y="13773"/>
                      </a:lnTo>
                      <a:cubicBezTo>
                        <a:pt x="13695" y="10723"/>
                        <a:pt x="14224" y="3561"/>
                        <a:pt x="13375" y="1094"/>
                      </a:cubicBezTo>
                      <a:lnTo>
                        <a:pt x="11846" y="775"/>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1" name="Google Shape;1671;p13"/>
                <p:cNvSpPr/>
                <p:nvPr/>
              </p:nvSpPr>
              <p:spPr>
                <a:xfrm>
                  <a:off x="3194925" y="2749825"/>
                  <a:ext cx="322800" cy="321050"/>
                </a:xfrm>
                <a:custGeom>
                  <a:avLst/>
                  <a:gdLst/>
                  <a:ahLst/>
                  <a:cxnLst/>
                  <a:rect l="l" t="t" r="r" b="b"/>
                  <a:pathLst>
                    <a:path w="12912" h="12842" extrusionOk="0">
                      <a:moveTo>
                        <a:pt x="583" y="10046"/>
                      </a:moveTo>
                      <a:cubicBezTo>
                        <a:pt x="579" y="8428"/>
                        <a:pt x="0" y="913"/>
                        <a:pt x="1069" y="656"/>
                      </a:cubicBezTo>
                      <a:cubicBezTo>
                        <a:pt x="1922" y="450"/>
                        <a:pt x="12175" y="0"/>
                        <a:pt x="12389" y="1434"/>
                      </a:cubicBezTo>
                      <a:cubicBezTo>
                        <a:pt x="12593" y="2796"/>
                        <a:pt x="12911" y="12249"/>
                        <a:pt x="11678" y="12458"/>
                      </a:cubicBezTo>
                      <a:cubicBezTo>
                        <a:pt x="11070" y="12561"/>
                        <a:pt x="974" y="12842"/>
                        <a:pt x="619" y="12002"/>
                      </a:cubicBezTo>
                      <a:cubicBezTo>
                        <a:pt x="524" y="12165"/>
                        <a:pt x="583" y="10101"/>
                        <a:pt x="583" y="10046"/>
                      </a:cubicBezTo>
                      <a:close/>
                      <a:moveTo>
                        <a:pt x="2791" y="11153"/>
                      </a:moveTo>
                      <a:lnTo>
                        <a:pt x="11083" y="11153"/>
                      </a:lnTo>
                      <a:cubicBezTo>
                        <a:pt x="11079" y="8079"/>
                        <a:pt x="11076" y="5008"/>
                        <a:pt x="11076" y="1935"/>
                      </a:cubicBezTo>
                      <a:lnTo>
                        <a:pt x="1865" y="1935"/>
                      </a:lnTo>
                      <a:cubicBezTo>
                        <a:pt x="1864" y="4529"/>
                        <a:pt x="1611" y="8438"/>
                        <a:pt x="2028" y="10837"/>
                      </a:cubicBezTo>
                      <a:lnTo>
                        <a:pt x="2791" y="11153"/>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2" name="Google Shape;1672;p13"/>
                <p:cNvSpPr/>
                <p:nvPr/>
              </p:nvSpPr>
              <p:spPr>
                <a:xfrm>
                  <a:off x="3174875" y="2722600"/>
                  <a:ext cx="371625" cy="375400"/>
                </a:xfrm>
                <a:custGeom>
                  <a:avLst/>
                  <a:gdLst/>
                  <a:ahLst/>
                  <a:cxnLst/>
                  <a:rect l="l" t="t" r="r" b="b"/>
                  <a:pathLst>
                    <a:path w="14865" h="15016" extrusionOk="0">
                      <a:moveTo>
                        <a:pt x="274" y="12700"/>
                      </a:moveTo>
                      <a:cubicBezTo>
                        <a:pt x="271" y="11218"/>
                        <a:pt x="1" y="819"/>
                        <a:pt x="444" y="631"/>
                      </a:cubicBezTo>
                      <a:cubicBezTo>
                        <a:pt x="394" y="611"/>
                        <a:pt x="9884" y="1"/>
                        <a:pt x="13889" y="684"/>
                      </a:cubicBezTo>
                      <a:cubicBezTo>
                        <a:pt x="14865" y="852"/>
                        <a:pt x="14219" y="14470"/>
                        <a:pt x="14145" y="14560"/>
                      </a:cubicBezTo>
                      <a:cubicBezTo>
                        <a:pt x="14107" y="14603"/>
                        <a:pt x="482" y="14921"/>
                        <a:pt x="289" y="14472"/>
                      </a:cubicBezTo>
                      <a:cubicBezTo>
                        <a:pt x="240" y="15016"/>
                        <a:pt x="274" y="13171"/>
                        <a:pt x="274" y="12700"/>
                      </a:cubicBezTo>
                      <a:lnTo>
                        <a:pt x="274" y="12700"/>
                      </a:lnTo>
                      <a:close/>
                      <a:moveTo>
                        <a:pt x="2088" y="14132"/>
                      </a:moveTo>
                      <a:lnTo>
                        <a:pt x="13780" y="14132"/>
                      </a:lnTo>
                      <a:cubicBezTo>
                        <a:pt x="13773" y="9799"/>
                        <a:pt x="13770" y="5467"/>
                        <a:pt x="13771" y="1134"/>
                      </a:cubicBezTo>
                      <a:lnTo>
                        <a:pt x="782" y="1134"/>
                      </a:lnTo>
                      <a:cubicBezTo>
                        <a:pt x="781" y="4187"/>
                        <a:pt x="394" y="11271"/>
                        <a:pt x="1013" y="13813"/>
                      </a:cubicBezTo>
                      <a:lnTo>
                        <a:pt x="2088" y="14132"/>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3" name="Google Shape;1673;p13"/>
                <p:cNvSpPr/>
                <p:nvPr/>
              </p:nvSpPr>
              <p:spPr>
                <a:xfrm>
                  <a:off x="4127750" y="2742925"/>
                  <a:ext cx="326300" cy="326925"/>
                </a:xfrm>
                <a:custGeom>
                  <a:avLst/>
                  <a:gdLst/>
                  <a:ahLst/>
                  <a:cxnLst/>
                  <a:rect l="l" t="t" r="r" b="b"/>
                  <a:pathLst>
                    <a:path w="13052" h="13077" extrusionOk="0">
                      <a:moveTo>
                        <a:pt x="976" y="12187"/>
                      </a:moveTo>
                      <a:cubicBezTo>
                        <a:pt x="850" y="10614"/>
                        <a:pt x="0" y="1172"/>
                        <a:pt x="1610" y="889"/>
                      </a:cubicBezTo>
                      <a:cubicBezTo>
                        <a:pt x="3035" y="638"/>
                        <a:pt x="12497" y="361"/>
                        <a:pt x="12721" y="1660"/>
                      </a:cubicBezTo>
                      <a:cubicBezTo>
                        <a:pt x="12938" y="2916"/>
                        <a:pt x="13051" y="12101"/>
                        <a:pt x="12303" y="12512"/>
                      </a:cubicBezTo>
                      <a:cubicBezTo>
                        <a:pt x="11274" y="13076"/>
                        <a:pt x="2289" y="12899"/>
                        <a:pt x="1029" y="12474"/>
                      </a:cubicBezTo>
                      <a:lnTo>
                        <a:pt x="976" y="12187"/>
                      </a:lnTo>
                      <a:lnTo>
                        <a:pt x="976" y="12187"/>
                      </a:lnTo>
                      <a:close/>
                      <a:moveTo>
                        <a:pt x="2129" y="3132"/>
                      </a:moveTo>
                      <a:cubicBezTo>
                        <a:pt x="2129" y="5898"/>
                        <a:pt x="2131" y="8664"/>
                        <a:pt x="2136" y="11429"/>
                      </a:cubicBezTo>
                      <a:lnTo>
                        <a:pt x="11420" y="11429"/>
                      </a:lnTo>
                      <a:cubicBezTo>
                        <a:pt x="11624" y="1"/>
                        <a:pt x="12933" y="2666"/>
                        <a:pt x="3615" y="2211"/>
                      </a:cubicBezTo>
                      <a:lnTo>
                        <a:pt x="2257" y="2369"/>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4" name="Google Shape;1674;p13"/>
                <p:cNvSpPr/>
                <p:nvPr/>
              </p:nvSpPr>
              <p:spPr>
                <a:xfrm>
                  <a:off x="4112900" y="2727800"/>
                  <a:ext cx="366975" cy="367225"/>
                </a:xfrm>
                <a:custGeom>
                  <a:avLst/>
                  <a:gdLst/>
                  <a:ahLst/>
                  <a:cxnLst/>
                  <a:rect l="l" t="t" r="r" b="b"/>
                  <a:pathLst>
                    <a:path w="14679" h="14689" extrusionOk="0">
                      <a:moveTo>
                        <a:pt x="311" y="13938"/>
                      </a:moveTo>
                      <a:cubicBezTo>
                        <a:pt x="256" y="11405"/>
                        <a:pt x="0" y="2360"/>
                        <a:pt x="460" y="496"/>
                      </a:cubicBezTo>
                      <a:cubicBezTo>
                        <a:pt x="1276" y="246"/>
                        <a:pt x="14324" y="0"/>
                        <a:pt x="14462" y="873"/>
                      </a:cubicBezTo>
                      <a:cubicBezTo>
                        <a:pt x="14679" y="2242"/>
                        <a:pt x="14448" y="12068"/>
                        <a:pt x="14438" y="14222"/>
                      </a:cubicBezTo>
                      <a:cubicBezTo>
                        <a:pt x="12729" y="14629"/>
                        <a:pt x="1822" y="14688"/>
                        <a:pt x="337" y="14221"/>
                      </a:cubicBezTo>
                      <a:lnTo>
                        <a:pt x="311" y="13938"/>
                      </a:lnTo>
                      <a:close/>
                      <a:moveTo>
                        <a:pt x="822" y="2225"/>
                      </a:moveTo>
                      <a:cubicBezTo>
                        <a:pt x="822" y="6125"/>
                        <a:pt x="825" y="10024"/>
                        <a:pt x="830" y="13924"/>
                      </a:cubicBezTo>
                      <a:lnTo>
                        <a:pt x="13922" y="13924"/>
                      </a:lnTo>
                      <a:cubicBezTo>
                        <a:pt x="13979" y="10037"/>
                        <a:pt x="14462" y="4942"/>
                        <a:pt x="13594" y="1245"/>
                      </a:cubicBezTo>
                      <a:cubicBezTo>
                        <a:pt x="11496" y="815"/>
                        <a:pt x="2516" y="546"/>
                        <a:pt x="1014" y="1148"/>
                      </a:cubicBezTo>
                      <a:lnTo>
                        <a:pt x="822" y="2225"/>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5" name="Google Shape;1675;p13"/>
                <p:cNvSpPr/>
                <p:nvPr/>
              </p:nvSpPr>
              <p:spPr>
                <a:xfrm>
                  <a:off x="5072450" y="2742850"/>
                  <a:ext cx="326825" cy="327000"/>
                </a:xfrm>
                <a:custGeom>
                  <a:avLst/>
                  <a:gdLst/>
                  <a:ahLst/>
                  <a:cxnLst/>
                  <a:rect l="l" t="t" r="r" b="b"/>
                  <a:pathLst>
                    <a:path w="13073" h="13080" extrusionOk="0">
                      <a:moveTo>
                        <a:pt x="976" y="12190"/>
                      </a:moveTo>
                      <a:cubicBezTo>
                        <a:pt x="848" y="10615"/>
                        <a:pt x="0" y="1174"/>
                        <a:pt x="1613" y="892"/>
                      </a:cubicBezTo>
                      <a:cubicBezTo>
                        <a:pt x="3040" y="641"/>
                        <a:pt x="12518" y="364"/>
                        <a:pt x="12742" y="1663"/>
                      </a:cubicBezTo>
                      <a:cubicBezTo>
                        <a:pt x="12960" y="2919"/>
                        <a:pt x="13073" y="12102"/>
                        <a:pt x="12321" y="12515"/>
                      </a:cubicBezTo>
                      <a:cubicBezTo>
                        <a:pt x="11292" y="13079"/>
                        <a:pt x="2290" y="12902"/>
                        <a:pt x="1028" y="12477"/>
                      </a:cubicBezTo>
                      <a:lnTo>
                        <a:pt x="976" y="12190"/>
                      </a:lnTo>
                      <a:lnTo>
                        <a:pt x="976" y="12190"/>
                      </a:lnTo>
                      <a:close/>
                      <a:moveTo>
                        <a:pt x="2133" y="3135"/>
                      </a:moveTo>
                      <a:cubicBezTo>
                        <a:pt x="2134" y="5901"/>
                        <a:pt x="2136" y="8667"/>
                        <a:pt x="2136" y="11432"/>
                      </a:cubicBezTo>
                      <a:lnTo>
                        <a:pt x="11440" y="11432"/>
                      </a:lnTo>
                      <a:cubicBezTo>
                        <a:pt x="11651" y="0"/>
                        <a:pt x="12948" y="2669"/>
                        <a:pt x="3621" y="2214"/>
                      </a:cubicBezTo>
                      <a:lnTo>
                        <a:pt x="2262" y="2372"/>
                      </a:lnTo>
                      <a:lnTo>
                        <a:pt x="2133" y="3135"/>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6" name="Google Shape;1676;p13"/>
                <p:cNvSpPr/>
                <p:nvPr/>
              </p:nvSpPr>
              <p:spPr>
                <a:xfrm>
                  <a:off x="5057525" y="2727825"/>
                  <a:ext cx="367650" cy="367200"/>
                </a:xfrm>
                <a:custGeom>
                  <a:avLst/>
                  <a:gdLst/>
                  <a:ahLst/>
                  <a:cxnLst/>
                  <a:rect l="l" t="t" r="r" b="b"/>
                  <a:pathLst>
                    <a:path w="14706" h="14688" extrusionOk="0">
                      <a:moveTo>
                        <a:pt x="309" y="13937"/>
                      </a:moveTo>
                      <a:cubicBezTo>
                        <a:pt x="254" y="11407"/>
                        <a:pt x="0" y="2352"/>
                        <a:pt x="458" y="495"/>
                      </a:cubicBezTo>
                      <a:cubicBezTo>
                        <a:pt x="1279" y="243"/>
                        <a:pt x="14348" y="1"/>
                        <a:pt x="14488" y="872"/>
                      </a:cubicBezTo>
                      <a:cubicBezTo>
                        <a:pt x="14705" y="2238"/>
                        <a:pt x="14473" y="12076"/>
                        <a:pt x="14461" y="14221"/>
                      </a:cubicBezTo>
                      <a:cubicBezTo>
                        <a:pt x="12747" y="14628"/>
                        <a:pt x="1824" y="14687"/>
                        <a:pt x="335" y="14220"/>
                      </a:cubicBezTo>
                      <a:lnTo>
                        <a:pt x="309" y="13937"/>
                      </a:lnTo>
                      <a:close/>
                      <a:moveTo>
                        <a:pt x="823" y="2224"/>
                      </a:moveTo>
                      <a:cubicBezTo>
                        <a:pt x="823" y="6124"/>
                        <a:pt x="825" y="10023"/>
                        <a:pt x="828" y="13923"/>
                      </a:cubicBezTo>
                      <a:lnTo>
                        <a:pt x="13945" y="13923"/>
                      </a:lnTo>
                      <a:cubicBezTo>
                        <a:pt x="14005" y="10036"/>
                        <a:pt x="14488" y="4941"/>
                        <a:pt x="13620" y="1244"/>
                      </a:cubicBezTo>
                      <a:cubicBezTo>
                        <a:pt x="11517" y="812"/>
                        <a:pt x="2524" y="545"/>
                        <a:pt x="1016" y="1147"/>
                      </a:cubicBezTo>
                      <a:lnTo>
                        <a:pt x="823" y="2224"/>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7" name="Google Shape;1677;p13"/>
                <p:cNvSpPr/>
                <p:nvPr/>
              </p:nvSpPr>
              <p:spPr>
                <a:xfrm>
                  <a:off x="6017025" y="2743050"/>
                  <a:ext cx="325450" cy="326800"/>
                </a:xfrm>
                <a:custGeom>
                  <a:avLst/>
                  <a:gdLst/>
                  <a:ahLst/>
                  <a:cxnLst/>
                  <a:rect l="l" t="t" r="r" b="b"/>
                  <a:pathLst>
                    <a:path w="13018" h="13072" extrusionOk="0">
                      <a:moveTo>
                        <a:pt x="969" y="12184"/>
                      </a:moveTo>
                      <a:cubicBezTo>
                        <a:pt x="845" y="10609"/>
                        <a:pt x="0" y="1166"/>
                        <a:pt x="1607" y="884"/>
                      </a:cubicBezTo>
                      <a:cubicBezTo>
                        <a:pt x="3029" y="635"/>
                        <a:pt x="12465" y="356"/>
                        <a:pt x="12689" y="1655"/>
                      </a:cubicBezTo>
                      <a:cubicBezTo>
                        <a:pt x="12907" y="2911"/>
                        <a:pt x="13018" y="12092"/>
                        <a:pt x="12266" y="12507"/>
                      </a:cubicBezTo>
                      <a:cubicBezTo>
                        <a:pt x="11241" y="13071"/>
                        <a:pt x="2279" y="12894"/>
                        <a:pt x="1023" y="12469"/>
                      </a:cubicBezTo>
                      <a:lnTo>
                        <a:pt x="969" y="12184"/>
                      </a:lnTo>
                      <a:lnTo>
                        <a:pt x="969" y="12184"/>
                      </a:lnTo>
                      <a:close/>
                      <a:moveTo>
                        <a:pt x="2124" y="3127"/>
                      </a:moveTo>
                      <a:cubicBezTo>
                        <a:pt x="2126" y="5893"/>
                        <a:pt x="2126" y="8657"/>
                        <a:pt x="2128" y="11424"/>
                      </a:cubicBezTo>
                      <a:lnTo>
                        <a:pt x="11390" y="11424"/>
                      </a:lnTo>
                      <a:cubicBezTo>
                        <a:pt x="11606" y="1"/>
                        <a:pt x="12902" y="2661"/>
                        <a:pt x="3608" y="2204"/>
                      </a:cubicBezTo>
                      <a:lnTo>
                        <a:pt x="2252" y="2364"/>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8" name="Google Shape;1678;p13"/>
                <p:cNvSpPr/>
                <p:nvPr/>
              </p:nvSpPr>
              <p:spPr>
                <a:xfrm>
                  <a:off x="6002125" y="2727800"/>
                  <a:ext cx="366125" cy="367550"/>
                </a:xfrm>
                <a:custGeom>
                  <a:avLst/>
                  <a:gdLst/>
                  <a:ahLst/>
                  <a:cxnLst/>
                  <a:rect l="l" t="t" r="r" b="b"/>
                  <a:pathLst>
                    <a:path w="14645" h="14702" extrusionOk="0">
                      <a:moveTo>
                        <a:pt x="304" y="13938"/>
                      </a:moveTo>
                      <a:cubicBezTo>
                        <a:pt x="251" y="11405"/>
                        <a:pt x="1" y="2355"/>
                        <a:pt x="457" y="496"/>
                      </a:cubicBezTo>
                      <a:cubicBezTo>
                        <a:pt x="1270" y="246"/>
                        <a:pt x="14286" y="0"/>
                        <a:pt x="14425" y="873"/>
                      </a:cubicBezTo>
                      <a:cubicBezTo>
                        <a:pt x="14644" y="2255"/>
                        <a:pt x="14409" y="12067"/>
                        <a:pt x="14397" y="14222"/>
                      </a:cubicBezTo>
                      <a:cubicBezTo>
                        <a:pt x="12656" y="14639"/>
                        <a:pt x="1852" y="14702"/>
                        <a:pt x="331" y="14221"/>
                      </a:cubicBezTo>
                      <a:lnTo>
                        <a:pt x="304" y="13938"/>
                      </a:lnTo>
                      <a:close/>
                      <a:moveTo>
                        <a:pt x="820" y="2225"/>
                      </a:moveTo>
                      <a:cubicBezTo>
                        <a:pt x="820" y="6125"/>
                        <a:pt x="822" y="10024"/>
                        <a:pt x="824" y="13924"/>
                      </a:cubicBezTo>
                      <a:lnTo>
                        <a:pt x="13883" y="13924"/>
                      </a:lnTo>
                      <a:cubicBezTo>
                        <a:pt x="13944" y="10036"/>
                        <a:pt x="14429" y="4947"/>
                        <a:pt x="13561" y="1245"/>
                      </a:cubicBezTo>
                      <a:cubicBezTo>
                        <a:pt x="11472" y="815"/>
                        <a:pt x="2508" y="548"/>
                        <a:pt x="1013" y="1148"/>
                      </a:cubicBezTo>
                      <a:lnTo>
                        <a:pt x="820" y="2225"/>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9" name="Google Shape;1679;p13"/>
                <p:cNvSpPr/>
                <p:nvPr/>
              </p:nvSpPr>
              <p:spPr>
                <a:xfrm>
                  <a:off x="6961475" y="2754250"/>
                  <a:ext cx="312675" cy="326300"/>
                </a:xfrm>
                <a:custGeom>
                  <a:avLst/>
                  <a:gdLst/>
                  <a:ahLst/>
                  <a:cxnLst/>
                  <a:rect l="l" t="t" r="r" b="b"/>
                  <a:pathLst>
                    <a:path w="12507" h="13052" extrusionOk="0">
                      <a:moveTo>
                        <a:pt x="12384" y="11726"/>
                      </a:moveTo>
                      <a:cubicBezTo>
                        <a:pt x="12037" y="13051"/>
                        <a:pt x="832" y="12114"/>
                        <a:pt x="794" y="12076"/>
                      </a:cubicBezTo>
                      <a:cubicBezTo>
                        <a:pt x="672" y="11955"/>
                        <a:pt x="0" y="943"/>
                        <a:pt x="1046" y="500"/>
                      </a:cubicBezTo>
                      <a:cubicBezTo>
                        <a:pt x="933" y="437"/>
                        <a:pt x="11898" y="1"/>
                        <a:pt x="12321" y="816"/>
                      </a:cubicBezTo>
                      <a:cubicBezTo>
                        <a:pt x="12507" y="1176"/>
                        <a:pt x="12409" y="10416"/>
                        <a:pt x="12384" y="11724"/>
                      </a:cubicBezTo>
                      <a:lnTo>
                        <a:pt x="12384" y="11724"/>
                      </a:lnTo>
                      <a:close/>
                      <a:moveTo>
                        <a:pt x="9261" y="1758"/>
                      </a:moveTo>
                      <a:lnTo>
                        <a:pt x="1894" y="1758"/>
                      </a:lnTo>
                      <a:cubicBezTo>
                        <a:pt x="1894" y="4831"/>
                        <a:pt x="1894" y="7902"/>
                        <a:pt x="1894" y="10976"/>
                      </a:cubicBezTo>
                      <a:lnTo>
                        <a:pt x="11105" y="10976"/>
                      </a:lnTo>
                      <a:cubicBezTo>
                        <a:pt x="11105" y="8346"/>
                        <a:pt x="11604" y="4430"/>
                        <a:pt x="10788" y="2073"/>
                      </a:cubicBezTo>
                      <a:lnTo>
                        <a:pt x="9261" y="1758"/>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0" name="Google Shape;1680;p13"/>
                <p:cNvSpPr/>
                <p:nvPr/>
              </p:nvSpPr>
              <p:spPr>
                <a:xfrm>
                  <a:off x="6942225" y="2731525"/>
                  <a:ext cx="357825" cy="363325"/>
                </a:xfrm>
                <a:custGeom>
                  <a:avLst/>
                  <a:gdLst/>
                  <a:ahLst/>
                  <a:cxnLst/>
                  <a:rect l="l" t="t" r="r" b="b"/>
                  <a:pathLst>
                    <a:path w="14313" h="14533" extrusionOk="0">
                      <a:moveTo>
                        <a:pt x="14274" y="14073"/>
                      </a:moveTo>
                      <a:cubicBezTo>
                        <a:pt x="14153" y="14533"/>
                        <a:pt x="389" y="14385"/>
                        <a:pt x="273" y="14115"/>
                      </a:cubicBezTo>
                      <a:cubicBezTo>
                        <a:pt x="251" y="14354"/>
                        <a:pt x="0" y="458"/>
                        <a:pt x="435" y="274"/>
                      </a:cubicBezTo>
                      <a:cubicBezTo>
                        <a:pt x="195" y="251"/>
                        <a:pt x="14078" y="0"/>
                        <a:pt x="14262" y="437"/>
                      </a:cubicBezTo>
                      <a:cubicBezTo>
                        <a:pt x="14267" y="384"/>
                        <a:pt x="14312" y="9694"/>
                        <a:pt x="14274" y="14073"/>
                      </a:cubicBezTo>
                      <a:close/>
                      <a:moveTo>
                        <a:pt x="11906" y="777"/>
                      </a:moveTo>
                      <a:lnTo>
                        <a:pt x="774" y="777"/>
                      </a:lnTo>
                      <a:cubicBezTo>
                        <a:pt x="775" y="5110"/>
                        <a:pt x="775" y="9442"/>
                        <a:pt x="775" y="13775"/>
                      </a:cubicBezTo>
                      <a:lnTo>
                        <a:pt x="13761" y="13775"/>
                      </a:lnTo>
                      <a:cubicBezTo>
                        <a:pt x="13761" y="10731"/>
                        <a:pt x="14296" y="3558"/>
                        <a:pt x="13443" y="1096"/>
                      </a:cubicBezTo>
                      <a:lnTo>
                        <a:pt x="11906" y="777"/>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1" name="Google Shape;1681;p13"/>
                <p:cNvSpPr/>
                <p:nvPr/>
              </p:nvSpPr>
              <p:spPr>
                <a:xfrm>
                  <a:off x="1762950" y="2724350"/>
                  <a:ext cx="367600" cy="365025"/>
                </a:xfrm>
                <a:custGeom>
                  <a:avLst/>
                  <a:gdLst/>
                  <a:ahLst/>
                  <a:cxnLst/>
                  <a:rect l="l" t="t" r="r" b="b"/>
                  <a:pathLst>
                    <a:path w="14704" h="14601" extrusionOk="0">
                      <a:moveTo>
                        <a:pt x="14687" y="11183"/>
                      </a:moveTo>
                      <a:cubicBezTo>
                        <a:pt x="14704" y="12552"/>
                        <a:pt x="3721" y="14601"/>
                        <a:pt x="3674" y="14574"/>
                      </a:cubicBezTo>
                      <a:cubicBezTo>
                        <a:pt x="3523" y="14486"/>
                        <a:pt x="1" y="4043"/>
                        <a:pt x="888" y="3339"/>
                      </a:cubicBezTo>
                      <a:cubicBezTo>
                        <a:pt x="771" y="3309"/>
                        <a:pt x="11160" y="0"/>
                        <a:pt x="11775" y="676"/>
                      </a:cubicBezTo>
                      <a:cubicBezTo>
                        <a:pt x="12046" y="971"/>
                        <a:pt x="14369" y="9915"/>
                        <a:pt x="14687" y="11183"/>
                      </a:cubicBezTo>
                      <a:lnTo>
                        <a:pt x="14687" y="11183"/>
                      </a:lnTo>
                      <a:close/>
                      <a:moveTo>
                        <a:pt x="9089" y="2388"/>
                      </a:moveTo>
                      <a:cubicBezTo>
                        <a:pt x="6736" y="3035"/>
                        <a:pt x="4383" y="3682"/>
                        <a:pt x="2028" y="4328"/>
                      </a:cubicBezTo>
                      <a:cubicBezTo>
                        <a:pt x="2831" y="7293"/>
                        <a:pt x="3635" y="10258"/>
                        <a:pt x="4441" y="13222"/>
                      </a:cubicBezTo>
                      <a:cubicBezTo>
                        <a:pt x="7381" y="12414"/>
                        <a:pt x="10323" y="11604"/>
                        <a:pt x="13265" y="10796"/>
                      </a:cubicBezTo>
                      <a:cubicBezTo>
                        <a:pt x="12577" y="8259"/>
                        <a:pt x="12034" y="4353"/>
                        <a:pt x="10635" y="2292"/>
                      </a:cubicBezTo>
                      <a:lnTo>
                        <a:pt x="9089" y="2388"/>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2" name="Google Shape;1682;p13"/>
                <p:cNvSpPr/>
                <p:nvPr/>
              </p:nvSpPr>
              <p:spPr>
                <a:xfrm>
                  <a:off x="1735275" y="2693150"/>
                  <a:ext cx="431300" cy="437350"/>
                </a:xfrm>
                <a:custGeom>
                  <a:avLst/>
                  <a:gdLst/>
                  <a:ahLst/>
                  <a:cxnLst/>
                  <a:rect l="l" t="t" r="r" b="b"/>
                  <a:pathLst>
                    <a:path w="17252" h="17494" extrusionOk="0">
                      <a:moveTo>
                        <a:pt x="17245" y="13524"/>
                      </a:moveTo>
                      <a:cubicBezTo>
                        <a:pt x="17251" y="13999"/>
                        <a:pt x="4023" y="17482"/>
                        <a:pt x="3842" y="17249"/>
                      </a:cubicBezTo>
                      <a:cubicBezTo>
                        <a:pt x="3885" y="17493"/>
                        <a:pt x="1" y="4152"/>
                        <a:pt x="376" y="3855"/>
                      </a:cubicBezTo>
                      <a:cubicBezTo>
                        <a:pt x="147" y="3895"/>
                        <a:pt x="13383" y="1"/>
                        <a:pt x="13672" y="372"/>
                      </a:cubicBezTo>
                      <a:cubicBezTo>
                        <a:pt x="13664" y="318"/>
                        <a:pt x="16131" y="9278"/>
                        <a:pt x="17245" y="13524"/>
                      </a:cubicBezTo>
                      <a:lnTo>
                        <a:pt x="17245" y="13524"/>
                      </a:lnTo>
                      <a:close/>
                      <a:moveTo>
                        <a:pt x="11500" y="1320"/>
                      </a:moveTo>
                      <a:cubicBezTo>
                        <a:pt x="7946" y="2297"/>
                        <a:pt x="4388" y="3274"/>
                        <a:pt x="832" y="4250"/>
                      </a:cubicBezTo>
                      <a:cubicBezTo>
                        <a:pt x="1964" y="8432"/>
                        <a:pt x="3097" y="12611"/>
                        <a:pt x="4234" y="16790"/>
                      </a:cubicBezTo>
                      <a:cubicBezTo>
                        <a:pt x="8382" y="15650"/>
                        <a:pt x="12529" y="14510"/>
                        <a:pt x="16676" y="13370"/>
                      </a:cubicBezTo>
                      <a:cubicBezTo>
                        <a:pt x="15877" y="10433"/>
                        <a:pt x="14518" y="3377"/>
                        <a:pt x="13057" y="1222"/>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3" name="Google Shape;1683;p13"/>
                <p:cNvSpPr/>
                <p:nvPr/>
              </p:nvSpPr>
              <p:spPr>
                <a:xfrm>
                  <a:off x="2693300" y="2724300"/>
                  <a:ext cx="368925" cy="365050"/>
                </a:xfrm>
                <a:custGeom>
                  <a:avLst/>
                  <a:gdLst/>
                  <a:ahLst/>
                  <a:cxnLst/>
                  <a:rect l="l" t="t" r="r" b="b"/>
                  <a:pathLst>
                    <a:path w="14757" h="14602" extrusionOk="0">
                      <a:moveTo>
                        <a:pt x="14740" y="11185"/>
                      </a:moveTo>
                      <a:cubicBezTo>
                        <a:pt x="14757" y="12554"/>
                        <a:pt x="3736" y="14601"/>
                        <a:pt x="3689" y="14576"/>
                      </a:cubicBezTo>
                      <a:cubicBezTo>
                        <a:pt x="3537" y="14488"/>
                        <a:pt x="0" y="4045"/>
                        <a:pt x="892" y="3341"/>
                      </a:cubicBezTo>
                      <a:cubicBezTo>
                        <a:pt x="770" y="3311"/>
                        <a:pt x="11196" y="1"/>
                        <a:pt x="11813" y="678"/>
                      </a:cubicBezTo>
                      <a:cubicBezTo>
                        <a:pt x="12082" y="970"/>
                        <a:pt x="14418" y="9919"/>
                        <a:pt x="14740" y="11185"/>
                      </a:cubicBezTo>
                      <a:close/>
                      <a:moveTo>
                        <a:pt x="9117" y="2390"/>
                      </a:moveTo>
                      <a:cubicBezTo>
                        <a:pt x="6756" y="3037"/>
                        <a:pt x="4396" y="3684"/>
                        <a:pt x="2035" y="4330"/>
                      </a:cubicBezTo>
                      <a:cubicBezTo>
                        <a:pt x="2840" y="7295"/>
                        <a:pt x="3646" y="10260"/>
                        <a:pt x="4456" y="13224"/>
                      </a:cubicBezTo>
                      <a:cubicBezTo>
                        <a:pt x="7408" y="12416"/>
                        <a:pt x="10358" y="11606"/>
                        <a:pt x="13310" y="10798"/>
                      </a:cubicBezTo>
                      <a:cubicBezTo>
                        <a:pt x="12618" y="8263"/>
                        <a:pt x="12070" y="4353"/>
                        <a:pt x="10668" y="2294"/>
                      </a:cubicBezTo>
                      <a:lnTo>
                        <a:pt x="9119" y="239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4" name="Google Shape;1684;p13"/>
                <p:cNvSpPr/>
                <p:nvPr/>
              </p:nvSpPr>
              <p:spPr>
                <a:xfrm>
                  <a:off x="2665600" y="2693100"/>
                  <a:ext cx="432775" cy="437350"/>
                </a:xfrm>
                <a:custGeom>
                  <a:avLst/>
                  <a:gdLst/>
                  <a:ahLst/>
                  <a:cxnLst/>
                  <a:rect l="l" t="t" r="r" b="b"/>
                  <a:pathLst>
                    <a:path w="17311" h="17494" extrusionOk="0">
                      <a:moveTo>
                        <a:pt x="17305" y="13526"/>
                      </a:moveTo>
                      <a:cubicBezTo>
                        <a:pt x="17310" y="14001"/>
                        <a:pt x="4037" y="17484"/>
                        <a:pt x="3856" y="17251"/>
                      </a:cubicBezTo>
                      <a:cubicBezTo>
                        <a:pt x="3898" y="17494"/>
                        <a:pt x="0" y="4156"/>
                        <a:pt x="378" y="3857"/>
                      </a:cubicBezTo>
                      <a:cubicBezTo>
                        <a:pt x="144" y="3899"/>
                        <a:pt x="13424" y="1"/>
                        <a:pt x="13714" y="374"/>
                      </a:cubicBezTo>
                      <a:cubicBezTo>
                        <a:pt x="13706" y="320"/>
                        <a:pt x="16184" y="9282"/>
                        <a:pt x="17305" y="13526"/>
                      </a:cubicBezTo>
                      <a:close/>
                      <a:moveTo>
                        <a:pt x="11536" y="1322"/>
                      </a:moveTo>
                      <a:cubicBezTo>
                        <a:pt x="7968" y="2297"/>
                        <a:pt x="4402" y="3275"/>
                        <a:pt x="835" y="4252"/>
                      </a:cubicBezTo>
                      <a:cubicBezTo>
                        <a:pt x="1970" y="8434"/>
                        <a:pt x="3106" y="12613"/>
                        <a:pt x="4250" y="16792"/>
                      </a:cubicBezTo>
                      <a:cubicBezTo>
                        <a:pt x="8410" y="15650"/>
                        <a:pt x="12571" y="14512"/>
                        <a:pt x="16733" y="13372"/>
                      </a:cubicBezTo>
                      <a:cubicBezTo>
                        <a:pt x="15931" y="10436"/>
                        <a:pt x="14561" y="3374"/>
                        <a:pt x="13097" y="1224"/>
                      </a:cubicBezTo>
                      <a:lnTo>
                        <a:pt x="11536" y="1322"/>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5" name="Google Shape;1685;p13"/>
                <p:cNvSpPr/>
                <p:nvPr/>
              </p:nvSpPr>
              <p:spPr>
                <a:xfrm>
                  <a:off x="3621450" y="2717500"/>
                  <a:ext cx="385900" cy="371875"/>
                </a:xfrm>
                <a:custGeom>
                  <a:avLst/>
                  <a:gdLst/>
                  <a:ahLst/>
                  <a:cxnLst/>
                  <a:rect l="l" t="t" r="r" b="b"/>
                  <a:pathLst>
                    <a:path w="15436" h="14875" extrusionOk="0">
                      <a:moveTo>
                        <a:pt x="3848" y="14531"/>
                      </a:moveTo>
                      <a:cubicBezTo>
                        <a:pt x="3312" y="13050"/>
                        <a:pt x="0" y="4157"/>
                        <a:pt x="1474" y="3464"/>
                      </a:cubicBezTo>
                      <a:cubicBezTo>
                        <a:pt x="2780" y="2848"/>
                        <a:pt x="11800" y="110"/>
                        <a:pt x="12359" y="1305"/>
                      </a:cubicBezTo>
                      <a:cubicBezTo>
                        <a:pt x="12898" y="2458"/>
                        <a:pt x="15435" y="11292"/>
                        <a:pt x="14823" y="11885"/>
                      </a:cubicBezTo>
                      <a:cubicBezTo>
                        <a:pt x="13985" y="12698"/>
                        <a:pt x="5297" y="14875"/>
                        <a:pt x="3974" y="14793"/>
                      </a:cubicBezTo>
                      <a:close/>
                      <a:moveTo>
                        <a:pt x="2564" y="5491"/>
                      </a:moveTo>
                      <a:cubicBezTo>
                        <a:pt x="3294" y="8161"/>
                        <a:pt x="4028" y="10828"/>
                        <a:pt x="4761" y="13496"/>
                      </a:cubicBezTo>
                      <a:cubicBezTo>
                        <a:pt x="7736" y="12688"/>
                        <a:pt x="10713" y="11878"/>
                        <a:pt x="13688" y="11070"/>
                      </a:cubicBezTo>
                      <a:cubicBezTo>
                        <a:pt x="10867" y="1"/>
                        <a:pt x="12840" y="2216"/>
                        <a:pt x="3747" y="4214"/>
                      </a:cubicBezTo>
                      <a:lnTo>
                        <a:pt x="2484" y="4721"/>
                      </a:lnTo>
                      <a:lnTo>
                        <a:pt x="2564" y="549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6" name="Google Shape;1686;p13"/>
                <p:cNvSpPr/>
                <p:nvPr/>
              </p:nvSpPr>
              <p:spPr>
                <a:xfrm>
                  <a:off x="3609750" y="2688875"/>
                  <a:ext cx="426725" cy="436050"/>
                </a:xfrm>
                <a:custGeom>
                  <a:avLst/>
                  <a:gdLst/>
                  <a:ahLst/>
                  <a:cxnLst/>
                  <a:rect l="l" t="t" r="r" b="b"/>
                  <a:pathLst>
                    <a:path w="17069" h="17442" extrusionOk="0">
                      <a:moveTo>
                        <a:pt x="3410" y="17112"/>
                      </a:moveTo>
                      <a:cubicBezTo>
                        <a:pt x="2687" y="14679"/>
                        <a:pt x="50" y="6026"/>
                        <a:pt x="0" y="4103"/>
                      </a:cubicBezTo>
                      <a:cubicBezTo>
                        <a:pt x="719" y="3648"/>
                        <a:pt x="13197" y="1"/>
                        <a:pt x="13562" y="809"/>
                      </a:cubicBezTo>
                      <a:cubicBezTo>
                        <a:pt x="14140" y="2086"/>
                        <a:pt x="16504" y="11603"/>
                        <a:pt x="17068" y="13695"/>
                      </a:cubicBezTo>
                      <a:cubicBezTo>
                        <a:pt x="15502" y="14550"/>
                        <a:pt x="5100" y="17442"/>
                        <a:pt x="3510" y="17377"/>
                      </a:cubicBezTo>
                      <a:lnTo>
                        <a:pt x="3410" y="17112"/>
                      </a:lnTo>
                      <a:close/>
                      <a:moveTo>
                        <a:pt x="805" y="5676"/>
                      </a:moveTo>
                      <a:cubicBezTo>
                        <a:pt x="1836" y="9439"/>
                        <a:pt x="2868" y="13201"/>
                        <a:pt x="3905" y="16961"/>
                      </a:cubicBezTo>
                      <a:cubicBezTo>
                        <a:pt x="8100" y="15821"/>
                        <a:pt x="12296" y="14681"/>
                        <a:pt x="16491" y="13541"/>
                      </a:cubicBezTo>
                      <a:cubicBezTo>
                        <a:pt x="15518" y="9774"/>
                        <a:pt x="14637" y="4735"/>
                        <a:pt x="12824" y="1393"/>
                      </a:cubicBezTo>
                      <a:cubicBezTo>
                        <a:pt x="10698" y="1524"/>
                        <a:pt x="1988" y="3615"/>
                        <a:pt x="706" y="458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7" name="Google Shape;1687;p13"/>
                <p:cNvSpPr/>
                <p:nvPr/>
              </p:nvSpPr>
              <p:spPr>
                <a:xfrm>
                  <a:off x="4563775" y="2717250"/>
                  <a:ext cx="387775" cy="372125"/>
                </a:xfrm>
                <a:custGeom>
                  <a:avLst/>
                  <a:gdLst/>
                  <a:ahLst/>
                  <a:cxnLst/>
                  <a:rect l="l" t="t" r="r" b="b"/>
                  <a:pathLst>
                    <a:path w="15511" h="14885" extrusionOk="0">
                      <a:moveTo>
                        <a:pt x="3869" y="14541"/>
                      </a:moveTo>
                      <a:cubicBezTo>
                        <a:pt x="3329" y="13060"/>
                        <a:pt x="1" y="4167"/>
                        <a:pt x="1481" y="3472"/>
                      </a:cubicBezTo>
                      <a:cubicBezTo>
                        <a:pt x="2793" y="2858"/>
                        <a:pt x="11860" y="120"/>
                        <a:pt x="12422" y="1315"/>
                      </a:cubicBezTo>
                      <a:cubicBezTo>
                        <a:pt x="12963" y="2468"/>
                        <a:pt x="15510" y="11302"/>
                        <a:pt x="14895" y="11895"/>
                      </a:cubicBezTo>
                      <a:cubicBezTo>
                        <a:pt x="14054" y="12708"/>
                        <a:pt x="5324" y="14885"/>
                        <a:pt x="3995" y="14803"/>
                      </a:cubicBezTo>
                      <a:lnTo>
                        <a:pt x="3869" y="14541"/>
                      </a:lnTo>
                      <a:lnTo>
                        <a:pt x="3869" y="14541"/>
                      </a:lnTo>
                      <a:close/>
                      <a:moveTo>
                        <a:pt x="2578" y="5501"/>
                      </a:moveTo>
                      <a:cubicBezTo>
                        <a:pt x="3313" y="8171"/>
                        <a:pt x="4049" y="10838"/>
                        <a:pt x="4786" y="13506"/>
                      </a:cubicBezTo>
                      <a:cubicBezTo>
                        <a:pt x="7776" y="12698"/>
                        <a:pt x="10766" y="11888"/>
                        <a:pt x="13758" y="11080"/>
                      </a:cubicBezTo>
                      <a:cubicBezTo>
                        <a:pt x="10926" y="1"/>
                        <a:pt x="12892" y="2229"/>
                        <a:pt x="3769" y="4224"/>
                      </a:cubicBezTo>
                      <a:lnTo>
                        <a:pt x="2500" y="473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8" name="Google Shape;1688;p13"/>
                <p:cNvSpPr/>
                <p:nvPr/>
              </p:nvSpPr>
              <p:spPr>
                <a:xfrm>
                  <a:off x="4552000" y="2688925"/>
                  <a:ext cx="428750" cy="435975"/>
                </a:xfrm>
                <a:custGeom>
                  <a:avLst/>
                  <a:gdLst/>
                  <a:ahLst/>
                  <a:cxnLst/>
                  <a:rect l="l" t="t" r="r" b="b"/>
                  <a:pathLst>
                    <a:path w="17150" h="17439" extrusionOk="0">
                      <a:moveTo>
                        <a:pt x="3425" y="17110"/>
                      </a:moveTo>
                      <a:cubicBezTo>
                        <a:pt x="2700" y="14682"/>
                        <a:pt x="50" y="6015"/>
                        <a:pt x="0" y="4101"/>
                      </a:cubicBezTo>
                      <a:cubicBezTo>
                        <a:pt x="722" y="3644"/>
                        <a:pt x="13265" y="0"/>
                        <a:pt x="13632" y="807"/>
                      </a:cubicBezTo>
                      <a:cubicBezTo>
                        <a:pt x="14206" y="2074"/>
                        <a:pt x="16589" y="11612"/>
                        <a:pt x="17150" y="13693"/>
                      </a:cubicBezTo>
                      <a:cubicBezTo>
                        <a:pt x="15605" y="14531"/>
                        <a:pt x="5083" y="17438"/>
                        <a:pt x="3527" y="17375"/>
                      </a:cubicBezTo>
                      <a:lnTo>
                        <a:pt x="3425" y="17110"/>
                      </a:lnTo>
                      <a:lnTo>
                        <a:pt x="3425" y="17110"/>
                      </a:lnTo>
                      <a:close/>
                      <a:moveTo>
                        <a:pt x="810" y="5674"/>
                      </a:moveTo>
                      <a:cubicBezTo>
                        <a:pt x="1846" y="9437"/>
                        <a:pt x="2883" y="13199"/>
                        <a:pt x="3923" y="16959"/>
                      </a:cubicBezTo>
                      <a:cubicBezTo>
                        <a:pt x="8139" y="15819"/>
                        <a:pt x="12356" y="14679"/>
                        <a:pt x="16572" y="13539"/>
                      </a:cubicBezTo>
                      <a:cubicBezTo>
                        <a:pt x="15597" y="9772"/>
                        <a:pt x="14712" y="4731"/>
                        <a:pt x="12890" y="1391"/>
                      </a:cubicBezTo>
                      <a:cubicBezTo>
                        <a:pt x="10753" y="1524"/>
                        <a:pt x="2002" y="3609"/>
                        <a:pt x="709" y="4585"/>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9" name="Google Shape;1689;p13"/>
                <p:cNvSpPr/>
                <p:nvPr/>
              </p:nvSpPr>
              <p:spPr>
                <a:xfrm>
                  <a:off x="5509175" y="2717200"/>
                  <a:ext cx="387275" cy="372175"/>
                </a:xfrm>
                <a:custGeom>
                  <a:avLst/>
                  <a:gdLst/>
                  <a:ahLst/>
                  <a:cxnLst/>
                  <a:rect l="l" t="t" r="r" b="b"/>
                  <a:pathLst>
                    <a:path w="15491" h="14887" extrusionOk="0">
                      <a:moveTo>
                        <a:pt x="3862" y="14543"/>
                      </a:moveTo>
                      <a:cubicBezTo>
                        <a:pt x="3324" y="13062"/>
                        <a:pt x="1" y="4168"/>
                        <a:pt x="1478" y="3476"/>
                      </a:cubicBezTo>
                      <a:cubicBezTo>
                        <a:pt x="2790" y="2860"/>
                        <a:pt x="11847" y="122"/>
                        <a:pt x="12408" y="1317"/>
                      </a:cubicBezTo>
                      <a:cubicBezTo>
                        <a:pt x="12949" y="2472"/>
                        <a:pt x="15491" y="11303"/>
                        <a:pt x="14875" y="11897"/>
                      </a:cubicBezTo>
                      <a:cubicBezTo>
                        <a:pt x="14032" y="12711"/>
                        <a:pt x="5316" y="14887"/>
                        <a:pt x="3988" y="14805"/>
                      </a:cubicBezTo>
                      <a:lnTo>
                        <a:pt x="3862" y="14543"/>
                      </a:lnTo>
                      <a:lnTo>
                        <a:pt x="3862" y="14543"/>
                      </a:lnTo>
                      <a:close/>
                      <a:moveTo>
                        <a:pt x="2574" y="5503"/>
                      </a:moveTo>
                      <a:cubicBezTo>
                        <a:pt x="3310" y="8172"/>
                        <a:pt x="4045" y="10840"/>
                        <a:pt x="4780" y="13508"/>
                      </a:cubicBezTo>
                      <a:cubicBezTo>
                        <a:pt x="7767" y="12700"/>
                        <a:pt x="10753" y="11892"/>
                        <a:pt x="13740" y="11082"/>
                      </a:cubicBezTo>
                      <a:cubicBezTo>
                        <a:pt x="10918" y="1"/>
                        <a:pt x="12877" y="2233"/>
                        <a:pt x="3766" y="4226"/>
                      </a:cubicBezTo>
                      <a:lnTo>
                        <a:pt x="2496" y="4733"/>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0" name="Google Shape;1690;p13"/>
                <p:cNvSpPr/>
                <p:nvPr/>
              </p:nvSpPr>
              <p:spPr>
                <a:xfrm>
                  <a:off x="5497275" y="2688925"/>
                  <a:ext cx="428250" cy="436000"/>
                </a:xfrm>
                <a:custGeom>
                  <a:avLst/>
                  <a:gdLst/>
                  <a:ahLst/>
                  <a:cxnLst/>
                  <a:rect l="l" t="t" r="r" b="b"/>
                  <a:pathLst>
                    <a:path w="17130" h="17440" extrusionOk="0">
                      <a:moveTo>
                        <a:pt x="3422" y="17110"/>
                      </a:moveTo>
                      <a:cubicBezTo>
                        <a:pt x="2700" y="14682"/>
                        <a:pt x="54" y="6012"/>
                        <a:pt x="1" y="4101"/>
                      </a:cubicBezTo>
                      <a:cubicBezTo>
                        <a:pt x="724" y="3646"/>
                        <a:pt x="13255" y="0"/>
                        <a:pt x="13619" y="807"/>
                      </a:cubicBezTo>
                      <a:cubicBezTo>
                        <a:pt x="14195" y="2078"/>
                        <a:pt x="16571" y="11612"/>
                        <a:pt x="17130" y="13693"/>
                      </a:cubicBezTo>
                      <a:cubicBezTo>
                        <a:pt x="15554" y="14551"/>
                        <a:pt x="5125" y="17440"/>
                        <a:pt x="3523" y="17375"/>
                      </a:cubicBezTo>
                      <a:lnTo>
                        <a:pt x="3422" y="17110"/>
                      </a:lnTo>
                      <a:lnTo>
                        <a:pt x="3422" y="17110"/>
                      </a:lnTo>
                      <a:close/>
                      <a:moveTo>
                        <a:pt x="812" y="5674"/>
                      </a:moveTo>
                      <a:cubicBezTo>
                        <a:pt x="1847" y="9435"/>
                        <a:pt x="2885" y="13197"/>
                        <a:pt x="3920" y="16959"/>
                      </a:cubicBezTo>
                      <a:cubicBezTo>
                        <a:pt x="8131" y="15820"/>
                        <a:pt x="12343" y="14680"/>
                        <a:pt x="16552" y="13539"/>
                      </a:cubicBezTo>
                      <a:cubicBezTo>
                        <a:pt x="15582" y="9770"/>
                        <a:pt x="14701" y="4733"/>
                        <a:pt x="12880" y="1391"/>
                      </a:cubicBezTo>
                      <a:cubicBezTo>
                        <a:pt x="10746" y="1524"/>
                        <a:pt x="2002" y="3613"/>
                        <a:pt x="712" y="4585"/>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1" name="Google Shape;1691;p13"/>
                <p:cNvSpPr/>
                <p:nvPr/>
              </p:nvSpPr>
              <p:spPr>
                <a:xfrm>
                  <a:off x="6451725" y="2717375"/>
                  <a:ext cx="384625" cy="372000"/>
                </a:xfrm>
                <a:custGeom>
                  <a:avLst/>
                  <a:gdLst/>
                  <a:ahLst/>
                  <a:cxnLst/>
                  <a:rect l="l" t="t" r="r" b="b"/>
                  <a:pathLst>
                    <a:path w="15385" h="14880" extrusionOk="0">
                      <a:moveTo>
                        <a:pt x="3834" y="14536"/>
                      </a:moveTo>
                      <a:cubicBezTo>
                        <a:pt x="3299" y="13053"/>
                        <a:pt x="0" y="4161"/>
                        <a:pt x="1469" y="3469"/>
                      </a:cubicBezTo>
                      <a:cubicBezTo>
                        <a:pt x="2772" y="2853"/>
                        <a:pt x="11763" y="117"/>
                        <a:pt x="12321" y="1310"/>
                      </a:cubicBezTo>
                      <a:cubicBezTo>
                        <a:pt x="12860" y="2465"/>
                        <a:pt x="15384" y="11292"/>
                        <a:pt x="14770" y="11890"/>
                      </a:cubicBezTo>
                      <a:cubicBezTo>
                        <a:pt x="13931" y="12704"/>
                        <a:pt x="5279" y="14880"/>
                        <a:pt x="3960" y="14798"/>
                      </a:cubicBezTo>
                      <a:lnTo>
                        <a:pt x="3834" y="14536"/>
                      </a:lnTo>
                      <a:close/>
                      <a:moveTo>
                        <a:pt x="2559" y="5496"/>
                      </a:moveTo>
                      <a:cubicBezTo>
                        <a:pt x="3289" y="8165"/>
                        <a:pt x="4018" y="10833"/>
                        <a:pt x="4746" y="13501"/>
                      </a:cubicBezTo>
                      <a:cubicBezTo>
                        <a:pt x="7711" y="12693"/>
                        <a:pt x="10677" y="11885"/>
                        <a:pt x="13644" y="11075"/>
                      </a:cubicBezTo>
                      <a:cubicBezTo>
                        <a:pt x="10848" y="1"/>
                        <a:pt x="12799" y="2224"/>
                        <a:pt x="3742" y="4219"/>
                      </a:cubicBezTo>
                      <a:lnTo>
                        <a:pt x="2480" y="4726"/>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2" name="Google Shape;1692;p13"/>
                <p:cNvSpPr/>
                <p:nvPr/>
              </p:nvSpPr>
              <p:spPr>
                <a:xfrm>
                  <a:off x="6439900" y="2701075"/>
                  <a:ext cx="425225" cy="423225"/>
                </a:xfrm>
                <a:custGeom>
                  <a:avLst/>
                  <a:gdLst/>
                  <a:ahLst/>
                  <a:cxnLst/>
                  <a:rect l="l" t="t" r="r" b="b"/>
                  <a:pathLst>
                    <a:path w="17009" h="16929" extrusionOk="0">
                      <a:moveTo>
                        <a:pt x="17009" y="13207"/>
                      </a:moveTo>
                      <a:cubicBezTo>
                        <a:pt x="15348" y="14116"/>
                        <a:pt x="5559" y="16748"/>
                        <a:pt x="3566" y="16929"/>
                      </a:cubicBezTo>
                      <a:cubicBezTo>
                        <a:pt x="2986" y="16003"/>
                        <a:pt x="35" y="4907"/>
                        <a:pt x="1" y="3615"/>
                      </a:cubicBezTo>
                      <a:cubicBezTo>
                        <a:pt x="981" y="2992"/>
                        <a:pt x="11918" y="142"/>
                        <a:pt x="13410" y="54"/>
                      </a:cubicBezTo>
                      <a:cubicBezTo>
                        <a:pt x="13401" y="1"/>
                        <a:pt x="15894" y="8972"/>
                        <a:pt x="17009" y="13207"/>
                      </a:cubicBezTo>
                      <a:close/>
                      <a:moveTo>
                        <a:pt x="807" y="5188"/>
                      </a:moveTo>
                      <a:cubicBezTo>
                        <a:pt x="1836" y="8949"/>
                        <a:pt x="2863" y="12711"/>
                        <a:pt x="3892" y="16473"/>
                      </a:cubicBezTo>
                      <a:cubicBezTo>
                        <a:pt x="8073" y="15334"/>
                        <a:pt x="12253" y="14194"/>
                        <a:pt x="16435" y="13053"/>
                      </a:cubicBezTo>
                      <a:cubicBezTo>
                        <a:pt x="15472" y="9284"/>
                        <a:pt x="14601" y="4252"/>
                        <a:pt x="12791" y="905"/>
                      </a:cubicBezTo>
                      <a:cubicBezTo>
                        <a:pt x="10675" y="1036"/>
                        <a:pt x="1980" y="3132"/>
                        <a:pt x="706" y="4099"/>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3" name="Google Shape;1693;p13"/>
                <p:cNvSpPr/>
                <p:nvPr/>
              </p:nvSpPr>
              <p:spPr>
                <a:xfrm>
                  <a:off x="6998400" y="2795400"/>
                  <a:ext cx="179350" cy="168575"/>
                </a:xfrm>
                <a:custGeom>
                  <a:avLst/>
                  <a:gdLst/>
                  <a:ahLst/>
                  <a:cxnLst/>
                  <a:rect l="l" t="t" r="r" b="b"/>
                  <a:pathLst>
                    <a:path w="7174" h="6743" extrusionOk="0">
                      <a:moveTo>
                        <a:pt x="4706" y="6650"/>
                      </a:moveTo>
                      <a:cubicBezTo>
                        <a:pt x="0" y="5420"/>
                        <a:pt x="6236" y="1"/>
                        <a:pt x="6951" y="4403"/>
                      </a:cubicBezTo>
                      <a:cubicBezTo>
                        <a:pt x="7173" y="5789"/>
                        <a:pt x="6093" y="6743"/>
                        <a:pt x="4706" y="665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4" name="Google Shape;1694;p13"/>
                <p:cNvSpPr/>
                <p:nvPr/>
              </p:nvSpPr>
              <p:spPr>
                <a:xfrm>
                  <a:off x="6057000" y="2850425"/>
                  <a:ext cx="171950" cy="168075"/>
                </a:xfrm>
                <a:custGeom>
                  <a:avLst/>
                  <a:gdLst/>
                  <a:ahLst/>
                  <a:cxnLst/>
                  <a:rect l="l" t="t" r="r" b="b"/>
                  <a:pathLst>
                    <a:path w="6878" h="6723" extrusionOk="0">
                      <a:moveTo>
                        <a:pt x="6877" y="2604"/>
                      </a:moveTo>
                      <a:cubicBezTo>
                        <a:pt x="6325" y="6722"/>
                        <a:pt x="1" y="2836"/>
                        <a:pt x="4378" y="765"/>
                      </a:cubicBezTo>
                      <a:cubicBezTo>
                        <a:pt x="5994" y="0"/>
                        <a:pt x="6701" y="1143"/>
                        <a:pt x="6877" y="2604"/>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5" name="Google Shape;1695;p13"/>
                <p:cNvSpPr/>
                <p:nvPr/>
              </p:nvSpPr>
              <p:spPr>
                <a:xfrm>
                  <a:off x="5106300" y="2850450"/>
                  <a:ext cx="172625" cy="168050"/>
                </a:xfrm>
                <a:custGeom>
                  <a:avLst/>
                  <a:gdLst/>
                  <a:ahLst/>
                  <a:cxnLst/>
                  <a:rect l="l" t="t" r="r" b="b"/>
                  <a:pathLst>
                    <a:path w="6905" h="6722" extrusionOk="0">
                      <a:moveTo>
                        <a:pt x="6905" y="2604"/>
                      </a:moveTo>
                      <a:cubicBezTo>
                        <a:pt x="6349" y="6721"/>
                        <a:pt x="0" y="2833"/>
                        <a:pt x="4394" y="764"/>
                      </a:cubicBezTo>
                      <a:cubicBezTo>
                        <a:pt x="6014" y="1"/>
                        <a:pt x="6727" y="1136"/>
                        <a:pt x="6905" y="2604"/>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6" name="Google Shape;1696;p13"/>
                <p:cNvSpPr/>
                <p:nvPr/>
              </p:nvSpPr>
              <p:spPr>
                <a:xfrm>
                  <a:off x="4155200" y="2850450"/>
                  <a:ext cx="172275" cy="168050"/>
                </a:xfrm>
                <a:custGeom>
                  <a:avLst/>
                  <a:gdLst/>
                  <a:ahLst/>
                  <a:cxnLst/>
                  <a:rect l="l" t="t" r="r" b="b"/>
                  <a:pathLst>
                    <a:path w="6891" h="6722" extrusionOk="0">
                      <a:moveTo>
                        <a:pt x="6890" y="2604"/>
                      </a:moveTo>
                      <a:cubicBezTo>
                        <a:pt x="6338" y="6721"/>
                        <a:pt x="1" y="2835"/>
                        <a:pt x="4385" y="764"/>
                      </a:cubicBezTo>
                      <a:cubicBezTo>
                        <a:pt x="6004" y="1"/>
                        <a:pt x="6713" y="1139"/>
                        <a:pt x="6890" y="2604"/>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7" name="Google Shape;1697;p13"/>
                <p:cNvSpPr/>
                <p:nvPr/>
              </p:nvSpPr>
              <p:spPr>
                <a:xfrm>
                  <a:off x="3280875" y="2802200"/>
                  <a:ext cx="162925" cy="170525"/>
                </a:xfrm>
                <a:custGeom>
                  <a:avLst/>
                  <a:gdLst/>
                  <a:ahLst/>
                  <a:cxnLst/>
                  <a:rect l="l" t="t" r="r" b="b"/>
                  <a:pathLst>
                    <a:path w="6517" h="6821" extrusionOk="0">
                      <a:moveTo>
                        <a:pt x="105" y="4131"/>
                      </a:moveTo>
                      <a:cubicBezTo>
                        <a:pt x="1178" y="1"/>
                        <a:pt x="6516" y="4758"/>
                        <a:pt x="2740" y="6240"/>
                      </a:cubicBezTo>
                      <a:cubicBezTo>
                        <a:pt x="1261" y="6821"/>
                        <a:pt x="0" y="5719"/>
                        <a:pt x="105" y="413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8" name="Google Shape;1698;p13"/>
                <p:cNvSpPr/>
                <p:nvPr/>
              </p:nvSpPr>
              <p:spPr>
                <a:xfrm>
                  <a:off x="2267600" y="2795450"/>
                  <a:ext cx="178400" cy="168525"/>
                </a:xfrm>
                <a:custGeom>
                  <a:avLst/>
                  <a:gdLst/>
                  <a:ahLst/>
                  <a:cxnLst/>
                  <a:rect l="l" t="t" r="r" b="b"/>
                  <a:pathLst>
                    <a:path w="7136" h="6741" extrusionOk="0">
                      <a:moveTo>
                        <a:pt x="4683" y="6648"/>
                      </a:moveTo>
                      <a:cubicBezTo>
                        <a:pt x="0" y="5417"/>
                        <a:pt x="6203" y="0"/>
                        <a:pt x="6913" y="4401"/>
                      </a:cubicBezTo>
                      <a:cubicBezTo>
                        <a:pt x="7136" y="5778"/>
                        <a:pt x="6070" y="6741"/>
                        <a:pt x="4683" y="6648"/>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9" name="Google Shape;1699;p13"/>
                <p:cNvSpPr/>
                <p:nvPr/>
              </p:nvSpPr>
              <p:spPr>
                <a:xfrm>
                  <a:off x="1331475" y="2795500"/>
                  <a:ext cx="178325" cy="168475"/>
                </a:xfrm>
                <a:custGeom>
                  <a:avLst/>
                  <a:gdLst/>
                  <a:ahLst/>
                  <a:cxnLst/>
                  <a:rect l="l" t="t" r="r" b="b"/>
                  <a:pathLst>
                    <a:path w="7133" h="6739" extrusionOk="0">
                      <a:moveTo>
                        <a:pt x="4680" y="6646"/>
                      </a:moveTo>
                      <a:cubicBezTo>
                        <a:pt x="1" y="5415"/>
                        <a:pt x="6202" y="0"/>
                        <a:pt x="6910" y="4399"/>
                      </a:cubicBezTo>
                      <a:cubicBezTo>
                        <a:pt x="7133" y="5776"/>
                        <a:pt x="6067" y="6739"/>
                        <a:pt x="4680" y="6646"/>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0" name="Google Shape;1700;p13"/>
                <p:cNvSpPr/>
                <p:nvPr/>
              </p:nvSpPr>
              <p:spPr>
                <a:xfrm>
                  <a:off x="393000" y="2795400"/>
                  <a:ext cx="179075" cy="168575"/>
                </a:xfrm>
                <a:custGeom>
                  <a:avLst/>
                  <a:gdLst/>
                  <a:ahLst/>
                  <a:cxnLst/>
                  <a:rect l="l" t="t" r="r" b="b"/>
                  <a:pathLst>
                    <a:path w="7163" h="6743" extrusionOk="0">
                      <a:moveTo>
                        <a:pt x="4700" y="6650"/>
                      </a:moveTo>
                      <a:cubicBezTo>
                        <a:pt x="1" y="5420"/>
                        <a:pt x="6227" y="1"/>
                        <a:pt x="6939" y="4403"/>
                      </a:cubicBezTo>
                      <a:cubicBezTo>
                        <a:pt x="7163" y="5785"/>
                        <a:pt x="6087" y="6743"/>
                        <a:pt x="4700" y="665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01" name="Google Shape;1701;p13"/>
              <p:cNvGrpSpPr/>
              <p:nvPr/>
            </p:nvGrpSpPr>
            <p:grpSpPr>
              <a:xfrm>
                <a:off x="4290144" y="4820146"/>
                <a:ext cx="4141998" cy="264357"/>
                <a:chOff x="380575" y="2688875"/>
                <a:chExt cx="6919475" cy="441625"/>
              </a:xfrm>
            </p:grpSpPr>
            <p:sp>
              <p:nvSpPr>
                <p:cNvPr id="1702" name="Google Shape;1702;p13"/>
                <p:cNvSpPr/>
                <p:nvPr/>
              </p:nvSpPr>
              <p:spPr>
                <a:xfrm>
                  <a:off x="399825" y="2754250"/>
                  <a:ext cx="311975" cy="326300"/>
                </a:xfrm>
                <a:custGeom>
                  <a:avLst/>
                  <a:gdLst/>
                  <a:ahLst/>
                  <a:cxnLst/>
                  <a:rect l="l" t="t" r="r" b="b"/>
                  <a:pathLst>
                    <a:path w="12479" h="13052" extrusionOk="0">
                      <a:moveTo>
                        <a:pt x="12359" y="11726"/>
                      </a:moveTo>
                      <a:cubicBezTo>
                        <a:pt x="12014" y="13051"/>
                        <a:pt x="831" y="12114"/>
                        <a:pt x="793" y="12076"/>
                      </a:cubicBezTo>
                      <a:cubicBezTo>
                        <a:pt x="672" y="11955"/>
                        <a:pt x="0" y="943"/>
                        <a:pt x="1044" y="500"/>
                      </a:cubicBezTo>
                      <a:cubicBezTo>
                        <a:pt x="934" y="439"/>
                        <a:pt x="11874" y="1"/>
                        <a:pt x="12294" y="816"/>
                      </a:cubicBezTo>
                      <a:cubicBezTo>
                        <a:pt x="12478" y="1176"/>
                        <a:pt x="12382" y="10416"/>
                        <a:pt x="12359" y="11724"/>
                      </a:cubicBezTo>
                      <a:lnTo>
                        <a:pt x="12359" y="11724"/>
                      </a:lnTo>
                      <a:close/>
                      <a:moveTo>
                        <a:pt x="9244" y="1758"/>
                      </a:moveTo>
                      <a:lnTo>
                        <a:pt x="1892" y="1758"/>
                      </a:lnTo>
                      <a:cubicBezTo>
                        <a:pt x="1892" y="4831"/>
                        <a:pt x="1892" y="7902"/>
                        <a:pt x="1892" y="10976"/>
                      </a:cubicBezTo>
                      <a:lnTo>
                        <a:pt x="11081" y="10976"/>
                      </a:lnTo>
                      <a:cubicBezTo>
                        <a:pt x="11081" y="8346"/>
                        <a:pt x="11579" y="4431"/>
                        <a:pt x="10766" y="2073"/>
                      </a:cubicBezTo>
                      <a:lnTo>
                        <a:pt x="9244" y="1758"/>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3" name="Google Shape;1703;p13"/>
                <p:cNvSpPr/>
                <p:nvPr/>
              </p:nvSpPr>
              <p:spPr>
                <a:xfrm>
                  <a:off x="380575" y="2731575"/>
                  <a:ext cx="357025" cy="363275"/>
                </a:xfrm>
                <a:custGeom>
                  <a:avLst/>
                  <a:gdLst/>
                  <a:ahLst/>
                  <a:cxnLst/>
                  <a:rect l="l" t="t" r="r" b="b"/>
                  <a:pathLst>
                    <a:path w="14281" h="14531" extrusionOk="0">
                      <a:moveTo>
                        <a:pt x="14245" y="14071"/>
                      </a:moveTo>
                      <a:cubicBezTo>
                        <a:pt x="14126" y="14531"/>
                        <a:pt x="390" y="14383"/>
                        <a:pt x="274" y="14113"/>
                      </a:cubicBezTo>
                      <a:cubicBezTo>
                        <a:pt x="252" y="14353"/>
                        <a:pt x="0" y="456"/>
                        <a:pt x="437" y="272"/>
                      </a:cubicBezTo>
                      <a:cubicBezTo>
                        <a:pt x="199" y="251"/>
                        <a:pt x="14050" y="0"/>
                        <a:pt x="14234" y="435"/>
                      </a:cubicBezTo>
                      <a:cubicBezTo>
                        <a:pt x="14239" y="382"/>
                        <a:pt x="14280" y="9686"/>
                        <a:pt x="14245" y="14071"/>
                      </a:cubicBezTo>
                      <a:close/>
                      <a:moveTo>
                        <a:pt x="11884" y="775"/>
                      </a:moveTo>
                      <a:lnTo>
                        <a:pt x="775" y="775"/>
                      </a:lnTo>
                      <a:cubicBezTo>
                        <a:pt x="775" y="5108"/>
                        <a:pt x="775" y="9440"/>
                        <a:pt x="777" y="13773"/>
                      </a:cubicBezTo>
                      <a:lnTo>
                        <a:pt x="13734" y="13773"/>
                      </a:lnTo>
                      <a:cubicBezTo>
                        <a:pt x="13733" y="10726"/>
                        <a:pt x="14267" y="3559"/>
                        <a:pt x="13416" y="1094"/>
                      </a:cubicBezTo>
                      <a:lnTo>
                        <a:pt x="11884" y="775"/>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4" name="Google Shape;1704;p13"/>
                <p:cNvSpPr/>
                <p:nvPr/>
              </p:nvSpPr>
              <p:spPr>
                <a:xfrm>
                  <a:off x="832350" y="2724350"/>
                  <a:ext cx="368200" cy="365025"/>
                </a:xfrm>
                <a:custGeom>
                  <a:avLst/>
                  <a:gdLst/>
                  <a:ahLst/>
                  <a:cxnLst/>
                  <a:rect l="l" t="t" r="r" b="b"/>
                  <a:pathLst>
                    <a:path w="14728" h="14601" extrusionOk="0">
                      <a:moveTo>
                        <a:pt x="14711" y="11183"/>
                      </a:moveTo>
                      <a:cubicBezTo>
                        <a:pt x="14727" y="12553"/>
                        <a:pt x="3728" y="14601"/>
                        <a:pt x="3680" y="14574"/>
                      </a:cubicBezTo>
                      <a:cubicBezTo>
                        <a:pt x="3530" y="14488"/>
                        <a:pt x="1" y="4041"/>
                        <a:pt x="890" y="3339"/>
                      </a:cubicBezTo>
                      <a:cubicBezTo>
                        <a:pt x="771" y="3309"/>
                        <a:pt x="11180" y="0"/>
                        <a:pt x="11797" y="676"/>
                      </a:cubicBezTo>
                      <a:cubicBezTo>
                        <a:pt x="12069" y="973"/>
                        <a:pt x="14391" y="9915"/>
                        <a:pt x="14711" y="11183"/>
                      </a:cubicBezTo>
                      <a:close/>
                      <a:moveTo>
                        <a:pt x="9109" y="2388"/>
                      </a:moveTo>
                      <a:cubicBezTo>
                        <a:pt x="6749" y="3035"/>
                        <a:pt x="4392" y="3682"/>
                        <a:pt x="2032" y="4328"/>
                      </a:cubicBezTo>
                      <a:cubicBezTo>
                        <a:pt x="2837" y="7293"/>
                        <a:pt x="3643" y="10258"/>
                        <a:pt x="4448" y="13222"/>
                      </a:cubicBezTo>
                      <a:cubicBezTo>
                        <a:pt x="7395" y="12414"/>
                        <a:pt x="10342" y="11606"/>
                        <a:pt x="13289" y="10796"/>
                      </a:cubicBezTo>
                      <a:cubicBezTo>
                        <a:pt x="12599" y="8259"/>
                        <a:pt x="12056" y="4353"/>
                        <a:pt x="10655" y="2292"/>
                      </a:cubicBezTo>
                      <a:lnTo>
                        <a:pt x="9109" y="2388"/>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5" name="Google Shape;1705;p13"/>
                <p:cNvSpPr/>
                <p:nvPr/>
              </p:nvSpPr>
              <p:spPr>
                <a:xfrm>
                  <a:off x="804700" y="2693200"/>
                  <a:ext cx="431900" cy="437250"/>
                </a:xfrm>
                <a:custGeom>
                  <a:avLst/>
                  <a:gdLst/>
                  <a:ahLst/>
                  <a:cxnLst/>
                  <a:rect l="l" t="t" r="r" b="b"/>
                  <a:pathLst>
                    <a:path w="17276" h="17490" extrusionOk="0">
                      <a:moveTo>
                        <a:pt x="17269" y="13522"/>
                      </a:moveTo>
                      <a:cubicBezTo>
                        <a:pt x="17275" y="13997"/>
                        <a:pt x="4026" y="17480"/>
                        <a:pt x="3843" y="17247"/>
                      </a:cubicBezTo>
                      <a:cubicBezTo>
                        <a:pt x="3885" y="17490"/>
                        <a:pt x="0" y="4149"/>
                        <a:pt x="372" y="3853"/>
                      </a:cubicBezTo>
                      <a:cubicBezTo>
                        <a:pt x="141" y="3895"/>
                        <a:pt x="13404" y="0"/>
                        <a:pt x="13693" y="370"/>
                      </a:cubicBezTo>
                      <a:cubicBezTo>
                        <a:pt x="13685" y="316"/>
                        <a:pt x="16157" y="9281"/>
                        <a:pt x="17269" y="13522"/>
                      </a:cubicBezTo>
                      <a:lnTo>
                        <a:pt x="17269" y="13522"/>
                      </a:lnTo>
                      <a:close/>
                      <a:moveTo>
                        <a:pt x="11521" y="1318"/>
                      </a:moveTo>
                      <a:cubicBezTo>
                        <a:pt x="7957" y="2295"/>
                        <a:pt x="4392" y="3272"/>
                        <a:pt x="830" y="4248"/>
                      </a:cubicBezTo>
                      <a:cubicBezTo>
                        <a:pt x="1965" y="8430"/>
                        <a:pt x="3100" y="12608"/>
                        <a:pt x="4236" y="16788"/>
                      </a:cubicBezTo>
                      <a:cubicBezTo>
                        <a:pt x="8391" y="15649"/>
                        <a:pt x="12545" y="14509"/>
                        <a:pt x="16698" y="13368"/>
                      </a:cubicBezTo>
                      <a:cubicBezTo>
                        <a:pt x="15902" y="10431"/>
                        <a:pt x="14543" y="3375"/>
                        <a:pt x="13077" y="122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6" name="Google Shape;1706;p13"/>
                <p:cNvSpPr/>
                <p:nvPr/>
              </p:nvSpPr>
              <p:spPr>
                <a:xfrm>
                  <a:off x="1332100" y="2754250"/>
                  <a:ext cx="310700" cy="326300"/>
                </a:xfrm>
                <a:custGeom>
                  <a:avLst/>
                  <a:gdLst/>
                  <a:ahLst/>
                  <a:cxnLst/>
                  <a:rect l="l" t="t" r="r" b="b"/>
                  <a:pathLst>
                    <a:path w="12428" h="13052" extrusionOk="0">
                      <a:moveTo>
                        <a:pt x="12308" y="11726"/>
                      </a:moveTo>
                      <a:cubicBezTo>
                        <a:pt x="11966" y="13051"/>
                        <a:pt x="831" y="12114"/>
                        <a:pt x="794" y="12076"/>
                      </a:cubicBezTo>
                      <a:cubicBezTo>
                        <a:pt x="671" y="11953"/>
                        <a:pt x="1" y="943"/>
                        <a:pt x="1040" y="500"/>
                      </a:cubicBezTo>
                      <a:cubicBezTo>
                        <a:pt x="935" y="440"/>
                        <a:pt x="11825" y="1"/>
                        <a:pt x="12243" y="816"/>
                      </a:cubicBezTo>
                      <a:cubicBezTo>
                        <a:pt x="12428" y="1176"/>
                        <a:pt x="12333" y="10415"/>
                        <a:pt x="12308" y="11724"/>
                      </a:cubicBezTo>
                      <a:lnTo>
                        <a:pt x="12308" y="11724"/>
                      </a:lnTo>
                      <a:close/>
                      <a:moveTo>
                        <a:pt x="9204" y="1758"/>
                      </a:moveTo>
                      <a:lnTo>
                        <a:pt x="1883" y="1758"/>
                      </a:lnTo>
                      <a:cubicBezTo>
                        <a:pt x="1883" y="4831"/>
                        <a:pt x="1884" y="7902"/>
                        <a:pt x="1886" y="10976"/>
                      </a:cubicBezTo>
                      <a:lnTo>
                        <a:pt x="11037" y="10976"/>
                      </a:lnTo>
                      <a:cubicBezTo>
                        <a:pt x="11035" y="8344"/>
                        <a:pt x="11532" y="4434"/>
                        <a:pt x="10720" y="2073"/>
                      </a:cubicBezTo>
                      <a:lnTo>
                        <a:pt x="9205" y="1758"/>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7" name="Google Shape;1707;p13"/>
                <p:cNvSpPr/>
                <p:nvPr/>
              </p:nvSpPr>
              <p:spPr>
                <a:xfrm>
                  <a:off x="1312850" y="2731575"/>
                  <a:ext cx="355675" cy="363275"/>
                </a:xfrm>
                <a:custGeom>
                  <a:avLst/>
                  <a:gdLst/>
                  <a:ahLst/>
                  <a:cxnLst/>
                  <a:rect l="l" t="t" r="r" b="b"/>
                  <a:pathLst>
                    <a:path w="14227" h="14531" extrusionOk="0">
                      <a:moveTo>
                        <a:pt x="14193" y="14071"/>
                      </a:moveTo>
                      <a:cubicBezTo>
                        <a:pt x="14075" y="14531"/>
                        <a:pt x="396" y="14383"/>
                        <a:pt x="281" y="14113"/>
                      </a:cubicBezTo>
                      <a:cubicBezTo>
                        <a:pt x="260" y="14355"/>
                        <a:pt x="1" y="458"/>
                        <a:pt x="441" y="272"/>
                      </a:cubicBezTo>
                      <a:cubicBezTo>
                        <a:pt x="205" y="251"/>
                        <a:pt x="13997" y="0"/>
                        <a:pt x="14178" y="435"/>
                      </a:cubicBezTo>
                      <a:cubicBezTo>
                        <a:pt x="14183" y="382"/>
                        <a:pt x="14226" y="9679"/>
                        <a:pt x="14193" y="14071"/>
                      </a:cubicBezTo>
                      <a:close/>
                      <a:moveTo>
                        <a:pt x="11837" y="775"/>
                      </a:moveTo>
                      <a:lnTo>
                        <a:pt x="778" y="775"/>
                      </a:lnTo>
                      <a:cubicBezTo>
                        <a:pt x="776" y="5108"/>
                        <a:pt x="778" y="9440"/>
                        <a:pt x="781" y="13773"/>
                      </a:cubicBezTo>
                      <a:lnTo>
                        <a:pt x="13684" y="13773"/>
                      </a:lnTo>
                      <a:cubicBezTo>
                        <a:pt x="13682" y="10723"/>
                        <a:pt x="14213" y="3564"/>
                        <a:pt x="13364" y="1094"/>
                      </a:cubicBezTo>
                      <a:lnTo>
                        <a:pt x="11837" y="775"/>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8" name="Google Shape;1708;p13"/>
                <p:cNvSpPr/>
                <p:nvPr/>
              </p:nvSpPr>
              <p:spPr>
                <a:xfrm>
                  <a:off x="2262000" y="2754250"/>
                  <a:ext cx="310900" cy="326300"/>
                </a:xfrm>
                <a:custGeom>
                  <a:avLst/>
                  <a:gdLst/>
                  <a:ahLst/>
                  <a:cxnLst/>
                  <a:rect l="l" t="t" r="r" b="b"/>
                  <a:pathLst>
                    <a:path w="12436" h="13052" extrusionOk="0">
                      <a:moveTo>
                        <a:pt x="12323" y="11726"/>
                      </a:moveTo>
                      <a:cubicBezTo>
                        <a:pt x="11979" y="13051"/>
                        <a:pt x="833" y="12114"/>
                        <a:pt x="797" y="12076"/>
                      </a:cubicBezTo>
                      <a:cubicBezTo>
                        <a:pt x="672" y="11951"/>
                        <a:pt x="0" y="943"/>
                        <a:pt x="1041" y="500"/>
                      </a:cubicBezTo>
                      <a:cubicBezTo>
                        <a:pt x="935" y="439"/>
                        <a:pt x="11835" y="1"/>
                        <a:pt x="12253" y="816"/>
                      </a:cubicBezTo>
                      <a:cubicBezTo>
                        <a:pt x="12435" y="1172"/>
                        <a:pt x="12343" y="10416"/>
                        <a:pt x="12323" y="11724"/>
                      </a:cubicBezTo>
                      <a:lnTo>
                        <a:pt x="12323" y="11724"/>
                      </a:lnTo>
                      <a:close/>
                      <a:moveTo>
                        <a:pt x="9210" y="1758"/>
                      </a:moveTo>
                      <a:lnTo>
                        <a:pt x="1884" y="1758"/>
                      </a:lnTo>
                      <a:cubicBezTo>
                        <a:pt x="1884" y="4831"/>
                        <a:pt x="1885" y="7902"/>
                        <a:pt x="1889" y="10976"/>
                      </a:cubicBezTo>
                      <a:lnTo>
                        <a:pt x="11048" y="10976"/>
                      </a:lnTo>
                      <a:cubicBezTo>
                        <a:pt x="11045" y="8344"/>
                        <a:pt x="11539" y="4433"/>
                        <a:pt x="10728" y="2073"/>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9" name="Google Shape;1709;p13"/>
                <p:cNvSpPr/>
                <p:nvPr/>
              </p:nvSpPr>
              <p:spPr>
                <a:xfrm>
                  <a:off x="2242750" y="2731575"/>
                  <a:ext cx="356000" cy="363275"/>
                </a:xfrm>
                <a:custGeom>
                  <a:avLst/>
                  <a:gdLst/>
                  <a:ahLst/>
                  <a:cxnLst/>
                  <a:rect l="l" t="t" r="r" b="b"/>
                  <a:pathLst>
                    <a:path w="14240" h="14531" extrusionOk="0">
                      <a:moveTo>
                        <a:pt x="14209" y="14071"/>
                      </a:moveTo>
                      <a:cubicBezTo>
                        <a:pt x="14090" y="14531"/>
                        <a:pt x="400" y="14383"/>
                        <a:pt x="284" y="14113"/>
                      </a:cubicBezTo>
                      <a:cubicBezTo>
                        <a:pt x="264" y="14355"/>
                        <a:pt x="0" y="460"/>
                        <a:pt x="440" y="272"/>
                      </a:cubicBezTo>
                      <a:cubicBezTo>
                        <a:pt x="206" y="251"/>
                        <a:pt x="14009" y="0"/>
                        <a:pt x="14191" y="435"/>
                      </a:cubicBezTo>
                      <a:cubicBezTo>
                        <a:pt x="14196" y="382"/>
                        <a:pt x="14239" y="9681"/>
                        <a:pt x="14209" y="14071"/>
                      </a:cubicBezTo>
                      <a:lnTo>
                        <a:pt x="14209" y="14071"/>
                      </a:lnTo>
                      <a:close/>
                      <a:moveTo>
                        <a:pt x="11846" y="775"/>
                      </a:moveTo>
                      <a:lnTo>
                        <a:pt x="779" y="775"/>
                      </a:lnTo>
                      <a:cubicBezTo>
                        <a:pt x="777" y="5108"/>
                        <a:pt x="779" y="9440"/>
                        <a:pt x="785" y="13773"/>
                      </a:cubicBezTo>
                      <a:lnTo>
                        <a:pt x="13698" y="13773"/>
                      </a:lnTo>
                      <a:cubicBezTo>
                        <a:pt x="13695" y="10723"/>
                        <a:pt x="14224" y="3561"/>
                        <a:pt x="13375" y="1094"/>
                      </a:cubicBezTo>
                      <a:lnTo>
                        <a:pt x="11846" y="775"/>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0" name="Google Shape;1710;p13"/>
                <p:cNvSpPr/>
                <p:nvPr/>
              </p:nvSpPr>
              <p:spPr>
                <a:xfrm>
                  <a:off x="3194925" y="2749825"/>
                  <a:ext cx="322800" cy="321050"/>
                </a:xfrm>
                <a:custGeom>
                  <a:avLst/>
                  <a:gdLst/>
                  <a:ahLst/>
                  <a:cxnLst/>
                  <a:rect l="l" t="t" r="r" b="b"/>
                  <a:pathLst>
                    <a:path w="12912" h="12842" extrusionOk="0">
                      <a:moveTo>
                        <a:pt x="583" y="10046"/>
                      </a:moveTo>
                      <a:cubicBezTo>
                        <a:pt x="579" y="8428"/>
                        <a:pt x="0" y="913"/>
                        <a:pt x="1069" y="656"/>
                      </a:cubicBezTo>
                      <a:cubicBezTo>
                        <a:pt x="1922" y="450"/>
                        <a:pt x="12175" y="0"/>
                        <a:pt x="12389" y="1434"/>
                      </a:cubicBezTo>
                      <a:cubicBezTo>
                        <a:pt x="12593" y="2796"/>
                        <a:pt x="12911" y="12249"/>
                        <a:pt x="11678" y="12458"/>
                      </a:cubicBezTo>
                      <a:cubicBezTo>
                        <a:pt x="11070" y="12561"/>
                        <a:pt x="974" y="12842"/>
                        <a:pt x="619" y="12002"/>
                      </a:cubicBezTo>
                      <a:cubicBezTo>
                        <a:pt x="524" y="12165"/>
                        <a:pt x="583" y="10101"/>
                        <a:pt x="583" y="10046"/>
                      </a:cubicBezTo>
                      <a:close/>
                      <a:moveTo>
                        <a:pt x="2791" y="11153"/>
                      </a:moveTo>
                      <a:lnTo>
                        <a:pt x="11083" y="11153"/>
                      </a:lnTo>
                      <a:cubicBezTo>
                        <a:pt x="11079" y="8079"/>
                        <a:pt x="11076" y="5008"/>
                        <a:pt x="11076" y="1935"/>
                      </a:cubicBezTo>
                      <a:lnTo>
                        <a:pt x="1865" y="1935"/>
                      </a:lnTo>
                      <a:cubicBezTo>
                        <a:pt x="1864" y="4529"/>
                        <a:pt x="1611" y="8438"/>
                        <a:pt x="2028" y="10837"/>
                      </a:cubicBezTo>
                      <a:lnTo>
                        <a:pt x="2791" y="11153"/>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1" name="Google Shape;1711;p13"/>
                <p:cNvSpPr/>
                <p:nvPr/>
              </p:nvSpPr>
              <p:spPr>
                <a:xfrm>
                  <a:off x="3174875" y="2722600"/>
                  <a:ext cx="371625" cy="375400"/>
                </a:xfrm>
                <a:custGeom>
                  <a:avLst/>
                  <a:gdLst/>
                  <a:ahLst/>
                  <a:cxnLst/>
                  <a:rect l="l" t="t" r="r" b="b"/>
                  <a:pathLst>
                    <a:path w="14865" h="15016" extrusionOk="0">
                      <a:moveTo>
                        <a:pt x="274" y="12700"/>
                      </a:moveTo>
                      <a:cubicBezTo>
                        <a:pt x="271" y="11218"/>
                        <a:pt x="1" y="819"/>
                        <a:pt x="444" y="631"/>
                      </a:cubicBezTo>
                      <a:cubicBezTo>
                        <a:pt x="394" y="611"/>
                        <a:pt x="9884" y="1"/>
                        <a:pt x="13889" y="684"/>
                      </a:cubicBezTo>
                      <a:cubicBezTo>
                        <a:pt x="14865" y="852"/>
                        <a:pt x="14219" y="14470"/>
                        <a:pt x="14145" y="14560"/>
                      </a:cubicBezTo>
                      <a:cubicBezTo>
                        <a:pt x="14107" y="14603"/>
                        <a:pt x="482" y="14921"/>
                        <a:pt x="289" y="14472"/>
                      </a:cubicBezTo>
                      <a:cubicBezTo>
                        <a:pt x="240" y="15016"/>
                        <a:pt x="274" y="13171"/>
                        <a:pt x="274" y="12700"/>
                      </a:cubicBezTo>
                      <a:lnTo>
                        <a:pt x="274" y="12700"/>
                      </a:lnTo>
                      <a:close/>
                      <a:moveTo>
                        <a:pt x="2088" y="14132"/>
                      </a:moveTo>
                      <a:lnTo>
                        <a:pt x="13780" y="14132"/>
                      </a:lnTo>
                      <a:cubicBezTo>
                        <a:pt x="13773" y="9799"/>
                        <a:pt x="13770" y="5467"/>
                        <a:pt x="13771" y="1134"/>
                      </a:cubicBezTo>
                      <a:lnTo>
                        <a:pt x="782" y="1134"/>
                      </a:lnTo>
                      <a:cubicBezTo>
                        <a:pt x="781" y="4187"/>
                        <a:pt x="394" y="11271"/>
                        <a:pt x="1013" y="13813"/>
                      </a:cubicBezTo>
                      <a:lnTo>
                        <a:pt x="2088" y="14132"/>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2" name="Google Shape;1712;p13"/>
                <p:cNvSpPr/>
                <p:nvPr/>
              </p:nvSpPr>
              <p:spPr>
                <a:xfrm>
                  <a:off x="4127750" y="2742925"/>
                  <a:ext cx="326300" cy="326925"/>
                </a:xfrm>
                <a:custGeom>
                  <a:avLst/>
                  <a:gdLst/>
                  <a:ahLst/>
                  <a:cxnLst/>
                  <a:rect l="l" t="t" r="r" b="b"/>
                  <a:pathLst>
                    <a:path w="13052" h="13077" extrusionOk="0">
                      <a:moveTo>
                        <a:pt x="976" y="12187"/>
                      </a:moveTo>
                      <a:cubicBezTo>
                        <a:pt x="850" y="10614"/>
                        <a:pt x="0" y="1172"/>
                        <a:pt x="1610" y="889"/>
                      </a:cubicBezTo>
                      <a:cubicBezTo>
                        <a:pt x="3035" y="638"/>
                        <a:pt x="12497" y="361"/>
                        <a:pt x="12721" y="1660"/>
                      </a:cubicBezTo>
                      <a:cubicBezTo>
                        <a:pt x="12938" y="2916"/>
                        <a:pt x="13051" y="12101"/>
                        <a:pt x="12303" y="12512"/>
                      </a:cubicBezTo>
                      <a:cubicBezTo>
                        <a:pt x="11274" y="13076"/>
                        <a:pt x="2289" y="12899"/>
                        <a:pt x="1029" y="12474"/>
                      </a:cubicBezTo>
                      <a:lnTo>
                        <a:pt x="976" y="12187"/>
                      </a:lnTo>
                      <a:lnTo>
                        <a:pt x="976" y="12187"/>
                      </a:lnTo>
                      <a:close/>
                      <a:moveTo>
                        <a:pt x="2129" y="3132"/>
                      </a:moveTo>
                      <a:cubicBezTo>
                        <a:pt x="2129" y="5898"/>
                        <a:pt x="2131" y="8664"/>
                        <a:pt x="2136" y="11429"/>
                      </a:cubicBezTo>
                      <a:lnTo>
                        <a:pt x="11420" y="11429"/>
                      </a:lnTo>
                      <a:cubicBezTo>
                        <a:pt x="11624" y="1"/>
                        <a:pt x="12933" y="2666"/>
                        <a:pt x="3615" y="2211"/>
                      </a:cubicBezTo>
                      <a:lnTo>
                        <a:pt x="2257" y="2369"/>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3" name="Google Shape;1713;p13"/>
                <p:cNvSpPr/>
                <p:nvPr/>
              </p:nvSpPr>
              <p:spPr>
                <a:xfrm>
                  <a:off x="4112900" y="2727800"/>
                  <a:ext cx="366975" cy="367225"/>
                </a:xfrm>
                <a:custGeom>
                  <a:avLst/>
                  <a:gdLst/>
                  <a:ahLst/>
                  <a:cxnLst/>
                  <a:rect l="l" t="t" r="r" b="b"/>
                  <a:pathLst>
                    <a:path w="14679" h="14689" extrusionOk="0">
                      <a:moveTo>
                        <a:pt x="311" y="13938"/>
                      </a:moveTo>
                      <a:cubicBezTo>
                        <a:pt x="256" y="11405"/>
                        <a:pt x="0" y="2360"/>
                        <a:pt x="460" y="496"/>
                      </a:cubicBezTo>
                      <a:cubicBezTo>
                        <a:pt x="1276" y="246"/>
                        <a:pt x="14324" y="0"/>
                        <a:pt x="14462" y="873"/>
                      </a:cubicBezTo>
                      <a:cubicBezTo>
                        <a:pt x="14679" y="2242"/>
                        <a:pt x="14448" y="12068"/>
                        <a:pt x="14438" y="14222"/>
                      </a:cubicBezTo>
                      <a:cubicBezTo>
                        <a:pt x="12729" y="14629"/>
                        <a:pt x="1822" y="14688"/>
                        <a:pt x="337" y="14221"/>
                      </a:cubicBezTo>
                      <a:lnTo>
                        <a:pt x="311" y="13938"/>
                      </a:lnTo>
                      <a:close/>
                      <a:moveTo>
                        <a:pt x="822" y="2225"/>
                      </a:moveTo>
                      <a:cubicBezTo>
                        <a:pt x="822" y="6125"/>
                        <a:pt x="825" y="10024"/>
                        <a:pt x="830" y="13924"/>
                      </a:cubicBezTo>
                      <a:lnTo>
                        <a:pt x="13922" y="13924"/>
                      </a:lnTo>
                      <a:cubicBezTo>
                        <a:pt x="13979" y="10037"/>
                        <a:pt x="14462" y="4942"/>
                        <a:pt x="13594" y="1245"/>
                      </a:cubicBezTo>
                      <a:cubicBezTo>
                        <a:pt x="11496" y="815"/>
                        <a:pt x="2516" y="546"/>
                        <a:pt x="1014" y="1148"/>
                      </a:cubicBezTo>
                      <a:lnTo>
                        <a:pt x="822" y="2225"/>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4" name="Google Shape;1714;p13"/>
                <p:cNvSpPr/>
                <p:nvPr/>
              </p:nvSpPr>
              <p:spPr>
                <a:xfrm>
                  <a:off x="5072450" y="2742850"/>
                  <a:ext cx="326825" cy="327000"/>
                </a:xfrm>
                <a:custGeom>
                  <a:avLst/>
                  <a:gdLst/>
                  <a:ahLst/>
                  <a:cxnLst/>
                  <a:rect l="l" t="t" r="r" b="b"/>
                  <a:pathLst>
                    <a:path w="13073" h="13080" extrusionOk="0">
                      <a:moveTo>
                        <a:pt x="976" y="12190"/>
                      </a:moveTo>
                      <a:cubicBezTo>
                        <a:pt x="848" y="10615"/>
                        <a:pt x="0" y="1174"/>
                        <a:pt x="1613" y="892"/>
                      </a:cubicBezTo>
                      <a:cubicBezTo>
                        <a:pt x="3040" y="641"/>
                        <a:pt x="12518" y="364"/>
                        <a:pt x="12742" y="1663"/>
                      </a:cubicBezTo>
                      <a:cubicBezTo>
                        <a:pt x="12960" y="2919"/>
                        <a:pt x="13073" y="12102"/>
                        <a:pt x="12321" y="12515"/>
                      </a:cubicBezTo>
                      <a:cubicBezTo>
                        <a:pt x="11292" y="13079"/>
                        <a:pt x="2290" y="12902"/>
                        <a:pt x="1028" y="12477"/>
                      </a:cubicBezTo>
                      <a:lnTo>
                        <a:pt x="976" y="12190"/>
                      </a:lnTo>
                      <a:lnTo>
                        <a:pt x="976" y="12190"/>
                      </a:lnTo>
                      <a:close/>
                      <a:moveTo>
                        <a:pt x="2133" y="3135"/>
                      </a:moveTo>
                      <a:cubicBezTo>
                        <a:pt x="2134" y="5901"/>
                        <a:pt x="2136" y="8667"/>
                        <a:pt x="2136" y="11432"/>
                      </a:cubicBezTo>
                      <a:lnTo>
                        <a:pt x="11440" y="11432"/>
                      </a:lnTo>
                      <a:cubicBezTo>
                        <a:pt x="11651" y="0"/>
                        <a:pt x="12948" y="2669"/>
                        <a:pt x="3621" y="2214"/>
                      </a:cubicBezTo>
                      <a:lnTo>
                        <a:pt x="2262" y="2372"/>
                      </a:lnTo>
                      <a:lnTo>
                        <a:pt x="2133" y="3135"/>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5" name="Google Shape;1715;p13"/>
                <p:cNvSpPr/>
                <p:nvPr/>
              </p:nvSpPr>
              <p:spPr>
                <a:xfrm>
                  <a:off x="5057525" y="2727825"/>
                  <a:ext cx="367650" cy="367200"/>
                </a:xfrm>
                <a:custGeom>
                  <a:avLst/>
                  <a:gdLst/>
                  <a:ahLst/>
                  <a:cxnLst/>
                  <a:rect l="l" t="t" r="r" b="b"/>
                  <a:pathLst>
                    <a:path w="14706" h="14688" extrusionOk="0">
                      <a:moveTo>
                        <a:pt x="309" y="13937"/>
                      </a:moveTo>
                      <a:cubicBezTo>
                        <a:pt x="254" y="11407"/>
                        <a:pt x="0" y="2352"/>
                        <a:pt x="458" y="495"/>
                      </a:cubicBezTo>
                      <a:cubicBezTo>
                        <a:pt x="1279" y="243"/>
                        <a:pt x="14348" y="1"/>
                        <a:pt x="14488" y="872"/>
                      </a:cubicBezTo>
                      <a:cubicBezTo>
                        <a:pt x="14705" y="2238"/>
                        <a:pt x="14473" y="12076"/>
                        <a:pt x="14461" y="14221"/>
                      </a:cubicBezTo>
                      <a:cubicBezTo>
                        <a:pt x="12747" y="14628"/>
                        <a:pt x="1824" y="14687"/>
                        <a:pt x="335" y="14220"/>
                      </a:cubicBezTo>
                      <a:lnTo>
                        <a:pt x="309" y="13937"/>
                      </a:lnTo>
                      <a:close/>
                      <a:moveTo>
                        <a:pt x="823" y="2224"/>
                      </a:moveTo>
                      <a:cubicBezTo>
                        <a:pt x="823" y="6124"/>
                        <a:pt x="825" y="10023"/>
                        <a:pt x="828" y="13923"/>
                      </a:cubicBezTo>
                      <a:lnTo>
                        <a:pt x="13945" y="13923"/>
                      </a:lnTo>
                      <a:cubicBezTo>
                        <a:pt x="14005" y="10036"/>
                        <a:pt x="14488" y="4941"/>
                        <a:pt x="13620" y="1244"/>
                      </a:cubicBezTo>
                      <a:cubicBezTo>
                        <a:pt x="11517" y="812"/>
                        <a:pt x="2524" y="545"/>
                        <a:pt x="1016" y="1147"/>
                      </a:cubicBezTo>
                      <a:lnTo>
                        <a:pt x="823" y="2224"/>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6" name="Google Shape;1716;p13"/>
                <p:cNvSpPr/>
                <p:nvPr/>
              </p:nvSpPr>
              <p:spPr>
                <a:xfrm>
                  <a:off x="6017025" y="2743050"/>
                  <a:ext cx="325450" cy="326800"/>
                </a:xfrm>
                <a:custGeom>
                  <a:avLst/>
                  <a:gdLst/>
                  <a:ahLst/>
                  <a:cxnLst/>
                  <a:rect l="l" t="t" r="r" b="b"/>
                  <a:pathLst>
                    <a:path w="13018" h="13072" extrusionOk="0">
                      <a:moveTo>
                        <a:pt x="969" y="12184"/>
                      </a:moveTo>
                      <a:cubicBezTo>
                        <a:pt x="845" y="10609"/>
                        <a:pt x="0" y="1166"/>
                        <a:pt x="1607" y="884"/>
                      </a:cubicBezTo>
                      <a:cubicBezTo>
                        <a:pt x="3029" y="635"/>
                        <a:pt x="12465" y="356"/>
                        <a:pt x="12689" y="1655"/>
                      </a:cubicBezTo>
                      <a:cubicBezTo>
                        <a:pt x="12907" y="2911"/>
                        <a:pt x="13018" y="12092"/>
                        <a:pt x="12266" y="12507"/>
                      </a:cubicBezTo>
                      <a:cubicBezTo>
                        <a:pt x="11241" y="13071"/>
                        <a:pt x="2279" y="12894"/>
                        <a:pt x="1023" y="12469"/>
                      </a:cubicBezTo>
                      <a:lnTo>
                        <a:pt x="969" y="12184"/>
                      </a:lnTo>
                      <a:lnTo>
                        <a:pt x="969" y="12184"/>
                      </a:lnTo>
                      <a:close/>
                      <a:moveTo>
                        <a:pt x="2124" y="3127"/>
                      </a:moveTo>
                      <a:cubicBezTo>
                        <a:pt x="2126" y="5893"/>
                        <a:pt x="2126" y="8657"/>
                        <a:pt x="2128" y="11424"/>
                      </a:cubicBezTo>
                      <a:lnTo>
                        <a:pt x="11390" y="11424"/>
                      </a:lnTo>
                      <a:cubicBezTo>
                        <a:pt x="11606" y="1"/>
                        <a:pt x="12902" y="2661"/>
                        <a:pt x="3608" y="2204"/>
                      </a:cubicBezTo>
                      <a:lnTo>
                        <a:pt x="2252" y="2364"/>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7" name="Google Shape;1717;p13"/>
                <p:cNvSpPr/>
                <p:nvPr/>
              </p:nvSpPr>
              <p:spPr>
                <a:xfrm>
                  <a:off x="6002125" y="2727800"/>
                  <a:ext cx="366125" cy="367550"/>
                </a:xfrm>
                <a:custGeom>
                  <a:avLst/>
                  <a:gdLst/>
                  <a:ahLst/>
                  <a:cxnLst/>
                  <a:rect l="l" t="t" r="r" b="b"/>
                  <a:pathLst>
                    <a:path w="14645" h="14702" extrusionOk="0">
                      <a:moveTo>
                        <a:pt x="304" y="13938"/>
                      </a:moveTo>
                      <a:cubicBezTo>
                        <a:pt x="251" y="11405"/>
                        <a:pt x="1" y="2355"/>
                        <a:pt x="457" y="496"/>
                      </a:cubicBezTo>
                      <a:cubicBezTo>
                        <a:pt x="1270" y="246"/>
                        <a:pt x="14286" y="0"/>
                        <a:pt x="14425" y="873"/>
                      </a:cubicBezTo>
                      <a:cubicBezTo>
                        <a:pt x="14644" y="2255"/>
                        <a:pt x="14409" y="12067"/>
                        <a:pt x="14397" y="14222"/>
                      </a:cubicBezTo>
                      <a:cubicBezTo>
                        <a:pt x="12656" y="14639"/>
                        <a:pt x="1852" y="14702"/>
                        <a:pt x="331" y="14221"/>
                      </a:cubicBezTo>
                      <a:lnTo>
                        <a:pt x="304" y="13938"/>
                      </a:lnTo>
                      <a:close/>
                      <a:moveTo>
                        <a:pt x="820" y="2225"/>
                      </a:moveTo>
                      <a:cubicBezTo>
                        <a:pt x="820" y="6125"/>
                        <a:pt x="822" y="10024"/>
                        <a:pt x="824" y="13924"/>
                      </a:cubicBezTo>
                      <a:lnTo>
                        <a:pt x="13883" y="13924"/>
                      </a:lnTo>
                      <a:cubicBezTo>
                        <a:pt x="13944" y="10036"/>
                        <a:pt x="14429" y="4947"/>
                        <a:pt x="13561" y="1245"/>
                      </a:cubicBezTo>
                      <a:cubicBezTo>
                        <a:pt x="11472" y="815"/>
                        <a:pt x="2508" y="548"/>
                        <a:pt x="1013" y="1148"/>
                      </a:cubicBezTo>
                      <a:lnTo>
                        <a:pt x="820" y="2225"/>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8" name="Google Shape;1718;p13"/>
                <p:cNvSpPr/>
                <p:nvPr/>
              </p:nvSpPr>
              <p:spPr>
                <a:xfrm>
                  <a:off x="6961475" y="2754250"/>
                  <a:ext cx="312675" cy="326300"/>
                </a:xfrm>
                <a:custGeom>
                  <a:avLst/>
                  <a:gdLst/>
                  <a:ahLst/>
                  <a:cxnLst/>
                  <a:rect l="l" t="t" r="r" b="b"/>
                  <a:pathLst>
                    <a:path w="12507" h="13052" extrusionOk="0">
                      <a:moveTo>
                        <a:pt x="12384" y="11726"/>
                      </a:moveTo>
                      <a:cubicBezTo>
                        <a:pt x="12037" y="13051"/>
                        <a:pt x="832" y="12114"/>
                        <a:pt x="794" y="12076"/>
                      </a:cubicBezTo>
                      <a:cubicBezTo>
                        <a:pt x="672" y="11955"/>
                        <a:pt x="0" y="943"/>
                        <a:pt x="1046" y="500"/>
                      </a:cubicBezTo>
                      <a:cubicBezTo>
                        <a:pt x="933" y="437"/>
                        <a:pt x="11898" y="1"/>
                        <a:pt x="12321" y="816"/>
                      </a:cubicBezTo>
                      <a:cubicBezTo>
                        <a:pt x="12507" y="1176"/>
                        <a:pt x="12409" y="10416"/>
                        <a:pt x="12384" y="11724"/>
                      </a:cubicBezTo>
                      <a:lnTo>
                        <a:pt x="12384" y="11724"/>
                      </a:lnTo>
                      <a:close/>
                      <a:moveTo>
                        <a:pt x="9261" y="1758"/>
                      </a:moveTo>
                      <a:lnTo>
                        <a:pt x="1894" y="1758"/>
                      </a:lnTo>
                      <a:cubicBezTo>
                        <a:pt x="1894" y="4831"/>
                        <a:pt x="1894" y="7902"/>
                        <a:pt x="1894" y="10976"/>
                      </a:cubicBezTo>
                      <a:lnTo>
                        <a:pt x="11105" y="10976"/>
                      </a:lnTo>
                      <a:cubicBezTo>
                        <a:pt x="11105" y="8346"/>
                        <a:pt x="11604" y="4430"/>
                        <a:pt x="10788" y="2073"/>
                      </a:cubicBezTo>
                      <a:lnTo>
                        <a:pt x="9261" y="1758"/>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9" name="Google Shape;1719;p13"/>
                <p:cNvSpPr/>
                <p:nvPr/>
              </p:nvSpPr>
              <p:spPr>
                <a:xfrm>
                  <a:off x="6942225" y="2731525"/>
                  <a:ext cx="357825" cy="363325"/>
                </a:xfrm>
                <a:custGeom>
                  <a:avLst/>
                  <a:gdLst/>
                  <a:ahLst/>
                  <a:cxnLst/>
                  <a:rect l="l" t="t" r="r" b="b"/>
                  <a:pathLst>
                    <a:path w="14313" h="14533" extrusionOk="0">
                      <a:moveTo>
                        <a:pt x="14274" y="14073"/>
                      </a:moveTo>
                      <a:cubicBezTo>
                        <a:pt x="14153" y="14533"/>
                        <a:pt x="389" y="14385"/>
                        <a:pt x="273" y="14115"/>
                      </a:cubicBezTo>
                      <a:cubicBezTo>
                        <a:pt x="251" y="14354"/>
                        <a:pt x="0" y="458"/>
                        <a:pt x="435" y="274"/>
                      </a:cubicBezTo>
                      <a:cubicBezTo>
                        <a:pt x="195" y="251"/>
                        <a:pt x="14078" y="0"/>
                        <a:pt x="14262" y="437"/>
                      </a:cubicBezTo>
                      <a:cubicBezTo>
                        <a:pt x="14267" y="384"/>
                        <a:pt x="14312" y="9694"/>
                        <a:pt x="14274" y="14073"/>
                      </a:cubicBezTo>
                      <a:close/>
                      <a:moveTo>
                        <a:pt x="11906" y="777"/>
                      </a:moveTo>
                      <a:lnTo>
                        <a:pt x="774" y="777"/>
                      </a:lnTo>
                      <a:cubicBezTo>
                        <a:pt x="775" y="5110"/>
                        <a:pt x="775" y="9442"/>
                        <a:pt x="775" y="13775"/>
                      </a:cubicBezTo>
                      <a:lnTo>
                        <a:pt x="13761" y="13775"/>
                      </a:lnTo>
                      <a:cubicBezTo>
                        <a:pt x="13761" y="10731"/>
                        <a:pt x="14296" y="3558"/>
                        <a:pt x="13443" y="1096"/>
                      </a:cubicBezTo>
                      <a:lnTo>
                        <a:pt x="11906" y="777"/>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0" name="Google Shape;1720;p13"/>
                <p:cNvSpPr/>
                <p:nvPr/>
              </p:nvSpPr>
              <p:spPr>
                <a:xfrm>
                  <a:off x="1762950" y="2724350"/>
                  <a:ext cx="367600" cy="365025"/>
                </a:xfrm>
                <a:custGeom>
                  <a:avLst/>
                  <a:gdLst/>
                  <a:ahLst/>
                  <a:cxnLst/>
                  <a:rect l="l" t="t" r="r" b="b"/>
                  <a:pathLst>
                    <a:path w="14704" h="14601" extrusionOk="0">
                      <a:moveTo>
                        <a:pt x="14687" y="11183"/>
                      </a:moveTo>
                      <a:cubicBezTo>
                        <a:pt x="14704" y="12552"/>
                        <a:pt x="3721" y="14601"/>
                        <a:pt x="3674" y="14574"/>
                      </a:cubicBezTo>
                      <a:cubicBezTo>
                        <a:pt x="3523" y="14486"/>
                        <a:pt x="1" y="4043"/>
                        <a:pt x="888" y="3339"/>
                      </a:cubicBezTo>
                      <a:cubicBezTo>
                        <a:pt x="771" y="3309"/>
                        <a:pt x="11160" y="0"/>
                        <a:pt x="11775" y="676"/>
                      </a:cubicBezTo>
                      <a:cubicBezTo>
                        <a:pt x="12046" y="971"/>
                        <a:pt x="14369" y="9915"/>
                        <a:pt x="14687" y="11183"/>
                      </a:cubicBezTo>
                      <a:lnTo>
                        <a:pt x="14687" y="11183"/>
                      </a:lnTo>
                      <a:close/>
                      <a:moveTo>
                        <a:pt x="9089" y="2388"/>
                      </a:moveTo>
                      <a:cubicBezTo>
                        <a:pt x="6736" y="3035"/>
                        <a:pt x="4383" y="3682"/>
                        <a:pt x="2028" y="4328"/>
                      </a:cubicBezTo>
                      <a:cubicBezTo>
                        <a:pt x="2831" y="7293"/>
                        <a:pt x="3635" y="10258"/>
                        <a:pt x="4441" y="13222"/>
                      </a:cubicBezTo>
                      <a:cubicBezTo>
                        <a:pt x="7381" y="12414"/>
                        <a:pt x="10323" y="11604"/>
                        <a:pt x="13265" y="10796"/>
                      </a:cubicBezTo>
                      <a:cubicBezTo>
                        <a:pt x="12577" y="8259"/>
                        <a:pt x="12034" y="4353"/>
                        <a:pt x="10635" y="2292"/>
                      </a:cubicBezTo>
                      <a:lnTo>
                        <a:pt x="9089" y="2388"/>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1" name="Google Shape;1721;p13"/>
                <p:cNvSpPr/>
                <p:nvPr/>
              </p:nvSpPr>
              <p:spPr>
                <a:xfrm>
                  <a:off x="1735275" y="2693150"/>
                  <a:ext cx="431300" cy="437350"/>
                </a:xfrm>
                <a:custGeom>
                  <a:avLst/>
                  <a:gdLst/>
                  <a:ahLst/>
                  <a:cxnLst/>
                  <a:rect l="l" t="t" r="r" b="b"/>
                  <a:pathLst>
                    <a:path w="17252" h="17494" extrusionOk="0">
                      <a:moveTo>
                        <a:pt x="17245" y="13524"/>
                      </a:moveTo>
                      <a:cubicBezTo>
                        <a:pt x="17251" y="13999"/>
                        <a:pt x="4023" y="17482"/>
                        <a:pt x="3842" y="17249"/>
                      </a:cubicBezTo>
                      <a:cubicBezTo>
                        <a:pt x="3885" y="17493"/>
                        <a:pt x="1" y="4152"/>
                        <a:pt x="376" y="3855"/>
                      </a:cubicBezTo>
                      <a:cubicBezTo>
                        <a:pt x="147" y="3895"/>
                        <a:pt x="13383" y="1"/>
                        <a:pt x="13672" y="372"/>
                      </a:cubicBezTo>
                      <a:cubicBezTo>
                        <a:pt x="13664" y="318"/>
                        <a:pt x="16131" y="9278"/>
                        <a:pt x="17245" y="13524"/>
                      </a:cubicBezTo>
                      <a:lnTo>
                        <a:pt x="17245" y="13524"/>
                      </a:lnTo>
                      <a:close/>
                      <a:moveTo>
                        <a:pt x="11500" y="1320"/>
                      </a:moveTo>
                      <a:cubicBezTo>
                        <a:pt x="7946" y="2297"/>
                        <a:pt x="4388" y="3274"/>
                        <a:pt x="832" y="4250"/>
                      </a:cubicBezTo>
                      <a:cubicBezTo>
                        <a:pt x="1964" y="8432"/>
                        <a:pt x="3097" y="12611"/>
                        <a:pt x="4234" y="16790"/>
                      </a:cubicBezTo>
                      <a:cubicBezTo>
                        <a:pt x="8382" y="15650"/>
                        <a:pt x="12529" y="14510"/>
                        <a:pt x="16676" y="13370"/>
                      </a:cubicBezTo>
                      <a:cubicBezTo>
                        <a:pt x="15877" y="10433"/>
                        <a:pt x="14518" y="3377"/>
                        <a:pt x="13057" y="1222"/>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2" name="Google Shape;1722;p13"/>
                <p:cNvSpPr/>
                <p:nvPr/>
              </p:nvSpPr>
              <p:spPr>
                <a:xfrm>
                  <a:off x="2693300" y="2724300"/>
                  <a:ext cx="368925" cy="365050"/>
                </a:xfrm>
                <a:custGeom>
                  <a:avLst/>
                  <a:gdLst/>
                  <a:ahLst/>
                  <a:cxnLst/>
                  <a:rect l="l" t="t" r="r" b="b"/>
                  <a:pathLst>
                    <a:path w="14757" h="14602" extrusionOk="0">
                      <a:moveTo>
                        <a:pt x="14740" y="11185"/>
                      </a:moveTo>
                      <a:cubicBezTo>
                        <a:pt x="14757" y="12554"/>
                        <a:pt x="3736" y="14601"/>
                        <a:pt x="3689" y="14576"/>
                      </a:cubicBezTo>
                      <a:cubicBezTo>
                        <a:pt x="3537" y="14488"/>
                        <a:pt x="0" y="4045"/>
                        <a:pt x="892" y="3341"/>
                      </a:cubicBezTo>
                      <a:cubicBezTo>
                        <a:pt x="770" y="3311"/>
                        <a:pt x="11196" y="1"/>
                        <a:pt x="11813" y="678"/>
                      </a:cubicBezTo>
                      <a:cubicBezTo>
                        <a:pt x="12082" y="970"/>
                        <a:pt x="14418" y="9919"/>
                        <a:pt x="14740" y="11185"/>
                      </a:cubicBezTo>
                      <a:close/>
                      <a:moveTo>
                        <a:pt x="9117" y="2390"/>
                      </a:moveTo>
                      <a:cubicBezTo>
                        <a:pt x="6756" y="3037"/>
                        <a:pt x="4396" y="3684"/>
                        <a:pt x="2035" y="4330"/>
                      </a:cubicBezTo>
                      <a:cubicBezTo>
                        <a:pt x="2840" y="7295"/>
                        <a:pt x="3646" y="10260"/>
                        <a:pt x="4456" y="13224"/>
                      </a:cubicBezTo>
                      <a:cubicBezTo>
                        <a:pt x="7408" y="12416"/>
                        <a:pt x="10358" y="11606"/>
                        <a:pt x="13310" y="10798"/>
                      </a:cubicBezTo>
                      <a:cubicBezTo>
                        <a:pt x="12618" y="8263"/>
                        <a:pt x="12070" y="4353"/>
                        <a:pt x="10668" y="2294"/>
                      </a:cubicBezTo>
                      <a:lnTo>
                        <a:pt x="9119" y="239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3" name="Google Shape;1723;p13"/>
                <p:cNvSpPr/>
                <p:nvPr/>
              </p:nvSpPr>
              <p:spPr>
                <a:xfrm>
                  <a:off x="2665600" y="2693100"/>
                  <a:ext cx="432775" cy="437350"/>
                </a:xfrm>
                <a:custGeom>
                  <a:avLst/>
                  <a:gdLst/>
                  <a:ahLst/>
                  <a:cxnLst/>
                  <a:rect l="l" t="t" r="r" b="b"/>
                  <a:pathLst>
                    <a:path w="17311" h="17494" extrusionOk="0">
                      <a:moveTo>
                        <a:pt x="17305" y="13526"/>
                      </a:moveTo>
                      <a:cubicBezTo>
                        <a:pt x="17310" y="14001"/>
                        <a:pt x="4037" y="17484"/>
                        <a:pt x="3856" y="17251"/>
                      </a:cubicBezTo>
                      <a:cubicBezTo>
                        <a:pt x="3898" y="17494"/>
                        <a:pt x="0" y="4156"/>
                        <a:pt x="378" y="3857"/>
                      </a:cubicBezTo>
                      <a:cubicBezTo>
                        <a:pt x="144" y="3899"/>
                        <a:pt x="13424" y="1"/>
                        <a:pt x="13714" y="374"/>
                      </a:cubicBezTo>
                      <a:cubicBezTo>
                        <a:pt x="13706" y="320"/>
                        <a:pt x="16184" y="9282"/>
                        <a:pt x="17305" y="13526"/>
                      </a:cubicBezTo>
                      <a:close/>
                      <a:moveTo>
                        <a:pt x="11536" y="1322"/>
                      </a:moveTo>
                      <a:cubicBezTo>
                        <a:pt x="7968" y="2297"/>
                        <a:pt x="4402" y="3275"/>
                        <a:pt x="835" y="4252"/>
                      </a:cubicBezTo>
                      <a:cubicBezTo>
                        <a:pt x="1970" y="8434"/>
                        <a:pt x="3106" y="12613"/>
                        <a:pt x="4250" y="16792"/>
                      </a:cubicBezTo>
                      <a:cubicBezTo>
                        <a:pt x="8410" y="15650"/>
                        <a:pt x="12571" y="14512"/>
                        <a:pt x="16733" y="13372"/>
                      </a:cubicBezTo>
                      <a:cubicBezTo>
                        <a:pt x="15931" y="10436"/>
                        <a:pt x="14561" y="3374"/>
                        <a:pt x="13097" y="1224"/>
                      </a:cubicBezTo>
                      <a:lnTo>
                        <a:pt x="11536" y="1322"/>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4" name="Google Shape;1724;p13"/>
                <p:cNvSpPr/>
                <p:nvPr/>
              </p:nvSpPr>
              <p:spPr>
                <a:xfrm>
                  <a:off x="3621450" y="2717500"/>
                  <a:ext cx="385900" cy="371875"/>
                </a:xfrm>
                <a:custGeom>
                  <a:avLst/>
                  <a:gdLst/>
                  <a:ahLst/>
                  <a:cxnLst/>
                  <a:rect l="l" t="t" r="r" b="b"/>
                  <a:pathLst>
                    <a:path w="15436" h="14875" extrusionOk="0">
                      <a:moveTo>
                        <a:pt x="3848" y="14531"/>
                      </a:moveTo>
                      <a:cubicBezTo>
                        <a:pt x="3312" y="13050"/>
                        <a:pt x="0" y="4157"/>
                        <a:pt x="1474" y="3464"/>
                      </a:cubicBezTo>
                      <a:cubicBezTo>
                        <a:pt x="2780" y="2848"/>
                        <a:pt x="11800" y="110"/>
                        <a:pt x="12359" y="1305"/>
                      </a:cubicBezTo>
                      <a:cubicBezTo>
                        <a:pt x="12898" y="2458"/>
                        <a:pt x="15435" y="11292"/>
                        <a:pt x="14823" y="11885"/>
                      </a:cubicBezTo>
                      <a:cubicBezTo>
                        <a:pt x="13985" y="12698"/>
                        <a:pt x="5297" y="14875"/>
                        <a:pt x="3974" y="14793"/>
                      </a:cubicBezTo>
                      <a:close/>
                      <a:moveTo>
                        <a:pt x="2564" y="5491"/>
                      </a:moveTo>
                      <a:cubicBezTo>
                        <a:pt x="3294" y="8161"/>
                        <a:pt x="4028" y="10828"/>
                        <a:pt x="4761" y="13496"/>
                      </a:cubicBezTo>
                      <a:cubicBezTo>
                        <a:pt x="7736" y="12688"/>
                        <a:pt x="10713" y="11878"/>
                        <a:pt x="13688" y="11070"/>
                      </a:cubicBezTo>
                      <a:cubicBezTo>
                        <a:pt x="10867" y="1"/>
                        <a:pt x="12840" y="2216"/>
                        <a:pt x="3747" y="4214"/>
                      </a:cubicBezTo>
                      <a:lnTo>
                        <a:pt x="2484" y="4721"/>
                      </a:lnTo>
                      <a:lnTo>
                        <a:pt x="2564" y="549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5" name="Google Shape;1725;p13"/>
                <p:cNvSpPr/>
                <p:nvPr/>
              </p:nvSpPr>
              <p:spPr>
                <a:xfrm>
                  <a:off x="3609750" y="2688875"/>
                  <a:ext cx="426725" cy="436050"/>
                </a:xfrm>
                <a:custGeom>
                  <a:avLst/>
                  <a:gdLst/>
                  <a:ahLst/>
                  <a:cxnLst/>
                  <a:rect l="l" t="t" r="r" b="b"/>
                  <a:pathLst>
                    <a:path w="17069" h="17442" extrusionOk="0">
                      <a:moveTo>
                        <a:pt x="3410" y="17112"/>
                      </a:moveTo>
                      <a:cubicBezTo>
                        <a:pt x="2687" y="14679"/>
                        <a:pt x="50" y="6026"/>
                        <a:pt x="0" y="4103"/>
                      </a:cubicBezTo>
                      <a:cubicBezTo>
                        <a:pt x="719" y="3648"/>
                        <a:pt x="13197" y="1"/>
                        <a:pt x="13562" y="809"/>
                      </a:cubicBezTo>
                      <a:cubicBezTo>
                        <a:pt x="14140" y="2086"/>
                        <a:pt x="16504" y="11603"/>
                        <a:pt x="17068" y="13695"/>
                      </a:cubicBezTo>
                      <a:cubicBezTo>
                        <a:pt x="15502" y="14550"/>
                        <a:pt x="5100" y="17442"/>
                        <a:pt x="3510" y="17377"/>
                      </a:cubicBezTo>
                      <a:lnTo>
                        <a:pt x="3410" y="17112"/>
                      </a:lnTo>
                      <a:close/>
                      <a:moveTo>
                        <a:pt x="805" y="5676"/>
                      </a:moveTo>
                      <a:cubicBezTo>
                        <a:pt x="1836" y="9439"/>
                        <a:pt x="2868" y="13201"/>
                        <a:pt x="3905" y="16961"/>
                      </a:cubicBezTo>
                      <a:cubicBezTo>
                        <a:pt x="8100" y="15821"/>
                        <a:pt x="12296" y="14681"/>
                        <a:pt x="16491" y="13541"/>
                      </a:cubicBezTo>
                      <a:cubicBezTo>
                        <a:pt x="15518" y="9774"/>
                        <a:pt x="14637" y="4735"/>
                        <a:pt x="12824" y="1393"/>
                      </a:cubicBezTo>
                      <a:cubicBezTo>
                        <a:pt x="10698" y="1524"/>
                        <a:pt x="1988" y="3615"/>
                        <a:pt x="706" y="458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6" name="Google Shape;1726;p13"/>
                <p:cNvSpPr/>
                <p:nvPr/>
              </p:nvSpPr>
              <p:spPr>
                <a:xfrm>
                  <a:off x="4563775" y="2717250"/>
                  <a:ext cx="387775" cy="372125"/>
                </a:xfrm>
                <a:custGeom>
                  <a:avLst/>
                  <a:gdLst/>
                  <a:ahLst/>
                  <a:cxnLst/>
                  <a:rect l="l" t="t" r="r" b="b"/>
                  <a:pathLst>
                    <a:path w="15511" h="14885" extrusionOk="0">
                      <a:moveTo>
                        <a:pt x="3869" y="14541"/>
                      </a:moveTo>
                      <a:cubicBezTo>
                        <a:pt x="3329" y="13060"/>
                        <a:pt x="1" y="4167"/>
                        <a:pt x="1481" y="3472"/>
                      </a:cubicBezTo>
                      <a:cubicBezTo>
                        <a:pt x="2793" y="2858"/>
                        <a:pt x="11860" y="120"/>
                        <a:pt x="12422" y="1315"/>
                      </a:cubicBezTo>
                      <a:cubicBezTo>
                        <a:pt x="12963" y="2468"/>
                        <a:pt x="15510" y="11302"/>
                        <a:pt x="14895" y="11895"/>
                      </a:cubicBezTo>
                      <a:cubicBezTo>
                        <a:pt x="14054" y="12708"/>
                        <a:pt x="5324" y="14885"/>
                        <a:pt x="3995" y="14803"/>
                      </a:cubicBezTo>
                      <a:lnTo>
                        <a:pt x="3869" y="14541"/>
                      </a:lnTo>
                      <a:lnTo>
                        <a:pt x="3869" y="14541"/>
                      </a:lnTo>
                      <a:close/>
                      <a:moveTo>
                        <a:pt x="2578" y="5501"/>
                      </a:moveTo>
                      <a:cubicBezTo>
                        <a:pt x="3313" y="8171"/>
                        <a:pt x="4049" y="10838"/>
                        <a:pt x="4786" y="13506"/>
                      </a:cubicBezTo>
                      <a:cubicBezTo>
                        <a:pt x="7776" y="12698"/>
                        <a:pt x="10766" y="11888"/>
                        <a:pt x="13758" y="11080"/>
                      </a:cubicBezTo>
                      <a:cubicBezTo>
                        <a:pt x="10926" y="1"/>
                        <a:pt x="12892" y="2229"/>
                        <a:pt x="3769" y="4224"/>
                      </a:cubicBezTo>
                      <a:lnTo>
                        <a:pt x="2500" y="473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7" name="Google Shape;1727;p13"/>
                <p:cNvSpPr/>
                <p:nvPr/>
              </p:nvSpPr>
              <p:spPr>
                <a:xfrm>
                  <a:off x="4552000" y="2688925"/>
                  <a:ext cx="428750" cy="435975"/>
                </a:xfrm>
                <a:custGeom>
                  <a:avLst/>
                  <a:gdLst/>
                  <a:ahLst/>
                  <a:cxnLst/>
                  <a:rect l="l" t="t" r="r" b="b"/>
                  <a:pathLst>
                    <a:path w="17150" h="17439" extrusionOk="0">
                      <a:moveTo>
                        <a:pt x="3425" y="17110"/>
                      </a:moveTo>
                      <a:cubicBezTo>
                        <a:pt x="2700" y="14682"/>
                        <a:pt x="50" y="6015"/>
                        <a:pt x="0" y="4101"/>
                      </a:cubicBezTo>
                      <a:cubicBezTo>
                        <a:pt x="722" y="3644"/>
                        <a:pt x="13265" y="0"/>
                        <a:pt x="13632" y="807"/>
                      </a:cubicBezTo>
                      <a:cubicBezTo>
                        <a:pt x="14206" y="2074"/>
                        <a:pt x="16589" y="11612"/>
                        <a:pt x="17150" y="13693"/>
                      </a:cubicBezTo>
                      <a:cubicBezTo>
                        <a:pt x="15605" y="14531"/>
                        <a:pt x="5083" y="17438"/>
                        <a:pt x="3527" y="17375"/>
                      </a:cubicBezTo>
                      <a:lnTo>
                        <a:pt x="3425" y="17110"/>
                      </a:lnTo>
                      <a:lnTo>
                        <a:pt x="3425" y="17110"/>
                      </a:lnTo>
                      <a:close/>
                      <a:moveTo>
                        <a:pt x="810" y="5674"/>
                      </a:moveTo>
                      <a:cubicBezTo>
                        <a:pt x="1846" y="9437"/>
                        <a:pt x="2883" y="13199"/>
                        <a:pt x="3923" y="16959"/>
                      </a:cubicBezTo>
                      <a:cubicBezTo>
                        <a:pt x="8139" y="15819"/>
                        <a:pt x="12356" y="14679"/>
                        <a:pt x="16572" y="13539"/>
                      </a:cubicBezTo>
                      <a:cubicBezTo>
                        <a:pt x="15597" y="9772"/>
                        <a:pt x="14712" y="4731"/>
                        <a:pt x="12890" y="1391"/>
                      </a:cubicBezTo>
                      <a:cubicBezTo>
                        <a:pt x="10753" y="1524"/>
                        <a:pt x="2002" y="3609"/>
                        <a:pt x="709" y="4585"/>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8" name="Google Shape;1728;p13"/>
                <p:cNvSpPr/>
                <p:nvPr/>
              </p:nvSpPr>
              <p:spPr>
                <a:xfrm>
                  <a:off x="5509175" y="2717200"/>
                  <a:ext cx="387275" cy="372175"/>
                </a:xfrm>
                <a:custGeom>
                  <a:avLst/>
                  <a:gdLst/>
                  <a:ahLst/>
                  <a:cxnLst/>
                  <a:rect l="l" t="t" r="r" b="b"/>
                  <a:pathLst>
                    <a:path w="15491" h="14887" extrusionOk="0">
                      <a:moveTo>
                        <a:pt x="3862" y="14543"/>
                      </a:moveTo>
                      <a:cubicBezTo>
                        <a:pt x="3324" y="13062"/>
                        <a:pt x="1" y="4168"/>
                        <a:pt x="1478" y="3476"/>
                      </a:cubicBezTo>
                      <a:cubicBezTo>
                        <a:pt x="2790" y="2860"/>
                        <a:pt x="11847" y="122"/>
                        <a:pt x="12408" y="1317"/>
                      </a:cubicBezTo>
                      <a:cubicBezTo>
                        <a:pt x="12949" y="2472"/>
                        <a:pt x="15491" y="11303"/>
                        <a:pt x="14875" y="11897"/>
                      </a:cubicBezTo>
                      <a:cubicBezTo>
                        <a:pt x="14032" y="12711"/>
                        <a:pt x="5316" y="14887"/>
                        <a:pt x="3988" y="14805"/>
                      </a:cubicBezTo>
                      <a:lnTo>
                        <a:pt x="3862" y="14543"/>
                      </a:lnTo>
                      <a:lnTo>
                        <a:pt x="3862" y="14543"/>
                      </a:lnTo>
                      <a:close/>
                      <a:moveTo>
                        <a:pt x="2574" y="5503"/>
                      </a:moveTo>
                      <a:cubicBezTo>
                        <a:pt x="3310" y="8172"/>
                        <a:pt x="4045" y="10840"/>
                        <a:pt x="4780" y="13508"/>
                      </a:cubicBezTo>
                      <a:cubicBezTo>
                        <a:pt x="7767" y="12700"/>
                        <a:pt x="10753" y="11892"/>
                        <a:pt x="13740" y="11082"/>
                      </a:cubicBezTo>
                      <a:cubicBezTo>
                        <a:pt x="10918" y="1"/>
                        <a:pt x="12877" y="2233"/>
                        <a:pt x="3766" y="4226"/>
                      </a:cubicBezTo>
                      <a:lnTo>
                        <a:pt x="2496" y="4733"/>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9" name="Google Shape;1729;p13"/>
                <p:cNvSpPr/>
                <p:nvPr/>
              </p:nvSpPr>
              <p:spPr>
                <a:xfrm>
                  <a:off x="5497275" y="2688925"/>
                  <a:ext cx="428250" cy="436000"/>
                </a:xfrm>
                <a:custGeom>
                  <a:avLst/>
                  <a:gdLst/>
                  <a:ahLst/>
                  <a:cxnLst/>
                  <a:rect l="l" t="t" r="r" b="b"/>
                  <a:pathLst>
                    <a:path w="17130" h="17440" extrusionOk="0">
                      <a:moveTo>
                        <a:pt x="3422" y="17110"/>
                      </a:moveTo>
                      <a:cubicBezTo>
                        <a:pt x="2700" y="14682"/>
                        <a:pt x="54" y="6012"/>
                        <a:pt x="1" y="4101"/>
                      </a:cubicBezTo>
                      <a:cubicBezTo>
                        <a:pt x="724" y="3646"/>
                        <a:pt x="13255" y="0"/>
                        <a:pt x="13619" y="807"/>
                      </a:cubicBezTo>
                      <a:cubicBezTo>
                        <a:pt x="14195" y="2078"/>
                        <a:pt x="16571" y="11612"/>
                        <a:pt x="17130" y="13693"/>
                      </a:cubicBezTo>
                      <a:cubicBezTo>
                        <a:pt x="15554" y="14551"/>
                        <a:pt x="5125" y="17440"/>
                        <a:pt x="3523" y="17375"/>
                      </a:cubicBezTo>
                      <a:lnTo>
                        <a:pt x="3422" y="17110"/>
                      </a:lnTo>
                      <a:lnTo>
                        <a:pt x="3422" y="17110"/>
                      </a:lnTo>
                      <a:close/>
                      <a:moveTo>
                        <a:pt x="812" y="5674"/>
                      </a:moveTo>
                      <a:cubicBezTo>
                        <a:pt x="1847" y="9435"/>
                        <a:pt x="2885" y="13197"/>
                        <a:pt x="3920" y="16959"/>
                      </a:cubicBezTo>
                      <a:cubicBezTo>
                        <a:pt x="8131" y="15820"/>
                        <a:pt x="12343" y="14680"/>
                        <a:pt x="16552" y="13539"/>
                      </a:cubicBezTo>
                      <a:cubicBezTo>
                        <a:pt x="15582" y="9770"/>
                        <a:pt x="14701" y="4733"/>
                        <a:pt x="12880" y="1391"/>
                      </a:cubicBezTo>
                      <a:cubicBezTo>
                        <a:pt x="10746" y="1524"/>
                        <a:pt x="2002" y="3613"/>
                        <a:pt x="712" y="4585"/>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0" name="Google Shape;1730;p13"/>
                <p:cNvSpPr/>
                <p:nvPr/>
              </p:nvSpPr>
              <p:spPr>
                <a:xfrm>
                  <a:off x="6451725" y="2717375"/>
                  <a:ext cx="384625" cy="372000"/>
                </a:xfrm>
                <a:custGeom>
                  <a:avLst/>
                  <a:gdLst/>
                  <a:ahLst/>
                  <a:cxnLst/>
                  <a:rect l="l" t="t" r="r" b="b"/>
                  <a:pathLst>
                    <a:path w="15385" h="14880" extrusionOk="0">
                      <a:moveTo>
                        <a:pt x="3834" y="14536"/>
                      </a:moveTo>
                      <a:cubicBezTo>
                        <a:pt x="3299" y="13053"/>
                        <a:pt x="0" y="4161"/>
                        <a:pt x="1469" y="3469"/>
                      </a:cubicBezTo>
                      <a:cubicBezTo>
                        <a:pt x="2772" y="2853"/>
                        <a:pt x="11763" y="117"/>
                        <a:pt x="12321" y="1310"/>
                      </a:cubicBezTo>
                      <a:cubicBezTo>
                        <a:pt x="12860" y="2465"/>
                        <a:pt x="15384" y="11292"/>
                        <a:pt x="14770" y="11890"/>
                      </a:cubicBezTo>
                      <a:cubicBezTo>
                        <a:pt x="13931" y="12704"/>
                        <a:pt x="5279" y="14880"/>
                        <a:pt x="3960" y="14798"/>
                      </a:cubicBezTo>
                      <a:lnTo>
                        <a:pt x="3834" y="14536"/>
                      </a:lnTo>
                      <a:close/>
                      <a:moveTo>
                        <a:pt x="2559" y="5496"/>
                      </a:moveTo>
                      <a:cubicBezTo>
                        <a:pt x="3289" y="8165"/>
                        <a:pt x="4018" y="10833"/>
                        <a:pt x="4746" y="13501"/>
                      </a:cubicBezTo>
                      <a:cubicBezTo>
                        <a:pt x="7711" y="12693"/>
                        <a:pt x="10677" y="11885"/>
                        <a:pt x="13644" y="11075"/>
                      </a:cubicBezTo>
                      <a:cubicBezTo>
                        <a:pt x="10848" y="1"/>
                        <a:pt x="12799" y="2224"/>
                        <a:pt x="3742" y="4219"/>
                      </a:cubicBezTo>
                      <a:lnTo>
                        <a:pt x="2480" y="4726"/>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1" name="Google Shape;1731;p13"/>
                <p:cNvSpPr/>
                <p:nvPr/>
              </p:nvSpPr>
              <p:spPr>
                <a:xfrm>
                  <a:off x="6439900" y="2701075"/>
                  <a:ext cx="425225" cy="423225"/>
                </a:xfrm>
                <a:custGeom>
                  <a:avLst/>
                  <a:gdLst/>
                  <a:ahLst/>
                  <a:cxnLst/>
                  <a:rect l="l" t="t" r="r" b="b"/>
                  <a:pathLst>
                    <a:path w="17009" h="16929" extrusionOk="0">
                      <a:moveTo>
                        <a:pt x="17009" y="13207"/>
                      </a:moveTo>
                      <a:cubicBezTo>
                        <a:pt x="15348" y="14116"/>
                        <a:pt x="5559" y="16748"/>
                        <a:pt x="3566" y="16929"/>
                      </a:cubicBezTo>
                      <a:cubicBezTo>
                        <a:pt x="2986" y="16003"/>
                        <a:pt x="35" y="4907"/>
                        <a:pt x="1" y="3615"/>
                      </a:cubicBezTo>
                      <a:cubicBezTo>
                        <a:pt x="981" y="2992"/>
                        <a:pt x="11918" y="142"/>
                        <a:pt x="13410" y="54"/>
                      </a:cubicBezTo>
                      <a:cubicBezTo>
                        <a:pt x="13401" y="1"/>
                        <a:pt x="15894" y="8972"/>
                        <a:pt x="17009" y="13207"/>
                      </a:cubicBezTo>
                      <a:close/>
                      <a:moveTo>
                        <a:pt x="807" y="5188"/>
                      </a:moveTo>
                      <a:cubicBezTo>
                        <a:pt x="1836" y="8949"/>
                        <a:pt x="2863" y="12711"/>
                        <a:pt x="3892" y="16473"/>
                      </a:cubicBezTo>
                      <a:cubicBezTo>
                        <a:pt x="8073" y="15334"/>
                        <a:pt x="12253" y="14194"/>
                        <a:pt x="16435" y="13053"/>
                      </a:cubicBezTo>
                      <a:cubicBezTo>
                        <a:pt x="15472" y="9284"/>
                        <a:pt x="14601" y="4252"/>
                        <a:pt x="12791" y="905"/>
                      </a:cubicBezTo>
                      <a:cubicBezTo>
                        <a:pt x="10675" y="1036"/>
                        <a:pt x="1980" y="3132"/>
                        <a:pt x="706" y="4099"/>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2" name="Google Shape;1732;p13"/>
                <p:cNvSpPr/>
                <p:nvPr/>
              </p:nvSpPr>
              <p:spPr>
                <a:xfrm>
                  <a:off x="6998400" y="2795400"/>
                  <a:ext cx="179350" cy="168575"/>
                </a:xfrm>
                <a:custGeom>
                  <a:avLst/>
                  <a:gdLst/>
                  <a:ahLst/>
                  <a:cxnLst/>
                  <a:rect l="l" t="t" r="r" b="b"/>
                  <a:pathLst>
                    <a:path w="7174" h="6743" extrusionOk="0">
                      <a:moveTo>
                        <a:pt x="4706" y="6650"/>
                      </a:moveTo>
                      <a:cubicBezTo>
                        <a:pt x="0" y="5420"/>
                        <a:pt x="6236" y="1"/>
                        <a:pt x="6951" y="4403"/>
                      </a:cubicBezTo>
                      <a:cubicBezTo>
                        <a:pt x="7173" y="5789"/>
                        <a:pt x="6093" y="6743"/>
                        <a:pt x="4706" y="665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3" name="Google Shape;1733;p13"/>
                <p:cNvSpPr/>
                <p:nvPr/>
              </p:nvSpPr>
              <p:spPr>
                <a:xfrm>
                  <a:off x="6057000" y="2850425"/>
                  <a:ext cx="171950" cy="168075"/>
                </a:xfrm>
                <a:custGeom>
                  <a:avLst/>
                  <a:gdLst/>
                  <a:ahLst/>
                  <a:cxnLst/>
                  <a:rect l="l" t="t" r="r" b="b"/>
                  <a:pathLst>
                    <a:path w="6878" h="6723" extrusionOk="0">
                      <a:moveTo>
                        <a:pt x="6877" y="2604"/>
                      </a:moveTo>
                      <a:cubicBezTo>
                        <a:pt x="6325" y="6722"/>
                        <a:pt x="1" y="2836"/>
                        <a:pt x="4378" y="765"/>
                      </a:cubicBezTo>
                      <a:cubicBezTo>
                        <a:pt x="5994" y="0"/>
                        <a:pt x="6701" y="1143"/>
                        <a:pt x="6877" y="2604"/>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4" name="Google Shape;1734;p13"/>
                <p:cNvSpPr/>
                <p:nvPr/>
              </p:nvSpPr>
              <p:spPr>
                <a:xfrm>
                  <a:off x="5106300" y="2850450"/>
                  <a:ext cx="172625" cy="168050"/>
                </a:xfrm>
                <a:custGeom>
                  <a:avLst/>
                  <a:gdLst/>
                  <a:ahLst/>
                  <a:cxnLst/>
                  <a:rect l="l" t="t" r="r" b="b"/>
                  <a:pathLst>
                    <a:path w="6905" h="6722" extrusionOk="0">
                      <a:moveTo>
                        <a:pt x="6905" y="2604"/>
                      </a:moveTo>
                      <a:cubicBezTo>
                        <a:pt x="6349" y="6721"/>
                        <a:pt x="0" y="2833"/>
                        <a:pt x="4394" y="764"/>
                      </a:cubicBezTo>
                      <a:cubicBezTo>
                        <a:pt x="6014" y="1"/>
                        <a:pt x="6727" y="1136"/>
                        <a:pt x="6905" y="2604"/>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5" name="Google Shape;1735;p13"/>
                <p:cNvSpPr/>
                <p:nvPr/>
              </p:nvSpPr>
              <p:spPr>
                <a:xfrm>
                  <a:off x="4155200" y="2850450"/>
                  <a:ext cx="172275" cy="168050"/>
                </a:xfrm>
                <a:custGeom>
                  <a:avLst/>
                  <a:gdLst/>
                  <a:ahLst/>
                  <a:cxnLst/>
                  <a:rect l="l" t="t" r="r" b="b"/>
                  <a:pathLst>
                    <a:path w="6891" h="6722" extrusionOk="0">
                      <a:moveTo>
                        <a:pt x="6890" y="2604"/>
                      </a:moveTo>
                      <a:cubicBezTo>
                        <a:pt x="6338" y="6721"/>
                        <a:pt x="1" y="2835"/>
                        <a:pt x="4385" y="764"/>
                      </a:cubicBezTo>
                      <a:cubicBezTo>
                        <a:pt x="6004" y="1"/>
                        <a:pt x="6713" y="1139"/>
                        <a:pt x="6890" y="2604"/>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6" name="Google Shape;1736;p13"/>
                <p:cNvSpPr/>
                <p:nvPr/>
              </p:nvSpPr>
              <p:spPr>
                <a:xfrm>
                  <a:off x="3280875" y="2802200"/>
                  <a:ext cx="162925" cy="170525"/>
                </a:xfrm>
                <a:custGeom>
                  <a:avLst/>
                  <a:gdLst/>
                  <a:ahLst/>
                  <a:cxnLst/>
                  <a:rect l="l" t="t" r="r" b="b"/>
                  <a:pathLst>
                    <a:path w="6517" h="6821" extrusionOk="0">
                      <a:moveTo>
                        <a:pt x="105" y="4131"/>
                      </a:moveTo>
                      <a:cubicBezTo>
                        <a:pt x="1178" y="1"/>
                        <a:pt x="6516" y="4758"/>
                        <a:pt x="2740" y="6240"/>
                      </a:cubicBezTo>
                      <a:cubicBezTo>
                        <a:pt x="1261" y="6821"/>
                        <a:pt x="0" y="5719"/>
                        <a:pt x="105" y="413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7" name="Google Shape;1737;p13"/>
                <p:cNvSpPr/>
                <p:nvPr/>
              </p:nvSpPr>
              <p:spPr>
                <a:xfrm>
                  <a:off x="2267600" y="2795450"/>
                  <a:ext cx="178400" cy="168525"/>
                </a:xfrm>
                <a:custGeom>
                  <a:avLst/>
                  <a:gdLst/>
                  <a:ahLst/>
                  <a:cxnLst/>
                  <a:rect l="l" t="t" r="r" b="b"/>
                  <a:pathLst>
                    <a:path w="7136" h="6741" extrusionOk="0">
                      <a:moveTo>
                        <a:pt x="4683" y="6648"/>
                      </a:moveTo>
                      <a:cubicBezTo>
                        <a:pt x="0" y="5417"/>
                        <a:pt x="6203" y="0"/>
                        <a:pt x="6913" y="4401"/>
                      </a:cubicBezTo>
                      <a:cubicBezTo>
                        <a:pt x="7136" y="5778"/>
                        <a:pt x="6070" y="6741"/>
                        <a:pt x="4683" y="6648"/>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8" name="Google Shape;1738;p13"/>
                <p:cNvSpPr/>
                <p:nvPr/>
              </p:nvSpPr>
              <p:spPr>
                <a:xfrm>
                  <a:off x="1331475" y="2795500"/>
                  <a:ext cx="178325" cy="168475"/>
                </a:xfrm>
                <a:custGeom>
                  <a:avLst/>
                  <a:gdLst/>
                  <a:ahLst/>
                  <a:cxnLst/>
                  <a:rect l="l" t="t" r="r" b="b"/>
                  <a:pathLst>
                    <a:path w="7133" h="6739" extrusionOk="0">
                      <a:moveTo>
                        <a:pt x="4680" y="6646"/>
                      </a:moveTo>
                      <a:cubicBezTo>
                        <a:pt x="1" y="5415"/>
                        <a:pt x="6202" y="0"/>
                        <a:pt x="6910" y="4399"/>
                      </a:cubicBezTo>
                      <a:cubicBezTo>
                        <a:pt x="7133" y="5776"/>
                        <a:pt x="6067" y="6739"/>
                        <a:pt x="4680" y="6646"/>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9" name="Google Shape;1739;p13"/>
                <p:cNvSpPr/>
                <p:nvPr/>
              </p:nvSpPr>
              <p:spPr>
                <a:xfrm>
                  <a:off x="393000" y="2795400"/>
                  <a:ext cx="179075" cy="168575"/>
                </a:xfrm>
                <a:custGeom>
                  <a:avLst/>
                  <a:gdLst/>
                  <a:ahLst/>
                  <a:cxnLst/>
                  <a:rect l="l" t="t" r="r" b="b"/>
                  <a:pathLst>
                    <a:path w="7163" h="6743" extrusionOk="0">
                      <a:moveTo>
                        <a:pt x="4700" y="6650"/>
                      </a:moveTo>
                      <a:cubicBezTo>
                        <a:pt x="1" y="5420"/>
                        <a:pt x="6227" y="1"/>
                        <a:pt x="6939" y="4403"/>
                      </a:cubicBezTo>
                      <a:cubicBezTo>
                        <a:pt x="7163" y="5785"/>
                        <a:pt x="6087" y="6743"/>
                        <a:pt x="4700" y="665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40" name="Google Shape;1740;p13"/>
              <p:cNvSpPr/>
              <p:nvPr/>
            </p:nvSpPr>
            <p:spPr>
              <a:xfrm>
                <a:off x="8519892" y="4859280"/>
                <a:ext cx="186748" cy="195323"/>
              </a:xfrm>
              <a:custGeom>
                <a:avLst/>
                <a:gdLst/>
                <a:ahLst/>
                <a:cxnLst/>
                <a:rect l="l" t="t" r="r" b="b"/>
                <a:pathLst>
                  <a:path w="12479" h="13052" extrusionOk="0">
                    <a:moveTo>
                      <a:pt x="12359" y="11726"/>
                    </a:moveTo>
                    <a:cubicBezTo>
                      <a:pt x="12014" y="13051"/>
                      <a:pt x="831" y="12114"/>
                      <a:pt x="793" y="12076"/>
                    </a:cubicBezTo>
                    <a:cubicBezTo>
                      <a:pt x="672" y="11955"/>
                      <a:pt x="0" y="943"/>
                      <a:pt x="1044" y="500"/>
                    </a:cubicBezTo>
                    <a:cubicBezTo>
                      <a:pt x="934" y="439"/>
                      <a:pt x="11874" y="1"/>
                      <a:pt x="12294" y="816"/>
                    </a:cubicBezTo>
                    <a:cubicBezTo>
                      <a:pt x="12478" y="1176"/>
                      <a:pt x="12382" y="10416"/>
                      <a:pt x="12359" y="11724"/>
                    </a:cubicBezTo>
                    <a:lnTo>
                      <a:pt x="12359" y="11724"/>
                    </a:lnTo>
                    <a:close/>
                    <a:moveTo>
                      <a:pt x="9244" y="1758"/>
                    </a:moveTo>
                    <a:lnTo>
                      <a:pt x="1892" y="1758"/>
                    </a:lnTo>
                    <a:cubicBezTo>
                      <a:pt x="1892" y="4831"/>
                      <a:pt x="1892" y="7902"/>
                      <a:pt x="1892" y="10976"/>
                    </a:cubicBezTo>
                    <a:lnTo>
                      <a:pt x="11081" y="10976"/>
                    </a:lnTo>
                    <a:cubicBezTo>
                      <a:pt x="11081" y="8346"/>
                      <a:pt x="11579" y="4431"/>
                      <a:pt x="10766" y="2073"/>
                    </a:cubicBezTo>
                    <a:lnTo>
                      <a:pt x="9244" y="1758"/>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1" name="Google Shape;1741;p13"/>
              <p:cNvSpPr/>
              <p:nvPr/>
            </p:nvSpPr>
            <p:spPr>
              <a:xfrm>
                <a:off x="8508369" y="4845707"/>
                <a:ext cx="213715" cy="217456"/>
              </a:xfrm>
              <a:custGeom>
                <a:avLst/>
                <a:gdLst/>
                <a:ahLst/>
                <a:cxnLst/>
                <a:rect l="l" t="t" r="r" b="b"/>
                <a:pathLst>
                  <a:path w="14281" h="14531" extrusionOk="0">
                    <a:moveTo>
                      <a:pt x="14245" y="14071"/>
                    </a:moveTo>
                    <a:cubicBezTo>
                      <a:pt x="14126" y="14531"/>
                      <a:pt x="390" y="14383"/>
                      <a:pt x="274" y="14113"/>
                    </a:cubicBezTo>
                    <a:cubicBezTo>
                      <a:pt x="252" y="14353"/>
                      <a:pt x="0" y="456"/>
                      <a:pt x="437" y="272"/>
                    </a:cubicBezTo>
                    <a:cubicBezTo>
                      <a:pt x="199" y="251"/>
                      <a:pt x="14050" y="0"/>
                      <a:pt x="14234" y="435"/>
                    </a:cubicBezTo>
                    <a:cubicBezTo>
                      <a:pt x="14239" y="382"/>
                      <a:pt x="14280" y="9686"/>
                      <a:pt x="14245" y="14071"/>
                    </a:cubicBezTo>
                    <a:close/>
                    <a:moveTo>
                      <a:pt x="11884" y="775"/>
                    </a:moveTo>
                    <a:lnTo>
                      <a:pt x="775" y="775"/>
                    </a:lnTo>
                    <a:cubicBezTo>
                      <a:pt x="775" y="5108"/>
                      <a:pt x="775" y="9440"/>
                      <a:pt x="777" y="13773"/>
                    </a:cubicBezTo>
                    <a:lnTo>
                      <a:pt x="13734" y="13773"/>
                    </a:lnTo>
                    <a:cubicBezTo>
                      <a:pt x="13733" y="10726"/>
                      <a:pt x="14267" y="3559"/>
                      <a:pt x="13416" y="1094"/>
                    </a:cubicBezTo>
                    <a:lnTo>
                      <a:pt x="11884" y="775"/>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2" name="Google Shape;1742;p13"/>
              <p:cNvSpPr/>
              <p:nvPr/>
            </p:nvSpPr>
            <p:spPr>
              <a:xfrm>
                <a:off x="8778801" y="4841382"/>
                <a:ext cx="220405" cy="218504"/>
              </a:xfrm>
              <a:custGeom>
                <a:avLst/>
                <a:gdLst/>
                <a:ahLst/>
                <a:cxnLst/>
                <a:rect l="l" t="t" r="r" b="b"/>
                <a:pathLst>
                  <a:path w="14728" h="14601" extrusionOk="0">
                    <a:moveTo>
                      <a:pt x="14711" y="11183"/>
                    </a:moveTo>
                    <a:cubicBezTo>
                      <a:pt x="14727" y="12553"/>
                      <a:pt x="3728" y="14601"/>
                      <a:pt x="3680" y="14574"/>
                    </a:cubicBezTo>
                    <a:cubicBezTo>
                      <a:pt x="3530" y="14488"/>
                      <a:pt x="1" y="4041"/>
                      <a:pt x="890" y="3339"/>
                    </a:cubicBezTo>
                    <a:cubicBezTo>
                      <a:pt x="771" y="3309"/>
                      <a:pt x="11180" y="0"/>
                      <a:pt x="11797" y="676"/>
                    </a:cubicBezTo>
                    <a:cubicBezTo>
                      <a:pt x="12069" y="973"/>
                      <a:pt x="14391" y="9915"/>
                      <a:pt x="14711" y="11183"/>
                    </a:cubicBezTo>
                    <a:close/>
                    <a:moveTo>
                      <a:pt x="9109" y="2388"/>
                    </a:moveTo>
                    <a:cubicBezTo>
                      <a:pt x="6749" y="3035"/>
                      <a:pt x="4392" y="3682"/>
                      <a:pt x="2032" y="4328"/>
                    </a:cubicBezTo>
                    <a:cubicBezTo>
                      <a:pt x="2837" y="7293"/>
                      <a:pt x="3643" y="10258"/>
                      <a:pt x="4448" y="13222"/>
                    </a:cubicBezTo>
                    <a:cubicBezTo>
                      <a:pt x="7395" y="12414"/>
                      <a:pt x="10342" y="11606"/>
                      <a:pt x="13289" y="10796"/>
                    </a:cubicBezTo>
                    <a:cubicBezTo>
                      <a:pt x="12599" y="8259"/>
                      <a:pt x="12056" y="4353"/>
                      <a:pt x="10655" y="2292"/>
                    </a:cubicBezTo>
                    <a:lnTo>
                      <a:pt x="9109" y="2388"/>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3" name="Google Shape;1743;p13"/>
              <p:cNvSpPr/>
              <p:nvPr/>
            </p:nvSpPr>
            <p:spPr>
              <a:xfrm>
                <a:off x="8762250" y="4822735"/>
                <a:ext cx="258535" cy="261738"/>
              </a:xfrm>
              <a:custGeom>
                <a:avLst/>
                <a:gdLst/>
                <a:ahLst/>
                <a:cxnLst/>
                <a:rect l="l" t="t" r="r" b="b"/>
                <a:pathLst>
                  <a:path w="17276" h="17490" extrusionOk="0">
                    <a:moveTo>
                      <a:pt x="17269" y="13522"/>
                    </a:moveTo>
                    <a:cubicBezTo>
                      <a:pt x="17275" y="13997"/>
                      <a:pt x="4026" y="17480"/>
                      <a:pt x="3843" y="17247"/>
                    </a:cubicBezTo>
                    <a:cubicBezTo>
                      <a:pt x="3885" y="17490"/>
                      <a:pt x="0" y="4149"/>
                      <a:pt x="372" y="3853"/>
                    </a:cubicBezTo>
                    <a:cubicBezTo>
                      <a:pt x="141" y="3895"/>
                      <a:pt x="13404" y="0"/>
                      <a:pt x="13693" y="370"/>
                    </a:cubicBezTo>
                    <a:cubicBezTo>
                      <a:pt x="13685" y="316"/>
                      <a:pt x="16157" y="9281"/>
                      <a:pt x="17269" y="13522"/>
                    </a:cubicBezTo>
                    <a:lnTo>
                      <a:pt x="17269" y="13522"/>
                    </a:lnTo>
                    <a:close/>
                    <a:moveTo>
                      <a:pt x="11521" y="1318"/>
                    </a:moveTo>
                    <a:cubicBezTo>
                      <a:pt x="7957" y="2295"/>
                      <a:pt x="4392" y="3272"/>
                      <a:pt x="830" y="4248"/>
                    </a:cubicBezTo>
                    <a:cubicBezTo>
                      <a:pt x="1965" y="8430"/>
                      <a:pt x="3100" y="12608"/>
                      <a:pt x="4236" y="16788"/>
                    </a:cubicBezTo>
                    <a:cubicBezTo>
                      <a:pt x="8391" y="15649"/>
                      <a:pt x="12545" y="14509"/>
                      <a:pt x="16698" y="13368"/>
                    </a:cubicBezTo>
                    <a:cubicBezTo>
                      <a:pt x="15902" y="10431"/>
                      <a:pt x="14543" y="3375"/>
                      <a:pt x="13077" y="122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4" name="Google Shape;1744;p13"/>
              <p:cNvSpPr/>
              <p:nvPr/>
            </p:nvSpPr>
            <p:spPr>
              <a:xfrm>
                <a:off x="8515806" y="4883912"/>
                <a:ext cx="107194" cy="100909"/>
              </a:xfrm>
              <a:custGeom>
                <a:avLst/>
                <a:gdLst/>
                <a:ahLst/>
                <a:cxnLst/>
                <a:rect l="l" t="t" r="r" b="b"/>
                <a:pathLst>
                  <a:path w="7163" h="6743" extrusionOk="0">
                    <a:moveTo>
                      <a:pt x="4700" y="6650"/>
                    </a:moveTo>
                    <a:cubicBezTo>
                      <a:pt x="1" y="5420"/>
                      <a:pt x="6227" y="1"/>
                      <a:pt x="6939" y="4403"/>
                    </a:cubicBezTo>
                    <a:cubicBezTo>
                      <a:pt x="7163" y="5785"/>
                      <a:pt x="6087" y="6743"/>
                      <a:pt x="4700" y="665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745" name="Google Shape;1745;p13"/>
          <p:cNvGrpSpPr/>
          <p:nvPr/>
        </p:nvGrpSpPr>
        <p:grpSpPr>
          <a:xfrm>
            <a:off x="0" y="0"/>
            <a:ext cx="9143937" cy="465709"/>
            <a:chOff x="0" y="0"/>
            <a:chExt cx="9143937" cy="465709"/>
          </a:xfrm>
        </p:grpSpPr>
        <p:sp>
          <p:nvSpPr>
            <p:cNvPr id="1746" name="Google Shape;1746;p13"/>
            <p:cNvSpPr/>
            <p:nvPr/>
          </p:nvSpPr>
          <p:spPr>
            <a:xfrm>
              <a:off x="7341170" y="30089"/>
              <a:ext cx="70655" cy="70662"/>
            </a:xfrm>
            <a:custGeom>
              <a:avLst/>
              <a:gdLst/>
              <a:ahLst/>
              <a:cxnLst/>
              <a:rect l="l" t="t" r="r" b="b"/>
              <a:pathLst>
                <a:path w="2757" h="2757" extrusionOk="0">
                  <a:moveTo>
                    <a:pt x="1378" y="2757"/>
                  </a:moveTo>
                  <a:cubicBezTo>
                    <a:pt x="2138" y="2757"/>
                    <a:pt x="2757" y="2138"/>
                    <a:pt x="2757" y="1380"/>
                  </a:cubicBezTo>
                  <a:cubicBezTo>
                    <a:pt x="2757" y="620"/>
                    <a:pt x="2138" y="1"/>
                    <a:pt x="1378" y="1"/>
                  </a:cubicBezTo>
                  <a:cubicBezTo>
                    <a:pt x="620" y="1"/>
                    <a:pt x="1" y="620"/>
                    <a:pt x="1" y="1380"/>
                  </a:cubicBezTo>
                  <a:cubicBezTo>
                    <a:pt x="1" y="2138"/>
                    <a:pt x="620" y="2757"/>
                    <a:pt x="1378"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747" name="Google Shape;1747;p13"/>
            <p:cNvGrpSpPr/>
            <p:nvPr/>
          </p:nvGrpSpPr>
          <p:grpSpPr>
            <a:xfrm>
              <a:off x="0" y="16583"/>
              <a:ext cx="9143937" cy="449127"/>
              <a:chOff x="0" y="16583"/>
              <a:chExt cx="9143937" cy="449127"/>
            </a:xfrm>
          </p:grpSpPr>
          <p:sp>
            <p:nvSpPr>
              <p:cNvPr id="1748" name="Google Shape;1748;p13"/>
              <p:cNvSpPr/>
              <p:nvPr/>
            </p:nvSpPr>
            <p:spPr>
              <a:xfrm>
                <a:off x="19939" y="128521"/>
                <a:ext cx="876102" cy="337188"/>
              </a:xfrm>
              <a:custGeom>
                <a:avLst/>
                <a:gdLst/>
                <a:ahLst/>
                <a:cxnLst/>
                <a:rect l="l" t="t" r="r" b="b"/>
                <a:pathLst>
                  <a:path w="34186" h="13156" extrusionOk="0">
                    <a:moveTo>
                      <a:pt x="648" y="6823"/>
                    </a:moveTo>
                    <a:cubicBezTo>
                      <a:pt x="515" y="6964"/>
                      <a:pt x="291" y="6971"/>
                      <a:pt x="150" y="6840"/>
                    </a:cubicBezTo>
                    <a:cubicBezTo>
                      <a:pt x="9" y="6707"/>
                      <a:pt x="0" y="6488"/>
                      <a:pt x="135" y="6349"/>
                    </a:cubicBezTo>
                    <a:cubicBezTo>
                      <a:pt x="151" y="6330"/>
                      <a:pt x="5989" y="0"/>
                      <a:pt x="16426" y="6291"/>
                    </a:cubicBezTo>
                    <a:cubicBezTo>
                      <a:pt x="26400" y="12302"/>
                      <a:pt x="33549" y="6335"/>
                      <a:pt x="33569" y="6319"/>
                    </a:cubicBezTo>
                    <a:cubicBezTo>
                      <a:pt x="33718" y="6198"/>
                      <a:pt x="33940" y="6219"/>
                      <a:pt x="34063" y="6367"/>
                    </a:cubicBezTo>
                    <a:cubicBezTo>
                      <a:pt x="34186" y="6515"/>
                      <a:pt x="34164" y="6734"/>
                      <a:pt x="34015" y="6855"/>
                    </a:cubicBezTo>
                    <a:cubicBezTo>
                      <a:pt x="33992" y="6873"/>
                      <a:pt x="26463" y="13155"/>
                      <a:pt x="16058" y="6883"/>
                    </a:cubicBezTo>
                    <a:cubicBezTo>
                      <a:pt x="6115" y="890"/>
                      <a:pt x="662" y="6808"/>
                      <a:pt x="648" y="6825"/>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9" name="Google Shape;1749;p13"/>
              <p:cNvSpPr/>
              <p:nvPr/>
            </p:nvSpPr>
            <p:spPr>
              <a:xfrm>
                <a:off x="0" y="20359"/>
                <a:ext cx="916286" cy="381887"/>
              </a:xfrm>
              <a:custGeom>
                <a:avLst/>
                <a:gdLst/>
                <a:ahLst/>
                <a:cxnLst/>
                <a:rect l="l" t="t" r="r" b="b"/>
                <a:pathLst>
                  <a:path w="35754" h="14900" extrusionOk="0">
                    <a:moveTo>
                      <a:pt x="1938" y="8193"/>
                    </a:moveTo>
                    <a:cubicBezTo>
                      <a:pt x="1538" y="8611"/>
                      <a:pt x="870" y="8631"/>
                      <a:pt x="445" y="8236"/>
                    </a:cubicBezTo>
                    <a:cubicBezTo>
                      <a:pt x="20" y="7842"/>
                      <a:pt x="0" y="7184"/>
                      <a:pt x="400" y="6766"/>
                    </a:cubicBezTo>
                    <a:cubicBezTo>
                      <a:pt x="418" y="6746"/>
                      <a:pt x="6639" y="1"/>
                      <a:pt x="17569" y="6590"/>
                    </a:cubicBezTo>
                    <a:cubicBezTo>
                      <a:pt x="27112" y="12341"/>
                      <a:pt x="33880" y="6691"/>
                      <a:pt x="33900" y="6674"/>
                    </a:cubicBezTo>
                    <a:cubicBezTo>
                      <a:pt x="34350" y="6311"/>
                      <a:pt x="35014" y="6374"/>
                      <a:pt x="35384" y="6817"/>
                    </a:cubicBezTo>
                    <a:cubicBezTo>
                      <a:pt x="35754" y="7260"/>
                      <a:pt x="35689" y="7917"/>
                      <a:pt x="35239" y="8282"/>
                    </a:cubicBezTo>
                    <a:cubicBezTo>
                      <a:pt x="35216" y="8300"/>
                      <a:pt x="27306" y="14900"/>
                      <a:pt x="16471" y="8367"/>
                    </a:cubicBezTo>
                    <a:cubicBezTo>
                      <a:pt x="7021" y="2672"/>
                      <a:pt x="1953" y="8176"/>
                      <a:pt x="1937" y="819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0" name="Google Shape;1750;p13"/>
              <p:cNvSpPr/>
              <p:nvPr/>
            </p:nvSpPr>
            <p:spPr>
              <a:xfrm>
                <a:off x="933856" y="16668"/>
                <a:ext cx="876102" cy="337137"/>
              </a:xfrm>
              <a:custGeom>
                <a:avLst/>
                <a:gdLst/>
                <a:ahLst/>
                <a:cxnLst/>
                <a:rect l="l" t="t" r="r" b="b"/>
                <a:pathLst>
                  <a:path w="34186" h="13154" extrusionOk="0">
                    <a:moveTo>
                      <a:pt x="33538" y="6329"/>
                    </a:moveTo>
                    <a:cubicBezTo>
                      <a:pt x="33673" y="6189"/>
                      <a:pt x="33895" y="6183"/>
                      <a:pt x="34036" y="6314"/>
                    </a:cubicBezTo>
                    <a:cubicBezTo>
                      <a:pt x="34179" y="6445"/>
                      <a:pt x="34186" y="6666"/>
                      <a:pt x="34051" y="6805"/>
                    </a:cubicBezTo>
                    <a:cubicBezTo>
                      <a:pt x="34035" y="6823"/>
                      <a:pt x="28199" y="13154"/>
                      <a:pt x="17762" y="6863"/>
                    </a:cubicBezTo>
                    <a:cubicBezTo>
                      <a:pt x="7786" y="851"/>
                      <a:pt x="639" y="6818"/>
                      <a:pt x="617" y="6835"/>
                    </a:cubicBezTo>
                    <a:cubicBezTo>
                      <a:pt x="468" y="6956"/>
                      <a:pt x="247" y="6934"/>
                      <a:pt x="123" y="6788"/>
                    </a:cubicBezTo>
                    <a:cubicBezTo>
                      <a:pt x="0" y="6639"/>
                      <a:pt x="22" y="6420"/>
                      <a:pt x="173" y="6301"/>
                    </a:cubicBezTo>
                    <a:cubicBezTo>
                      <a:pt x="193" y="6282"/>
                      <a:pt x="7723" y="0"/>
                      <a:pt x="18128" y="6271"/>
                    </a:cubicBezTo>
                    <a:cubicBezTo>
                      <a:pt x="28071" y="12264"/>
                      <a:pt x="33524" y="6347"/>
                      <a:pt x="33538" y="632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1" name="Google Shape;1751;p13"/>
              <p:cNvSpPr/>
              <p:nvPr/>
            </p:nvSpPr>
            <p:spPr>
              <a:xfrm>
                <a:off x="913610" y="80104"/>
                <a:ext cx="916286" cy="381810"/>
              </a:xfrm>
              <a:custGeom>
                <a:avLst/>
                <a:gdLst/>
                <a:ahLst/>
                <a:cxnLst/>
                <a:rect l="l" t="t" r="r" b="b"/>
                <a:pathLst>
                  <a:path w="35754" h="14897" extrusionOk="0">
                    <a:moveTo>
                      <a:pt x="33816" y="6706"/>
                    </a:moveTo>
                    <a:cubicBezTo>
                      <a:pt x="34216" y="6288"/>
                      <a:pt x="34884" y="6268"/>
                      <a:pt x="35309" y="6661"/>
                    </a:cubicBezTo>
                    <a:cubicBezTo>
                      <a:pt x="35734" y="7056"/>
                      <a:pt x="35754" y="7715"/>
                      <a:pt x="35354" y="8135"/>
                    </a:cubicBezTo>
                    <a:cubicBezTo>
                      <a:pt x="35336" y="8153"/>
                      <a:pt x="29115" y="14897"/>
                      <a:pt x="18185" y="8309"/>
                    </a:cubicBezTo>
                    <a:cubicBezTo>
                      <a:pt x="8642" y="2558"/>
                      <a:pt x="1875" y="8208"/>
                      <a:pt x="1855" y="8223"/>
                    </a:cubicBezTo>
                    <a:cubicBezTo>
                      <a:pt x="1406" y="8590"/>
                      <a:pt x="740" y="8525"/>
                      <a:pt x="370" y="8080"/>
                    </a:cubicBezTo>
                    <a:cubicBezTo>
                      <a:pt x="0" y="7637"/>
                      <a:pt x="65" y="6982"/>
                      <a:pt x="516" y="6618"/>
                    </a:cubicBezTo>
                    <a:cubicBezTo>
                      <a:pt x="538" y="6598"/>
                      <a:pt x="8448" y="1"/>
                      <a:pt x="19285" y="6532"/>
                    </a:cubicBezTo>
                    <a:cubicBezTo>
                      <a:pt x="28733" y="12227"/>
                      <a:pt x="33802" y="6723"/>
                      <a:pt x="33817" y="670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2" name="Google Shape;1752;p13"/>
              <p:cNvSpPr/>
              <p:nvPr/>
            </p:nvSpPr>
            <p:spPr>
              <a:xfrm>
                <a:off x="1848003" y="128521"/>
                <a:ext cx="876076" cy="337188"/>
              </a:xfrm>
              <a:custGeom>
                <a:avLst/>
                <a:gdLst/>
                <a:ahLst/>
                <a:cxnLst/>
                <a:rect l="l" t="t" r="r" b="b"/>
                <a:pathLst>
                  <a:path w="34185" h="13156" extrusionOk="0">
                    <a:moveTo>
                      <a:pt x="646" y="6823"/>
                    </a:moveTo>
                    <a:cubicBezTo>
                      <a:pt x="513" y="6964"/>
                      <a:pt x="291" y="6971"/>
                      <a:pt x="148" y="6840"/>
                    </a:cubicBezTo>
                    <a:cubicBezTo>
                      <a:pt x="7" y="6707"/>
                      <a:pt x="1" y="6488"/>
                      <a:pt x="133" y="6349"/>
                    </a:cubicBezTo>
                    <a:cubicBezTo>
                      <a:pt x="150" y="6330"/>
                      <a:pt x="5988" y="0"/>
                      <a:pt x="16425" y="6291"/>
                    </a:cubicBezTo>
                    <a:cubicBezTo>
                      <a:pt x="26399" y="12302"/>
                      <a:pt x="33546" y="6335"/>
                      <a:pt x="33567" y="6319"/>
                    </a:cubicBezTo>
                    <a:cubicBezTo>
                      <a:pt x="33717" y="6198"/>
                      <a:pt x="33939" y="6219"/>
                      <a:pt x="34062" y="6367"/>
                    </a:cubicBezTo>
                    <a:cubicBezTo>
                      <a:pt x="34185" y="6515"/>
                      <a:pt x="34163" y="6734"/>
                      <a:pt x="34014" y="6855"/>
                    </a:cubicBezTo>
                    <a:cubicBezTo>
                      <a:pt x="33992" y="6873"/>
                      <a:pt x="26464" y="13155"/>
                      <a:pt x="16058" y="6883"/>
                    </a:cubicBezTo>
                    <a:cubicBezTo>
                      <a:pt x="6115" y="890"/>
                      <a:pt x="663" y="6808"/>
                      <a:pt x="646" y="6825"/>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3" name="Google Shape;1753;p13"/>
              <p:cNvSpPr/>
              <p:nvPr/>
            </p:nvSpPr>
            <p:spPr>
              <a:xfrm>
                <a:off x="3676043" y="128521"/>
                <a:ext cx="876102" cy="337188"/>
              </a:xfrm>
              <a:custGeom>
                <a:avLst/>
                <a:gdLst/>
                <a:ahLst/>
                <a:cxnLst/>
                <a:rect l="l" t="t" r="r" b="b"/>
                <a:pathLst>
                  <a:path w="34186" h="13156" extrusionOk="0">
                    <a:moveTo>
                      <a:pt x="646" y="6823"/>
                    </a:moveTo>
                    <a:cubicBezTo>
                      <a:pt x="513" y="6964"/>
                      <a:pt x="291" y="6971"/>
                      <a:pt x="148" y="6840"/>
                    </a:cubicBezTo>
                    <a:cubicBezTo>
                      <a:pt x="7" y="6707"/>
                      <a:pt x="0" y="6488"/>
                      <a:pt x="133" y="6349"/>
                    </a:cubicBezTo>
                    <a:cubicBezTo>
                      <a:pt x="151" y="6330"/>
                      <a:pt x="5987" y="0"/>
                      <a:pt x="16424" y="6291"/>
                    </a:cubicBezTo>
                    <a:cubicBezTo>
                      <a:pt x="26399" y="12302"/>
                      <a:pt x="33547" y="6335"/>
                      <a:pt x="33567" y="6319"/>
                    </a:cubicBezTo>
                    <a:cubicBezTo>
                      <a:pt x="33716" y="6198"/>
                      <a:pt x="33939" y="6219"/>
                      <a:pt x="34061" y="6367"/>
                    </a:cubicBezTo>
                    <a:cubicBezTo>
                      <a:pt x="34186" y="6515"/>
                      <a:pt x="34164" y="6734"/>
                      <a:pt x="34013" y="6855"/>
                    </a:cubicBezTo>
                    <a:cubicBezTo>
                      <a:pt x="33992" y="6873"/>
                      <a:pt x="26463" y="13155"/>
                      <a:pt x="16058" y="6883"/>
                    </a:cubicBezTo>
                    <a:cubicBezTo>
                      <a:pt x="6115" y="890"/>
                      <a:pt x="662" y="6808"/>
                      <a:pt x="646" y="6825"/>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4" name="Google Shape;1754;p13"/>
              <p:cNvSpPr/>
              <p:nvPr/>
            </p:nvSpPr>
            <p:spPr>
              <a:xfrm>
                <a:off x="5504057" y="128521"/>
                <a:ext cx="876127" cy="337188"/>
              </a:xfrm>
              <a:custGeom>
                <a:avLst/>
                <a:gdLst/>
                <a:ahLst/>
                <a:cxnLst/>
                <a:rect l="l" t="t" r="r" b="b"/>
                <a:pathLst>
                  <a:path w="34187" h="13156" extrusionOk="0">
                    <a:moveTo>
                      <a:pt x="648" y="6823"/>
                    </a:moveTo>
                    <a:cubicBezTo>
                      <a:pt x="514" y="6964"/>
                      <a:pt x="291" y="6971"/>
                      <a:pt x="150" y="6840"/>
                    </a:cubicBezTo>
                    <a:cubicBezTo>
                      <a:pt x="8" y="6707"/>
                      <a:pt x="1" y="6488"/>
                      <a:pt x="135" y="6349"/>
                    </a:cubicBezTo>
                    <a:cubicBezTo>
                      <a:pt x="152" y="6330"/>
                      <a:pt x="5990" y="0"/>
                      <a:pt x="16425" y="6291"/>
                    </a:cubicBezTo>
                    <a:cubicBezTo>
                      <a:pt x="26399" y="12302"/>
                      <a:pt x="33548" y="6335"/>
                      <a:pt x="33568" y="6319"/>
                    </a:cubicBezTo>
                    <a:cubicBezTo>
                      <a:pt x="33719" y="6198"/>
                      <a:pt x="33939" y="6219"/>
                      <a:pt x="34064" y="6367"/>
                    </a:cubicBezTo>
                    <a:cubicBezTo>
                      <a:pt x="34187" y="6515"/>
                      <a:pt x="34165" y="6734"/>
                      <a:pt x="34016" y="6855"/>
                    </a:cubicBezTo>
                    <a:cubicBezTo>
                      <a:pt x="33992" y="6873"/>
                      <a:pt x="26464" y="13155"/>
                      <a:pt x="16058" y="6883"/>
                    </a:cubicBezTo>
                    <a:cubicBezTo>
                      <a:pt x="6116" y="890"/>
                      <a:pt x="663" y="6808"/>
                      <a:pt x="648" y="6825"/>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5" name="Google Shape;1755;p13"/>
              <p:cNvSpPr/>
              <p:nvPr/>
            </p:nvSpPr>
            <p:spPr>
              <a:xfrm>
                <a:off x="1828014" y="20359"/>
                <a:ext cx="916311" cy="381887"/>
              </a:xfrm>
              <a:custGeom>
                <a:avLst/>
                <a:gdLst/>
                <a:ahLst/>
                <a:cxnLst/>
                <a:rect l="l" t="t" r="r" b="b"/>
                <a:pathLst>
                  <a:path w="35755" h="14900" extrusionOk="0">
                    <a:moveTo>
                      <a:pt x="1939" y="8193"/>
                    </a:moveTo>
                    <a:cubicBezTo>
                      <a:pt x="1539" y="8611"/>
                      <a:pt x="872" y="8631"/>
                      <a:pt x="447" y="8236"/>
                    </a:cubicBezTo>
                    <a:cubicBezTo>
                      <a:pt x="22" y="7842"/>
                      <a:pt x="1" y="7184"/>
                      <a:pt x="401" y="6766"/>
                    </a:cubicBezTo>
                    <a:cubicBezTo>
                      <a:pt x="419" y="6746"/>
                      <a:pt x="6641" y="1"/>
                      <a:pt x="17571" y="6590"/>
                    </a:cubicBezTo>
                    <a:cubicBezTo>
                      <a:pt x="27114" y="12341"/>
                      <a:pt x="33881" y="6691"/>
                      <a:pt x="33901" y="6674"/>
                    </a:cubicBezTo>
                    <a:cubicBezTo>
                      <a:pt x="34351" y="6311"/>
                      <a:pt x="35014" y="6374"/>
                      <a:pt x="35386" y="6817"/>
                    </a:cubicBezTo>
                    <a:cubicBezTo>
                      <a:pt x="35754" y="7260"/>
                      <a:pt x="35690" y="7917"/>
                      <a:pt x="35240" y="8282"/>
                    </a:cubicBezTo>
                    <a:cubicBezTo>
                      <a:pt x="35217" y="8300"/>
                      <a:pt x="27308" y="14900"/>
                      <a:pt x="16471" y="8367"/>
                    </a:cubicBezTo>
                    <a:cubicBezTo>
                      <a:pt x="7021" y="2672"/>
                      <a:pt x="1954" y="8176"/>
                      <a:pt x="1939" y="819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6" name="Google Shape;1756;p13"/>
              <p:cNvSpPr/>
              <p:nvPr/>
            </p:nvSpPr>
            <p:spPr>
              <a:xfrm>
                <a:off x="3656104" y="20359"/>
                <a:ext cx="916260" cy="381887"/>
              </a:xfrm>
              <a:custGeom>
                <a:avLst/>
                <a:gdLst/>
                <a:ahLst/>
                <a:cxnLst/>
                <a:rect l="l" t="t" r="r" b="b"/>
                <a:pathLst>
                  <a:path w="35753" h="14900" extrusionOk="0">
                    <a:moveTo>
                      <a:pt x="1937" y="8193"/>
                    </a:moveTo>
                    <a:cubicBezTo>
                      <a:pt x="1537" y="8611"/>
                      <a:pt x="870" y="8631"/>
                      <a:pt x="445" y="8236"/>
                    </a:cubicBezTo>
                    <a:cubicBezTo>
                      <a:pt x="20" y="7842"/>
                      <a:pt x="0" y="7184"/>
                      <a:pt x="400" y="6766"/>
                    </a:cubicBezTo>
                    <a:cubicBezTo>
                      <a:pt x="417" y="6746"/>
                      <a:pt x="6639" y="1"/>
                      <a:pt x="17569" y="6590"/>
                    </a:cubicBezTo>
                    <a:cubicBezTo>
                      <a:pt x="27112" y="12341"/>
                      <a:pt x="33879" y="6691"/>
                      <a:pt x="33899" y="6674"/>
                    </a:cubicBezTo>
                    <a:cubicBezTo>
                      <a:pt x="34348" y="6311"/>
                      <a:pt x="35014" y="6374"/>
                      <a:pt x="35384" y="6817"/>
                    </a:cubicBezTo>
                    <a:cubicBezTo>
                      <a:pt x="35752" y="7260"/>
                      <a:pt x="35687" y="7917"/>
                      <a:pt x="35238" y="8282"/>
                    </a:cubicBezTo>
                    <a:cubicBezTo>
                      <a:pt x="35214" y="8300"/>
                      <a:pt x="27306" y="14900"/>
                      <a:pt x="16469" y="8367"/>
                    </a:cubicBezTo>
                    <a:cubicBezTo>
                      <a:pt x="7019" y="2672"/>
                      <a:pt x="1951" y="8176"/>
                      <a:pt x="1937" y="819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7" name="Google Shape;1757;p13"/>
              <p:cNvSpPr/>
              <p:nvPr/>
            </p:nvSpPr>
            <p:spPr>
              <a:xfrm>
                <a:off x="5484118" y="20359"/>
                <a:ext cx="916311" cy="381887"/>
              </a:xfrm>
              <a:custGeom>
                <a:avLst/>
                <a:gdLst/>
                <a:ahLst/>
                <a:cxnLst/>
                <a:rect l="l" t="t" r="r" b="b"/>
                <a:pathLst>
                  <a:path w="35755" h="14900" extrusionOk="0">
                    <a:moveTo>
                      <a:pt x="1939" y="8193"/>
                    </a:moveTo>
                    <a:cubicBezTo>
                      <a:pt x="1539" y="8611"/>
                      <a:pt x="870" y="8631"/>
                      <a:pt x="445" y="8236"/>
                    </a:cubicBezTo>
                    <a:cubicBezTo>
                      <a:pt x="21" y="7842"/>
                      <a:pt x="1" y="7184"/>
                      <a:pt x="401" y="6766"/>
                    </a:cubicBezTo>
                    <a:cubicBezTo>
                      <a:pt x="419" y="6746"/>
                      <a:pt x="6640" y="1"/>
                      <a:pt x="17570" y="6590"/>
                    </a:cubicBezTo>
                    <a:cubicBezTo>
                      <a:pt x="27113" y="12341"/>
                      <a:pt x="33879" y="6691"/>
                      <a:pt x="33899" y="6674"/>
                    </a:cubicBezTo>
                    <a:cubicBezTo>
                      <a:pt x="34349" y="6311"/>
                      <a:pt x="35014" y="6374"/>
                      <a:pt x="35384" y="6817"/>
                    </a:cubicBezTo>
                    <a:cubicBezTo>
                      <a:pt x="35754" y="7260"/>
                      <a:pt x="35690" y="7917"/>
                      <a:pt x="35240" y="8282"/>
                    </a:cubicBezTo>
                    <a:cubicBezTo>
                      <a:pt x="35217" y="8300"/>
                      <a:pt x="27307" y="14900"/>
                      <a:pt x="16470" y="8367"/>
                    </a:cubicBezTo>
                    <a:cubicBezTo>
                      <a:pt x="7021" y="2672"/>
                      <a:pt x="1952" y="8176"/>
                      <a:pt x="1939" y="819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8" name="Google Shape;1758;p13"/>
              <p:cNvSpPr/>
              <p:nvPr/>
            </p:nvSpPr>
            <p:spPr>
              <a:xfrm>
                <a:off x="2761869" y="16668"/>
                <a:ext cx="876127" cy="337137"/>
              </a:xfrm>
              <a:custGeom>
                <a:avLst/>
                <a:gdLst/>
                <a:ahLst/>
                <a:cxnLst/>
                <a:rect l="l" t="t" r="r" b="b"/>
                <a:pathLst>
                  <a:path w="34187" h="13154" extrusionOk="0">
                    <a:moveTo>
                      <a:pt x="33541" y="6329"/>
                    </a:moveTo>
                    <a:cubicBezTo>
                      <a:pt x="33674" y="6189"/>
                      <a:pt x="33896" y="6183"/>
                      <a:pt x="34039" y="6314"/>
                    </a:cubicBezTo>
                    <a:cubicBezTo>
                      <a:pt x="34180" y="6445"/>
                      <a:pt x="34186" y="6666"/>
                      <a:pt x="34053" y="6805"/>
                    </a:cubicBezTo>
                    <a:cubicBezTo>
                      <a:pt x="34037" y="6823"/>
                      <a:pt x="28199" y="13154"/>
                      <a:pt x="17762" y="6863"/>
                    </a:cubicBezTo>
                    <a:cubicBezTo>
                      <a:pt x="7788" y="851"/>
                      <a:pt x="640" y="6818"/>
                      <a:pt x="620" y="6835"/>
                    </a:cubicBezTo>
                    <a:cubicBezTo>
                      <a:pt x="470" y="6956"/>
                      <a:pt x="248" y="6934"/>
                      <a:pt x="125" y="6788"/>
                    </a:cubicBezTo>
                    <a:cubicBezTo>
                      <a:pt x="1" y="6639"/>
                      <a:pt x="22" y="6420"/>
                      <a:pt x="173" y="6301"/>
                    </a:cubicBezTo>
                    <a:cubicBezTo>
                      <a:pt x="195" y="6282"/>
                      <a:pt x="7723" y="0"/>
                      <a:pt x="18129" y="6271"/>
                    </a:cubicBezTo>
                    <a:cubicBezTo>
                      <a:pt x="28072" y="12264"/>
                      <a:pt x="33524" y="6347"/>
                      <a:pt x="33541" y="632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9" name="Google Shape;1759;p13"/>
              <p:cNvSpPr/>
              <p:nvPr/>
            </p:nvSpPr>
            <p:spPr>
              <a:xfrm>
                <a:off x="4589909" y="16668"/>
                <a:ext cx="876102" cy="337137"/>
              </a:xfrm>
              <a:custGeom>
                <a:avLst/>
                <a:gdLst/>
                <a:ahLst/>
                <a:cxnLst/>
                <a:rect l="l" t="t" r="r" b="b"/>
                <a:pathLst>
                  <a:path w="34186" h="13154" extrusionOk="0">
                    <a:moveTo>
                      <a:pt x="33540" y="6329"/>
                    </a:moveTo>
                    <a:cubicBezTo>
                      <a:pt x="33673" y="6189"/>
                      <a:pt x="33896" y="6183"/>
                      <a:pt x="34038" y="6314"/>
                    </a:cubicBezTo>
                    <a:cubicBezTo>
                      <a:pt x="34179" y="6445"/>
                      <a:pt x="34186" y="6666"/>
                      <a:pt x="34053" y="6805"/>
                    </a:cubicBezTo>
                    <a:cubicBezTo>
                      <a:pt x="34035" y="6823"/>
                      <a:pt x="28199" y="13154"/>
                      <a:pt x="17762" y="6863"/>
                    </a:cubicBezTo>
                    <a:cubicBezTo>
                      <a:pt x="7788" y="851"/>
                      <a:pt x="639" y="6818"/>
                      <a:pt x="619" y="6835"/>
                    </a:cubicBezTo>
                    <a:cubicBezTo>
                      <a:pt x="468" y="6956"/>
                      <a:pt x="248" y="6934"/>
                      <a:pt x="123" y="6788"/>
                    </a:cubicBezTo>
                    <a:cubicBezTo>
                      <a:pt x="0" y="6639"/>
                      <a:pt x="22" y="6420"/>
                      <a:pt x="173" y="6301"/>
                    </a:cubicBezTo>
                    <a:cubicBezTo>
                      <a:pt x="195" y="6282"/>
                      <a:pt x="7723" y="0"/>
                      <a:pt x="18129" y="6271"/>
                    </a:cubicBezTo>
                    <a:cubicBezTo>
                      <a:pt x="28071" y="12264"/>
                      <a:pt x="33524" y="6347"/>
                      <a:pt x="33540" y="632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0" name="Google Shape;1760;p13"/>
              <p:cNvSpPr/>
              <p:nvPr/>
            </p:nvSpPr>
            <p:spPr>
              <a:xfrm>
                <a:off x="6417974" y="16668"/>
                <a:ext cx="876076" cy="337137"/>
              </a:xfrm>
              <a:custGeom>
                <a:avLst/>
                <a:gdLst/>
                <a:ahLst/>
                <a:cxnLst/>
                <a:rect l="l" t="t" r="r" b="b"/>
                <a:pathLst>
                  <a:path w="34185" h="13154" extrusionOk="0">
                    <a:moveTo>
                      <a:pt x="33539" y="6329"/>
                    </a:moveTo>
                    <a:cubicBezTo>
                      <a:pt x="33672" y="6189"/>
                      <a:pt x="33896" y="6183"/>
                      <a:pt x="34037" y="6314"/>
                    </a:cubicBezTo>
                    <a:cubicBezTo>
                      <a:pt x="34178" y="6445"/>
                      <a:pt x="34185" y="6666"/>
                      <a:pt x="34052" y="6805"/>
                    </a:cubicBezTo>
                    <a:cubicBezTo>
                      <a:pt x="34035" y="6823"/>
                      <a:pt x="28198" y="13154"/>
                      <a:pt x="17760" y="6863"/>
                    </a:cubicBezTo>
                    <a:cubicBezTo>
                      <a:pt x="7786" y="851"/>
                      <a:pt x="640" y="6818"/>
                      <a:pt x="618" y="6835"/>
                    </a:cubicBezTo>
                    <a:cubicBezTo>
                      <a:pt x="469" y="6956"/>
                      <a:pt x="246" y="6934"/>
                      <a:pt x="123" y="6788"/>
                    </a:cubicBezTo>
                    <a:cubicBezTo>
                      <a:pt x="1" y="6639"/>
                      <a:pt x="22" y="6420"/>
                      <a:pt x="172" y="6301"/>
                    </a:cubicBezTo>
                    <a:cubicBezTo>
                      <a:pt x="193" y="6282"/>
                      <a:pt x="7722" y="0"/>
                      <a:pt x="18127" y="6271"/>
                    </a:cubicBezTo>
                    <a:cubicBezTo>
                      <a:pt x="28070" y="12264"/>
                      <a:pt x="33522" y="6347"/>
                      <a:pt x="33539" y="632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1" name="Google Shape;1761;p13"/>
              <p:cNvSpPr/>
              <p:nvPr/>
            </p:nvSpPr>
            <p:spPr>
              <a:xfrm>
                <a:off x="2741623" y="80104"/>
                <a:ext cx="916311" cy="381810"/>
              </a:xfrm>
              <a:custGeom>
                <a:avLst/>
                <a:gdLst/>
                <a:ahLst/>
                <a:cxnLst/>
                <a:rect l="l" t="t" r="r" b="b"/>
                <a:pathLst>
                  <a:path w="35755" h="14897" extrusionOk="0">
                    <a:moveTo>
                      <a:pt x="33818" y="6706"/>
                    </a:moveTo>
                    <a:cubicBezTo>
                      <a:pt x="34218" y="6288"/>
                      <a:pt x="34885" y="6268"/>
                      <a:pt x="35310" y="6661"/>
                    </a:cubicBezTo>
                    <a:cubicBezTo>
                      <a:pt x="35735" y="7056"/>
                      <a:pt x="35754" y="7715"/>
                      <a:pt x="35355" y="8135"/>
                    </a:cubicBezTo>
                    <a:cubicBezTo>
                      <a:pt x="35338" y="8153"/>
                      <a:pt x="29115" y="14897"/>
                      <a:pt x="18185" y="8309"/>
                    </a:cubicBezTo>
                    <a:cubicBezTo>
                      <a:pt x="8643" y="2558"/>
                      <a:pt x="1876" y="8208"/>
                      <a:pt x="1856" y="8223"/>
                    </a:cubicBezTo>
                    <a:cubicBezTo>
                      <a:pt x="1406" y="8590"/>
                      <a:pt x="741" y="8525"/>
                      <a:pt x="371" y="8080"/>
                    </a:cubicBezTo>
                    <a:cubicBezTo>
                      <a:pt x="1" y="7637"/>
                      <a:pt x="66" y="6982"/>
                      <a:pt x="517" y="6618"/>
                    </a:cubicBezTo>
                    <a:cubicBezTo>
                      <a:pt x="540" y="6598"/>
                      <a:pt x="8449" y="1"/>
                      <a:pt x="19286" y="6532"/>
                    </a:cubicBezTo>
                    <a:cubicBezTo>
                      <a:pt x="28736" y="12227"/>
                      <a:pt x="33803" y="6723"/>
                      <a:pt x="33818" y="670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2" name="Google Shape;1762;p13"/>
              <p:cNvSpPr/>
              <p:nvPr/>
            </p:nvSpPr>
            <p:spPr>
              <a:xfrm>
                <a:off x="4569663" y="80104"/>
                <a:ext cx="916337" cy="381810"/>
              </a:xfrm>
              <a:custGeom>
                <a:avLst/>
                <a:gdLst/>
                <a:ahLst/>
                <a:cxnLst/>
                <a:rect l="l" t="t" r="r" b="b"/>
                <a:pathLst>
                  <a:path w="35756" h="14897" extrusionOk="0">
                    <a:moveTo>
                      <a:pt x="33818" y="6706"/>
                    </a:moveTo>
                    <a:cubicBezTo>
                      <a:pt x="34218" y="6288"/>
                      <a:pt x="34885" y="6268"/>
                      <a:pt x="35309" y="6661"/>
                    </a:cubicBezTo>
                    <a:cubicBezTo>
                      <a:pt x="35734" y="7056"/>
                      <a:pt x="35756" y="7715"/>
                      <a:pt x="35356" y="8135"/>
                    </a:cubicBezTo>
                    <a:cubicBezTo>
                      <a:pt x="35338" y="8153"/>
                      <a:pt x="29115" y="14897"/>
                      <a:pt x="18185" y="8309"/>
                    </a:cubicBezTo>
                    <a:cubicBezTo>
                      <a:pt x="8642" y="2558"/>
                      <a:pt x="1876" y="8208"/>
                      <a:pt x="1856" y="8223"/>
                    </a:cubicBezTo>
                    <a:cubicBezTo>
                      <a:pt x="1406" y="8590"/>
                      <a:pt x="742" y="8525"/>
                      <a:pt x="371" y="8080"/>
                    </a:cubicBezTo>
                    <a:cubicBezTo>
                      <a:pt x="1" y="7637"/>
                      <a:pt x="65" y="6982"/>
                      <a:pt x="517" y="6618"/>
                    </a:cubicBezTo>
                    <a:cubicBezTo>
                      <a:pt x="540" y="6598"/>
                      <a:pt x="8448" y="1"/>
                      <a:pt x="19285" y="6532"/>
                    </a:cubicBezTo>
                    <a:cubicBezTo>
                      <a:pt x="28735" y="12227"/>
                      <a:pt x="33803" y="6723"/>
                      <a:pt x="33818" y="670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3" name="Google Shape;1763;p13"/>
              <p:cNvSpPr/>
              <p:nvPr/>
            </p:nvSpPr>
            <p:spPr>
              <a:xfrm>
                <a:off x="6397728" y="80104"/>
                <a:ext cx="916311" cy="381810"/>
              </a:xfrm>
              <a:custGeom>
                <a:avLst/>
                <a:gdLst/>
                <a:ahLst/>
                <a:cxnLst/>
                <a:rect l="l" t="t" r="r" b="b"/>
                <a:pathLst>
                  <a:path w="35755" h="14897" extrusionOk="0">
                    <a:moveTo>
                      <a:pt x="33816" y="6706"/>
                    </a:moveTo>
                    <a:cubicBezTo>
                      <a:pt x="34216" y="6288"/>
                      <a:pt x="34885" y="6268"/>
                      <a:pt x="35308" y="6661"/>
                    </a:cubicBezTo>
                    <a:cubicBezTo>
                      <a:pt x="35735" y="7056"/>
                      <a:pt x="35754" y="7715"/>
                      <a:pt x="35355" y="8135"/>
                    </a:cubicBezTo>
                    <a:cubicBezTo>
                      <a:pt x="35336" y="8153"/>
                      <a:pt x="29115" y="14897"/>
                      <a:pt x="18184" y="8309"/>
                    </a:cubicBezTo>
                    <a:cubicBezTo>
                      <a:pt x="8641" y="2558"/>
                      <a:pt x="1874" y="8208"/>
                      <a:pt x="1854" y="8223"/>
                    </a:cubicBezTo>
                    <a:cubicBezTo>
                      <a:pt x="1405" y="8590"/>
                      <a:pt x="741" y="8525"/>
                      <a:pt x="371" y="8080"/>
                    </a:cubicBezTo>
                    <a:cubicBezTo>
                      <a:pt x="1" y="7637"/>
                      <a:pt x="66" y="6982"/>
                      <a:pt x="515" y="6618"/>
                    </a:cubicBezTo>
                    <a:cubicBezTo>
                      <a:pt x="538" y="6598"/>
                      <a:pt x="8447" y="1"/>
                      <a:pt x="19284" y="6532"/>
                    </a:cubicBezTo>
                    <a:cubicBezTo>
                      <a:pt x="28734" y="12227"/>
                      <a:pt x="33801" y="6723"/>
                      <a:pt x="33816" y="670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4" name="Google Shape;1764;p13"/>
              <p:cNvSpPr/>
              <p:nvPr/>
            </p:nvSpPr>
            <p:spPr>
              <a:xfrm>
                <a:off x="7333994" y="128431"/>
                <a:ext cx="876102" cy="337188"/>
              </a:xfrm>
              <a:custGeom>
                <a:avLst/>
                <a:gdLst/>
                <a:ahLst/>
                <a:cxnLst/>
                <a:rect l="l" t="t" r="r" b="b"/>
                <a:pathLst>
                  <a:path w="34186" h="13156" extrusionOk="0">
                    <a:moveTo>
                      <a:pt x="648" y="6823"/>
                    </a:moveTo>
                    <a:cubicBezTo>
                      <a:pt x="515" y="6964"/>
                      <a:pt x="291" y="6971"/>
                      <a:pt x="150" y="6840"/>
                    </a:cubicBezTo>
                    <a:cubicBezTo>
                      <a:pt x="9" y="6707"/>
                      <a:pt x="0" y="6488"/>
                      <a:pt x="135" y="6349"/>
                    </a:cubicBezTo>
                    <a:cubicBezTo>
                      <a:pt x="151" y="6330"/>
                      <a:pt x="5989" y="0"/>
                      <a:pt x="16426" y="6291"/>
                    </a:cubicBezTo>
                    <a:cubicBezTo>
                      <a:pt x="26400" y="12302"/>
                      <a:pt x="33549" y="6335"/>
                      <a:pt x="33569" y="6319"/>
                    </a:cubicBezTo>
                    <a:cubicBezTo>
                      <a:pt x="33718" y="6198"/>
                      <a:pt x="33940" y="6219"/>
                      <a:pt x="34063" y="6367"/>
                    </a:cubicBezTo>
                    <a:cubicBezTo>
                      <a:pt x="34186" y="6515"/>
                      <a:pt x="34164" y="6734"/>
                      <a:pt x="34015" y="6855"/>
                    </a:cubicBezTo>
                    <a:cubicBezTo>
                      <a:pt x="33992" y="6873"/>
                      <a:pt x="26463" y="13155"/>
                      <a:pt x="16058" y="6883"/>
                    </a:cubicBezTo>
                    <a:cubicBezTo>
                      <a:pt x="6115" y="890"/>
                      <a:pt x="662" y="6808"/>
                      <a:pt x="648" y="6825"/>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5" name="Google Shape;1765;p13"/>
              <p:cNvSpPr/>
              <p:nvPr/>
            </p:nvSpPr>
            <p:spPr>
              <a:xfrm>
                <a:off x="7314056" y="20273"/>
                <a:ext cx="916286" cy="381887"/>
              </a:xfrm>
              <a:custGeom>
                <a:avLst/>
                <a:gdLst/>
                <a:ahLst/>
                <a:cxnLst/>
                <a:rect l="l" t="t" r="r" b="b"/>
                <a:pathLst>
                  <a:path w="35754" h="14900" extrusionOk="0">
                    <a:moveTo>
                      <a:pt x="1938" y="8193"/>
                    </a:moveTo>
                    <a:cubicBezTo>
                      <a:pt x="1538" y="8611"/>
                      <a:pt x="870" y="8631"/>
                      <a:pt x="445" y="8236"/>
                    </a:cubicBezTo>
                    <a:cubicBezTo>
                      <a:pt x="20" y="7842"/>
                      <a:pt x="0" y="7184"/>
                      <a:pt x="400" y="6766"/>
                    </a:cubicBezTo>
                    <a:cubicBezTo>
                      <a:pt x="418" y="6746"/>
                      <a:pt x="6639" y="1"/>
                      <a:pt x="17569" y="6590"/>
                    </a:cubicBezTo>
                    <a:cubicBezTo>
                      <a:pt x="27112" y="12341"/>
                      <a:pt x="33880" y="6691"/>
                      <a:pt x="33900" y="6674"/>
                    </a:cubicBezTo>
                    <a:cubicBezTo>
                      <a:pt x="34350" y="6311"/>
                      <a:pt x="35014" y="6374"/>
                      <a:pt x="35384" y="6817"/>
                    </a:cubicBezTo>
                    <a:cubicBezTo>
                      <a:pt x="35754" y="7260"/>
                      <a:pt x="35689" y="7917"/>
                      <a:pt x="35239" y="8282"/>
                    </a:cubicBezTo>
                    <a:cubicBezTo>
                      <a:pt x="35216" y="8300"/>
                      <a:pt x="27306" y="14900"/>
                      <a:pt x="16471" y="8367"/>
                    </a:cubicBezTo>
                    <a:cubicBezTo>
                      <a:pt x="7021" y="2672"/>
                      <a:pt x="1953" y="8176"/>
                      <a:pt x="1937" y="819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6" name="Google Shape;1766;p13"/>
              <p:cNvSpPr/>
              <p:nvPr/>
            </p:nvSpPr>
            <p:spPr>
              <a:xfrm>
                <a:off x="8247897" y="16583"/>
                <a:ext cx="876102" cy="337137"/>
              </a:xfrm>
              <a:custGeom>
                <a:avLst/>
                <a:gdLst/>
                <a:ahLst/>
                <a:cxnLst/>
                <a:rect l="l" t="t" r="r" b="b"/>
                <a:pathLst>
                  <a:path w="34186" h="13154" extrusionOk="0">
                    <a:moveTo>
                      <a:pt x="33538" y="6329"/>
                    </a:moveTo>
                    <a:cubicBezTo>
                      <a:pt x="33673" y="6189"/>
                      <a:pt x="33895" y="6183"/>
                      <a:pt x="34036" y="6314"/>
                    </a:cubicBezTo>
                    <a:cubicBezTo>
                      <a:pt x="34179" y="6445"/>
                      <a:pt x="34186" y="6666"/>
                      <a:pt x="34051" y="6805"/>
                    </a:cubicBezTo>
                    <a:cubicBezTo>
                      <a:pt x="34035" y="6823"/>
                      <a:pt x="28199" y="13154"/>
                      <a:pt x="17762" y="6863"/>
                    </a:cubicBezTo>
                    <a:cubicBezTo>
                      <a:pt x="7786" y="851"/>
                      <a:pt x="639" y="6818"/>
                      <a:pt x="617" y="6835"/>
                    </a:cubicBezTo>
                    <a:cubicBezTo>
                      <a:pt x="468" y="6956"/>
                      <a:pt x="247" y="6934"/>
                      <a:pt x="123" y="6788"/>
                    </a:cubicBezTo>
                    <a:cubicBezTo>
                      <a:pt x="0" y="6639"/>
                      <a:pt x="22" y="6420"/>
                      <a:pt x="173" y="6301"/>
                    </a:cubicBezTo>
                    <a:cubicBezTo>
                      <a:pt x="193" y="6282"/>
                      <a:pt x="7723" y="0"/>
                      <a:pt x="18128" y="6271"/>
                    </a:cubicBezTo>
                    <a:cubicBezTo>
                      <a:pt x="28071" y="12264"/>
                      <a:pt x="33524" y="6347"/>
                      <a:pt x="33538" y="632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7" name="Google Shape;1767;p13"/>
              <p:cNvSpPr/>
              <p:nvPr/>
            </p:nvSpPr>
            <p:spPr>
              <a:xfrm>
                <a:off x="8227651" y="80016"/>
                <a:ext cx="916286" cy="381810"/>
              </a:xfrm>
              <a:custGeom>
                <a:avLst/>
                <a:gdLst/>
                <a:ahLst/>
                <a:cxnLst/>
                <a:rect l="l" t="t" r="r" b="b"/>
                <a:pathLst>
                  <a:path w="35754" h="14897" extrusionOk="0">
                    <a:moveTo>
                      <a:pt x="33816" y="6706"/>
                    </a:moveTo>
                    <a:cubicBezTo>
                      <a:pt x="34216" y="6288"/>
                      <a:pt x="34884" y="6268"/>
                      <a:pt x="35309" y="6661"/>
                    </a:cubicBezTo>
                    <a:cubicBezTo>
                      <a:pt x="35734" y="7056"/>
                      <a:pt x="35754" y="7715"/>
                      <a:pt x="35354" y="8135"/>
                    </a:cubicBezTo>
                    <a:cubicBezTo>
                      <a:pt x="35336" y="8153"/>
                      <a:pt x="29115" y="14897"/>
                      <a:pt x="18185" y="8309"/>
                    </a:cubicBezTo>
                    <a:cubicBezTo>
                      <a:pt x="8642" y="2558"/>
                      <a:pt x="1875" y="8208"/>
                      <a:pt x="1855" y="8223"/>
                    </a:cubicBezTo>
                    <a:cubicBezTo>
                      <a:pt x="1406" y="8590"/>
                      <a:pt x="740" y="8525"/>
                      <a:pt x="370" y="8080"/>
                    </a:cubicBezTo>
                    <a:cubicBezTo>
                      <a:pt x="0" y="7637"/>
                      <a:pt x="65" y="6982"/>
                      <a:pt x="516" y="6618"/>
                    </a:cubicBezTo>
                    <a:cubicBezTo>
                      <a:pt x="538" y="6598"/>
                      <a:pt x="8448" y="1"/>
                      <a:pt x="19285" y="6532"/>
                    </a:cubicBezTo>
                    <a:cubicBezTo>
                      <a:pt x="28733" y="12227"/>
                      <a:pt x="33802" y="6723"/>
                      <a:pt x="33817" y="670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68" name="Google Shape;1768;p13"/>
            <p:cNvSpPr/>
            <p:nvPr/>
          </p:nvSpPr>
          <p:spPr>
            <a:xfrm>
              <a:off x="7470589" y="0"/>
              <a:ext cx="70681" cy="70662"/>
            </a:xfrm>
            <a:custGeom>
              <a:avLst/>
              <a:gdLst/>
              <a:ahLst/>
              <a:cxnLst/>
              <a:rect l="l" t="t" r="r" b="b"/>
              <a:pathLst>
                <a:path w="2758" h="2757" extrusionOk="0">
                  <a:moveTo>
                    <a:pt x="1379" y="2756"/>
                  </a:moveTo>
                  <a:cubicBezTo>
                    <a:pt x="2137" y="2756"/>
                    <a:pt x="2758" y="2137"/>
                    <a:pt x="2758" y="1379"/>
                  </a:cubicBezTo>
                  <a:cubicBezTo>
                    <a:pt x="2758" y="619"/>
                    <a:pt x="2137" y="0"/>
                    <a:pt x="1379" y="0"/>
                  </a:cubicBezTo>
                  <a:cubicBezTo>
                    <a:pt x="619" y="0"/>
                    <a:pt x="0" y="619"/>
                    <a:pt x="0" y="1379"/>
                  </a:cubicBezTo>
                  <a:cubicBezTo>
                    <a:pt x="0" y="2137"/>
                    <a:pt x="619" y="2756"/>
                    <a:pt x="1379" y="275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9" name="Google Shape;1769;p13"/>
            <p:cNvSpPr/>
            <p:nvPr/>
          </p:nvSpPr>
          <p:spPr>
            <a:xfrm>
              <a:off x="7593293" y="5639"/>
              <a:ext cx="70681" cy="70662"/>
            </a:xfrm>
            <a:custGeom>
              <a:avLst/>
              <a:gdLst/>
              <a:ahLst/>
              <a:cxnLst/>
              <a:rect l="l" t="t" r="r" b="b"/>
              <a:pathLst>
                <a:path w="2758" h="2757" extrusionOk="0">
                  <a:moveTo>
                    <a:pt x="1378" y="2757"/>
                  </a:moveTo>
                  <a:cubicBezTo>
                    <a:pt x="2138" y="2757"/>
                    <a:pt x="2757" y="2138"/>
                    <a:pt x="2757" y="1380"/>
                  </a:cubicBezTo>
                  <a:cubicBezTo>
                    <a:pt x="2757" y="620"/>
                    <a:pt x="2138" y="1"/>
                    <a:pt x="1378" y="1"/>
                  </a:cubicBezTo>
                  <a:cubicBezTo>
                    <a:pt x="620" y="1"/>
                    <a:pt x="1" y="620"/>
                    <a:pt x="1" y="1380"/>
                  </a:cubicBezTo>
                  <a:cubicBezTo>
                    <a:pt x="1" y="2138"/>
                    <a:pt x="620" y="2757"/>
                    <a:pt x="1378"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0" name="Google Shape;1770;p13"/>
            <p:cNvSpPr/>
            <p:nvPr/>
          </p:nvSpPr>
          <p:spPr>
            <a:xfrm>
              <a:off x="7723507" y="49056"/>
              <a:ext cx="70681" cy="70713"/>
            </a:xfrm>
            <a:custGeom>
              <a:avLst/>
              <a:gdLst/>
              <a:ahLst/>
              <a:cxnLst/>
              <a:rect l="l" t="t" r="r" b="b"/>
              <a:pathLst>
                <a:path w="2758" h="2759" extrusionOk="0">
                  <a:moveTo>
                    <a:pt x="1380" y="2759"/>
                  </a:moveTo>
                  <a:cubicBezTo>
                    <a:pt x="2138" y="2759"/>
                    <a:pt x="2757" y="2138"/>
                    <a:pt x="2757" y="1380"/>
                  </a:cubicBezTo>
                  <a:cubicBezTo>
                    <a:pt x="2757" y="621"/>
                    <a:pt x="2138" y="1"/>
                    <a:pt x="1380" y="1"/>
                  </a:cubicBezTo>
                  <a:cubicBezTo>
                    <a:pt x="620" y="1"/>
                    <a:pt x="1" y="620"/>
                    <a:pt x="1" y="1380"/>
                  </a:cubicBezTo>
                  <a:cubicBezTo>
                    <a:pt x="1" y="2138"/>
                    <a:pt x="620" y="2759"/>
                    <a:pt x="1380" y="275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1" name="Google Shape;1771;p13"/>
            <p:cNvSpPr/>
            <p:nvPr/>
          </p:nvSpPr>
          <p:spPr>
            <a:xfrm>
              <a:off x="7838677" y="86834"/>
              <a:ext cx="70655" cy="70662"/>
            </a:xfrm>
            <a:custGeom>
              <a:avLst/>
              <a:gdLst/>
              <a:ahLst/>
              <a:cxnLst/>
              <a:rect l="l" t="t" r="r" b="b"/>
              <a:pathLst>
                <a:path w="2757" h="2757" extrusionOk="0">
                  <a:moveTo>
                    <a:pt x="1378" y="2756"/>
                  </a:moveTo>
                  <a:cubicBezTo>
                    <a:pt x="2138" y="2756"/>
                    <a:pt x="2756" y="2138"/>
                    <a:pt x="2756" y="1379"/>
                  </a:cubicBezTo>
                  <a:cubicBezTo>
                    <a:pt x="2756" y="619"/>
                    <a:pt x="2138" y="0"/>
                    <a:pt x="1378" y="0"/>
                  </a:cubicBezTo>
                  <a:cubicBezTo>
                    <a:pt x="619" y="0"/>
                    <a:pt x="0" y="619"/>
                    <a:pt x="0" y="1379"/>
                  </a:cubicBezTo>
                  <a:cubicBezTo>
                    <a:pt x="0" y="2138"/>
                    <a:pt x="619" y="2756"/>
                    <a:pt x="1378" y="275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2" name="Google Shape;1772;p13"/>
            <p:cNvSpPr/>
            <p:nvPr/>
          </p:nvSpPr>
          <p:spPr>
            <a:xfrm>
              <a:off x="7968890" y="109465"/>
              <a:ext cx="70706" cy="70688"/>
            </a:xfrm>
            <a:custGeom>
              <a:avLst/>
              <a:gdLst/>
              <a:ahLst/>
              <a:cxnLst/>
              <a:rect l="l" t="t" r="r" b="b"/>
              <a:pathLst>
                <a:path w="2759" h="2758" extrusionOk="0">
                  <a:moveTo>
                    <a:pt x="1379" y="2758"/>
                  </a:moveTo>
                  <a:cubicBezTo>
                    <a:pt x="2139" y="2758"/>
                    <a:pt x="2758" y="2139"/>
                    <a:pt x="2758" y="1379"/>
                  </a:cubicBezTo>
                  <a:cubicBezTo>
                    <a:pt x="2758" y="619"/>
                    <a:pt x="2139" y="0"/>
                    <a:pt x="1379" y="0"/>
                  </a:cubicBezTo>
                  <a:cubicBezTo>
                    <a:pt x="621" y="0"/>
                    <a:pt x="0" y="619"/>
                    <a:pt x="0" y="1379"/>
                  </a:cubicBezTo>
                  <a:cubicBezTo>
                    <a:pt x="0" y="2139"/>
                    <a:pt x="621" y="2758"/>
                    <a:pt x="1379" y="2758"/>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3" name="Google Shape;1773;p13"/>
            <p:cNvSpPr/>
            <p:nvPr/>
          </p:nvSpPr>
          <p:spPr>
            <a:xfrm>
              <a:off x="8089698" y="75505"/>
              <a:ext cx="70655" cy="70688"/>
            </a:xfrm>
            <a:custGeom>
              <a:avLst/>
              <a:gdLst/>
              <a:ahLst/>
              <a:cxnLst/>
              <a:rect l="l" t="t" r="r" b="b"/>
              <a:pathLst>
                <a:path w="2757" h="2758" extrusionOk="0">
                  <a:moveTo>
                    <a:pt x="1379" y="2757"/>
                  </a:moveTo>
                  <a:cubicBezTo>
                    <a:pt x="2138" y="2757"/>
                    <a:pt x="2757" y="2138"/>
                    <a:pt x="2757" y="1378"/>
                  </a:cubicBezTo>
                  <a:cubicBezTo>
                    <a:pt x="2757" y="620"/>
                    <a:pt x="2138" y="1"/>
                    <a:pt x="1379" y="1"/>
                  </a:cubicBezTo>
                  <a:cubicBezTo>
                    <a:pt x="619" y="1"/>
                    <a:pt x="0" y="620"/>
                    <a:pt x="0" y="1378"/>
                  </a:cubicBezTo>
                  <a:cubicBezTo>
                    <a:pt x="0" y="2138"/>
                    <a:pt x="619" y="2757"/>
                    <a:pt x="1379"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4" name="Google Shape;1774;p13"/>
            <p:cNvSpPr/>
            <p:nvPr/>
          </p:nvSpPr>
          <p:spPr>
            <a:xfrm>
              <a:off x="27110" y="30089"/>
              <a:ext cx="70655" cy="70662"/>
            </a:xfrm>
            <a:custGeom>
              <a:avLst/>
              <a:gdLst/>
              <a:ahLst/>
              <a:cxnLst/>
              <a:rect l="l" t="t" r="r" b="b"/>
              <a:pathLst>
                <a:path w="2757" h="2757" extrusionOk="0">
                  <a:moveTo>
                    <a:pt x="1378" y="2757"/>
                  </a:moveTo>
                  <a:cubicBezTo>
                    <a:pt x="2138" y="2757"/>
                    <a:pt x="2757" y="2138"/>
                    <a:pt x="2757" y="1380"/>
                  </a:cubicBezTo>
                  <a:cubicBezTo>
                    <a:pt x="2757" y="620"/>
                    <a:pt x="2138" y="1"/>
                    <a:pt x="1378" y="1"/>
                  </a:cubicBezTo>
                  <a:cubicBezTo>
                    <a:pt x="620" y="1"/>
                    <a:pt x="1" y="620"/>
                    <a:pt x="1" y="1380"/>
                  </a:cubicBezTo>
                  <a:cubicBezTo>
                    <a:pt x="1" y="2138"/>
                    <a:pt x="620" y="2757"/>
                    <a:pt x="1378"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5" name="Google Shape;1775;p13"/>
            <p:cNvSpPr/>
            <p:nvPr/>
          </p:nvSpPr>
          <p:spPr>
            <a:xfrm>
              <a:off x="156529" y="0"/>
              <a:ext cx="70681" cy="70662"/>
            </a:xfrm>
            <a:custGeom>
              <a:avLst/>
              <a:gdLst/>
              <a:ahLst/>
              <a:cxnLst/>
              <a:rect l="l" t="t" r="r" b="b"/>
              <a:pathLst>
                <a:path w="2758" h="2757" extrusionOk="0">
                  <a:moveTo>
                    <a:pt x="1379" y="2756"/>
                  </a:moveTo>
                  <a:cubicBezTo>
                    <a:pt x="2137" y="2756"/>
                    <a:pt x="2758" y="2137"/>
                    <a:pt x="2758" y="1379"/>
                  </a:cubicBezTo>
                  <a:cubicBezTo>
                    <a:pt x="2758" y="619"/>
                    <a:pt x="2137" y="0"/>
                    <a:pt x="1379" y="0"/>
                  </a:cubicBezTo>
                  <a:cubicBezTo>
                    <a:pt x="619" y="0"/>
                    <a:pt x="0" y="619"/>
                    <a:pt x="0" y="1379"/>
                  </a:cubicBezTo>
                  <a:cubicBezTo>
                    <a:pt x="0" y="2137"/>
                    <a:pt x="619" y="2756"/>
                    <a:pt x="1379" y="275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6" name="Google Shape;1776;p13"/>
            <p:cNvSpPr/>
            <p:nvPr/>
          </p:nvSpPr>
          <p:spPr>
            <a:xfrm>
              <a:off x="279233" y="5639"/>
              <a:ext cx="70681" cy="70662"/>
            </a:xfrm>
            <a:custGeom>
              <a:avLst/>
              <a:gdLst/>
              <a:ahLst/>
              <a:cxnLst/>
              <a:rect l="l" t="t" r="r" b="b"/>
              <a:pathLst>
                <a:path w="2758" h="2757" extrusionOk="0">
                  <a:moveTo>
                    <a:pt x="1378" y="2757"/>
                  </a:moveTo>
                  <a:cubicBezTo>
                    <a:pt x="2138" y="2757"/>
                    <a:pt x="2757" y="2138"/>
                    <a:pt x="2757" y="1380"/>
                  </a:cubicBezTo>
                  <a:cubicBezTo>
                    <a:pt x="2757" y="620"/>
                    <a:pt x="2138" y="1"/>
                    <a:pt x="1378" y="1"/>
                  </a:cubicBezTo>
                  <a:cubicBezTo>
                    <a:pt x="620" y="1"/>
                    <a:pt x="1" y="620"/>
                    <a:pt x="1" y="1380"/>
                  </a:cubicBezTo>
                  <a:cubicBezTo>
                    <a:pt x="1" y="2138"/>
                    <a:pt x="620" y="2757"/>
                    <a:pt x="1378"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7" name="Google Shape;1777;p13"/>
            <p:cNvSpPr/>
            <p:nvPr/>
          </p:nvSpPr>
          <p:spPr>
            <a:xfrm>
              <a:off x="409447" y="49056"/>
              <a:ext cx="70681" cy="70713"/>
            </a:xfrm>
            <a:custGeom>
              <a:avLst/>
              <a:gdLst/>
              <a:ahLst/>
              <a:cxnLst/>
              <a:rect l="l" t="t" r="r" b="b"/>
              <a:pathLst>
                <a:path w="2758" h="2759" extrusionOk="0">
                  <a:moveTo>
                    <a:pt x="1380" y="2759"/>
                  </a:moveTo>
                  <a:cubicBezTo>
                    <a:pt x="2138" y="2759"/>
                    <a:pt x="2757" y="2138"/>
                    <a:pt x="2757" y="1380"/>
                  </a:cubicBezTo>
                  <a:cubicBezTo>
                    <a:pt x="2757" y="621"/>
                    <a:pt x="2138" y="1"/>
                    <a:pt x="1380" y="1"/>
                  </a:cubicBezTo>
                  <a:cubicBezTo>
                    <a:pt x="620" y="1"/>
                    <a:pt x="1" y="620"/>
                    <a:pt x="1" y="1380"/>
                  </a:cubicBezTo>
                  <a:cubicBezTo>
                    <a:pt x="1" y="2138"/>
                    <a:pt x="620" y="2759"/>
                    <a:pt x="1380" y="275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8" name="Google Shape;1778;p13"/>
            <p:cNvSpPr/>
            <p:nvPr/>
          </p:nvSpPr>
          <p:spPr>
            <a:xfrm>
              <a:off x="524617" y="86834"/>
              <a:ext cx="70655" cy="70662"/>
            </a:xfrm>
            <a:custGeom>
              <a:avLst/>
              <a:gdLst/>
              <a:ahLst/>
              <a:cxnLst/>
              <a:rect l="l" t="t" r="r" b="b"/>
              <a:pathLst>
                <a:path w="2757" h="2757" extrusionOk="0">
                  <a:moveTo>
                    <a:pt x="1378" y="2756"/>
                  </a:moveTo>
                  <a:cubicBezTo>
                    <a:pt x="2138" y="2756"/>
                    <a:pt x="2756" y="2138"/>
                    <a:pt x="2756" y="1379"/>
                  </a:cubicBezTo>
                  <a:cubicBezTo>
                    <a:pt x="2756" y="619"/>
                    <a:pt x="2138" y="0"/>
                    <a:pt x="1378" y="0"/>
                  </a:cubicBezTo>
                  <a:cubicBezTo>
                    <a:pt x="619" y="0"/>
                    <a:pt x="0" y="619"/>
                    <a:pt x="0" y="1379"/>
                  </a:cubicBezTo>
                  <a:cubicBezTo>
                    <a:pt x="0" y="2138"/>
                    <a:pt x="619" y="2756"/>
                    <a:pt x="1378" y="275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9" name="Google Shape;1779;p13"/>
            <p:cNvSpPr/>
            <p:nvPr/>
          </p:nvSpPr>
          <p:spPr>
            <a:xfrm>
              <a:off x="654830" y="109465"/>
              <a:ext cx="70706" cy="70688"/>
            </a:xfrm>
            <a:custGeom>
              <a:avLst/>
              <a:gdLst/>
              <a:ahLst/>
              <a:cxnLst/>
              <a:rect l="l" t="t" r="r" b="b"/>
              <a:pathLst>
                <a:path w="2759" h="2758" extrusionOk="0">
                  <a:moveTo>
                    <a:pt x="1379" y="2758"/>
                  </a:moveTo>
                  <a:cubicBezTo>
                    <a:pt x="2139" y="2758"/>
                    <a:pt x="2758" y="2139"/>
                    <a:pt x="2758" y="1379"/>
                  </a:cubicBezTo>
                  <a:cubicBezTo>
                    <a:pt x="2758" y="619"/>
                    <a:pt x="2139" y="0"/>
                    <a:pt x="1379" y="0"/>
                  </a:cubicBezTo>
                  <a:cubicBezTo>
                    <a:pt x="621" y="0"/>
                    <a:pt x="0" y="619"/>
                    <a:pt x="0" y="1379"/>
                  </a:cubicBezTo>
                  <a:cubicBezTo>
                    <a:pt x="0" y="2139"/>
                    <a:pt x="621" y="2758"/>
                    <a:pt x="1379" y="2758"/>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0" name="Google Shape;1780;p13"/>
            <p:cNvSpPr/>
            <p:nvPr/>
          </p:nvSpPr>
          <p:spPr>
            <a:xfrm>
              <a:off x="775638" y="75505"/>
              <a:ext cx="70655" cy="70688"/>
            </a:xfrm>
            <a:custGeom>
              <a:avLst/>
              <a:gdLst/>
              <a:ahLst/>
              <a:cxnLst/>
              <a:rect l="l" t="t" r="r" b="b"/>
              <a:pathLst>
                <a:path w="2757" h="2758" extrusionOk="0">
                  <a:moveTo>
                    <a:pt x="1379" y="2757"/>
                  </a:moveTo>
                  <a:cubicBezTo>
                    <a:pt x="2138" y="2757"/>
                    <a:pt x="2757" y="2138"/>
                    <a:pt x="2757" y="1378"/>
                  </a:cubicBezTo>
                  <a:cubicBezTo>
                    <a:pt x="2757" y="620"/>
                    <a:pt x="2138" y="1"/>
                    <a:pt x="1379" y="1"/>
                  </a:cubicBezTo>
                  <a:cubicBezTo>
                    <a:pt x="619" y="1"/>
                    <a:pt x="0" y="620"/>
                    <a:pt x="0" y="1378"/>
                  </a:cubicBezTo>
                  <a:cubicBezTo>
                    <a:pt x="0" y="2138"/>
                    <a:pt x="619" y="2757"/>
                    <a:pt x="1379"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1" name="Google Shape;1781;p13"/>
            <p:cNvSpPr/>
            <p:nvPr/>
          </p:nvSpPr>
          <p:spPr>
            <a:xfrm>
              <a:off x="936886" y="30089"/>
              <a:ext cx="70655" cy="70662"/>
            </a:xfrm>
            <a:custGeom>
              <a:avLst/>
              <a:gdLst/>
              <a:ahLst/>
              <a:cxnLst/>
              <a:rect l="l" t="t" r="r" b="b"/>
              <a:pathLst>
                <a:path w="2757" h="2757" extrusionOk="0">
                  <a:moveTo>
                    <a:pt x="1379" y="2757"/>
                  </a:moveTo>
                  <a:cubicBezTo>
                    <a:pt x="2138" y="2757"/>
                    <a:pt x="2757" y="2138"/>
                    <a:pt x="2757" y="1380"/>
                  </a:cubicBezTo>
                  <a:cubicBezTo>
                    <a:pt x="2757" y="620"/>
                    <a:pt x="2138" y="1"/>
                    <a:pt x="1379" y="1"/>
                  </a:cubicBezTo>
                  <a:cubicBezTo>
                    <a:pt x="619" y="1"/>
                    <a:pt x="1" y="620"/>
                    <a:pt x="1" y="1380"/>
                  </a:cubicBezTo>
                  <a:cubicBezTo>
                    <a:pt x="1" y="2138"/>
                    <a:pt x="619" y="2757"/>
                    <a:pt x="1379"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2" name="Google Shape;1782;p13"/>
            <p:cNvSpPr/>
            <p:nvPr/>
          </p:nvSpPr>
          <p:spPr>
            <a:xfrm>
              <a:off x="1066331" y="0"/>
              <a:ext cx="70655" cy="70662"/>
            </a:xfrm>
            <a:custGeom>
              <a:avLst/>
              <a:gdLst/>
              <a:ahLst/>
              <a:cxnLst/>
              <a:rect l="l" t="t" r="r" b="b"/>
              <a:pathLst>
                <a:path w="2757" h="2757" extrusionOk="0">
                  <a:moveTo>
                    <a:pt x="1378" y="2756"/>
                  </a:moveTo>
                  <a:cubicBezTo>
                    <a:pt x="2138" y="2756"/>
                    <a:pt x="2757" y="2137"/>
                    <a:pt x="2757" y="1379"/>
                  </a:cubicBezTo>
                  <a:cubicBezTo>
                    <a:pt x="2757" y="619"/>
                    <a:pt x="2138" y="0"/>
                    <a:pt x="1378" y="0"/>
                  </a:cubicBezTo>
                  <a:cubicBezTo>
                    <a:pt x="619" y="0"/>
                    <a:pt x="1" y="619"/>
                    <a:pt x="1" y="1379"/>
                  </a:cubicBezTo>
                  <a:cubicBezTo>
                    <a:pt x="1" y="2137"/>
                    <a:pt x="619" y="2756"/>
                    <a:pt x="1378" y="275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3" name="Google Shape;1783;p13"/>
            <p:cNvSpPr/>
            <p:nvPr/>
          </p:nvSpPr>
          <p:spPr>
            <a:xfrm>
              <a:off x="1189010" y="5639"/>
              <a:ext cx="70655" cy="70662"/>
            </a:xfrm>
            <a:custGeom>
              <a:avLst/>
              <a:gdLst/>
              <a:ahLst/>
              <a:cxnLst/>
              <a:rect l="l" t="t" r="r" b="b"/>
              <a:pathLst>
                <a:path w="2757" h="2757" extrusionOk="0">
                  <a:moveTo>
                    <a:pt x="1378" y="2757"/>
                  </a:moveTo>
                  <a:cubicBezTo>
                    <a:pt x="2138" y="2757"/>
                    <a:pt x="2757" y="2138"/>
                    <a:pt x="2757" y="1380"/>
                  </a:cubicBezTo>
                  <a:cubicBezTo>
                    <a:pt x="2757" y="620"/>
                    <a:pt x="2138" y="1"/>
                    <a:pt x="1378" y="1"/>
                  </a:cubicBezTo>
                  <a:cubicBezTo>
                    <a:pt x="620" y="1"/>
                    <a:pt x="1" y="620"/>
                    <a:pt x="1" y="1380"/>
                  </a:cubicBezTo>
                  <a:cubicBezTo>
                    <a:pt x="1" y="2138"/>
                    <a:pt x="620" y="2757"/>
                    <a:pt x="1378"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4" name="Google Shape;1784;p13"/>
            <p:cNvSpPr/>
            <p:nvPr/>
          </p:nvSpPr>
          <p:spPr>
            <a:xfrm>
              <a:off x="1319274" y="49056"/>
              <a:ext cx="70655" cy="70713"/>
            </a:xfrm>
            <a:custGeom>
              <a:avLst/>
              <a:gdLst/>
              <a:ahLst/>
              <a:cxnLst/>
              <a:rect l="l" t="t" r="r" b="b"/>
              <a:pathLst>
                <a:path w="2757" h="2759" extrusionOk="0">
                  <a:moveTo>
                    <a:pt x="1377" y="2759"/>
                  </a:moveTo>
                  <a:cubicBezTo>
                    <a:pt x="2137" y="2759"/>
                    <a:pt x="2756" y="2138"/>
                    <a:pt x="2756" y="1380"/>
                  </a:cubicBezTo>
                  <a:cubicBezTo>
                    <a:pt x="2756" y="621"/>
                    <a:pt x="2137" y="1"/>
                    <a:pt x="1377" y="1"/>
                  </a:cubicBezTo>
                  <a:cubicBezTo>
                    <a:pt x="619" y="1"/>
                    <a:pt x="0" y="620"/>
                    <a:pt x="0" y="1380"/>
                  </a:cubicBezTo>
                  <a:cubicBezTo>
                    <a:pt x="0" y="2138"/>
                    <a:pt x="619" y="2759"/>
                    <a:pt x="1377" y="275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5" name="Google Shape;1785;p13"/>
            <p:cNvSpPr/>
            <p:nvPr/>
          </p:nvSpPr>
          <p:spPr>
            <a:xfrm>
              <a:off x="1434393" y="86834"/>
              <a:ext cx="70655" cy="70662"/>
            </a:xfrm>
            <a:custGeom>
              <a:avLst/>
              <a:gdLst/>
              <a:ahLst/>
              <a:cxnLst/>
              <a:rect l="l" t="t" r="r" b="b"/>
              <a:pathLst>
                <a:path w="2757" h="2757" extrusionOk="0">
                  <a:moveTo>
                    <a:pt x="1377" y="2756"/>
                  </a:moveTo>
                  <a:cubicBezTo>
                    <a:pt x="2137" y="2756"/>
                    <a:pt x="2756" y="2138"/>
                    <a:pt x="2756" y="1379"/>
                  </a:cubicBezTo>
                  <a:cubicBezTo>
                    <a:pt x="2756" y="619"/>
                    <a:pt x="2137" y="0"/>
                    <a:pt x="1377" y="0"/>
                  </a:cubicBezTo>
                  <a:cubicBezTo>
                    <a:pt x="619" y="0"/>
                    <a:pt x="0" y="619"/>
                    <a:pt x="0" y="1379"/>
                  </a:cubicBezTo>
                  <a:cubicBezTo>
                    <a:pt x="0" y="2138"/>
                    <a:pt x="619" y="2756"/>
                    <a:pt x="1377" y="275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6" name="Google Shape;1786;p13"/>
            <p:cNvSpPr/>
            <p:nvPr/>
          </p:nvSpPr>
          <p:spPr>
            <a:xfrm>
              <a:off x="1564632" y="109465"/>
              <a:ext cx="70655" cy="70688"/>
            </a:xfrm>
            <a:custGeom>
              <a:avLst/>
              <a:gdLst/>
              <a:ahLst/>
              <a:cxnLst/>
              <a:rect l="l" t="t" r="r" b="b"/>
              <a:pathLst>
                <a:path w="2757" h="2758" extrusionOk="0">
                  <a:moveTo>
                    <a:pt x="1378" y="2758"/>
                  </a:moveTo>
                  <a:cubicBezTo>
                    <a:pt x="2138" y="2758"/>
                    <a:pt x="2757" y="2139"/>
                    <a:pt x="2757" y="1379"/>
                  </a:cubicBezTo>
                  <a:cubicBezTo>
                    <a:pt x="2757" y="619"/>
                    <a:pt x="2138" y="0"/>
                    <a:pt x="1378" y="0"/>
                  </a:cubicBezTo>
                  <a:cubicBezTo>
                    <a:pt x="620" y="0"/>
                    <a:pt x="1" y="619"/>
                    <a:pt x="1" y="1379"/>
                  </a:cubicBezTo>
                  <a:cubicBezTo>
                    <a:pt x="1" y="2139"/>
                    <a:pt x="620" y="2758"/>
                    <a:pt x="1378" y="2758"/>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7" name="Google Shape;1787;p13"/>
            <p:cNvSpPr/>
            <p:nvPr/>
          </p:nvSpPr>
          <p:spPr>
            <a:xfrm>
              <a:off x="1685414" y="75505"/>
              <a:ext cx="70681" cy="70688"/>
            </a:xfrm>
            <a:custGeom>
              <a:avLst/>
              <a:gdLst/>
              <a:ahLst/>
              <a:cxnLst/>
              <a:rect l="l" t="t" r="r" b="b"/>
              <a:pathLst>
                <a:path w="2758" h="2758" extrusionOk="0">
                  <a:moveTo>
                    <a:pt x="1379" y="2757"/>
                  </a:moveTo>
                  <a:cubicBezTo>
                    <a:pt x="2137" y="2757"/>
                    <a:pt x="2758" y="2138"/>
                    <a:pt x="2758" y="1378"/>
                  </a:cubicBezTo>
                  <a:cubicBezTo>
                    <a:pt x="2758" y="620"/>
                    <a:pt x="2137" y="1"/>
                    <a:pt x="1379" y="1"/>
                  </a:cubicBezTo>
                  <a:cubicBezTo>
                    <a:pt x="619" y="1"/>
                    <a:pt x="0" y="620"/>
                    <a:pt x="0" y="1378"/>
                  </a:cubicBezTo>
                  <a:cubicBezTo>
                    <a:pt x="0" y="2138"/>
                    <a:pt x="619" y="2757"/>
                    <a:pt x="1379"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8" name="Google Shape;1788;p13"/>
            <p:cNvSpPr/>
            <p:nvPr/>
          </p:nvSpPr>
          <p:spPr>
            <a:xfrm>
              <a:off x="1866652" y="30141"/>
              <a:ext cx="76011" cy="70662"/>
            </a:xfrm>
            <a:custGeom>
              <a:avLst/>
              <a:gdLst/>
              <a:ahLst/>
              <a:cxnLst/>
              <a:rect l="l" t="t" r="r" b="b"/>
              <a:pathLst>
                <a:path w="2966" h="2757" extrusionOk="0">
                  <a:moveTo>
                    <a:pt x="1485" y="0"/>
                  </a:moveTo>
                  <a:cubicBezTo>
                    <a:pt x="1411" y="0"/>
                    <a:pt x="1336" y="6"/>
                    <a:pt x="1261" y="19"/>
                  </a:cubicBezTo>
                  <a:cubicBezTo>
                    <a:pt x="510" y="142"/>
                    <a:pt x="0" y="850"/>
                    <a:pt x="123" y="1602"/>
                  </a:cubicBezTo>
                  <a:cubicBezTo>
                    <a:pt x="233" y="2277"/>
                    <a:pt x="818" y="2757"/>
                    <a:pt x="1482" y="2757"/>
                  </a:cubicBezTo>
                  <a:cubicBezTo>
                    <a:pt x="1556" y="2757"/>
                    <a:pt x="1631" y="2751"/>
                    <a:pt x="1706" y="2738"/>
                  </a:cubicBezTo>
                  <a:cubicBezTo>
                    <a:pt x="2456" y="2616"/>
                    <a:pt x="2965" y="1907"/>
                    <a:pt x="2843" y="1157"/>
                  </a:cubicBezTo>
                  <a:cubicBezTo>
                    <a:pt x="2732" y="481"/>
                    <a:pt x="2147" y="0"/>
                    <a:pt x="14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9" name="Google Shape;1789;p13"/>
            <p:cNvSpPr/>
            <p:nvPr/>
          </p:nvSpPr>
          <p:spPr>
            <a:xfrm>
              <a:off x="1998762" y="0"/>
              <a:ext cx="70655" cy="70662"/>
            </a:xfrm>
            <a:custGeom>
              <a:avLst/>
              <a:gdLst/>
              <a:ahLst/>
              <a:cxnLst/>
              <a:rect l="l" t="t" r="r" b="b"/>
              <a:pathLst>
                <a:path w="2757" h="2757" extrusionOk="0">
                  <a:moveTo>
                    <a:pt x="1378" y="2756"/>
                  </a:moveTo>
                  <a:cubicBezTo>
                    <a:pt x="2138" y="2756"/>
                    <a:pt x="2757" y="2137"/>
                    <a:pt x="2757" y="1379"/>
                  </a:cubicBezTo>
                  <a:cubicBezTo>
                    <a:pt x="2757" y="619"/>
                    <a:pt x="2138" y="0"/>
                    <a:pt x="1378" y="0"/>
                  </a:cubicBezTo>
                  <a:cubicBezTo>
                    <a:pt x="620" y="0"/>
                    <a:pt x="1" y="619"/>
                    <a:pt x="1" y="1379"/>
                  </a:cubicBezTo>
                  <a:cubicBezTo>
                    <a:pt x="1" y="2137"/>
                    <a:pt x="620" y="2756"/>
                    <a:pt x="1378" y="275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0" name="Google Shape;1790;p13"/>
            <p:cNvSpPr/>
            <p:nvPr/>
          </p:nvSpPr>
          <p:spPr>
            <a:xfrm>
              <a:off x="2121441" y="5639"/>
              <a:ext cx="70655" cy="70662"/>
            </a:xfrm>
            <a:custGeom>
              <a:avLst/>
              <a:gdLst/>
              <a:ahLst/>
              <a:cxnLst/>
              <a:rect l="l" t="t" r="r" b="b"/>
              <a:pathLst>
                <a:path w="2757" h="2757" extrusionOk="0">
                  <a:moveTo>
                    <a:pt x="1378" y="2757"/>
                  </a:moveTo>
                  <a:cubicBezTo>
                    <a:pt x="2138" y="2757"/>
                    <a:pt x="2757" y="2138"/>
                    <a:pt x="2757" y="1380"/>
                  </a:cubicBezTo>
                  <a:cubicBezTo>
                    <a:pt x="2757" y="620"/>
                    <a:pt x="2138" y="1"/>
                    <a:pt x="1378" y="1"/>
                  </a:cubicBezTo>
                  <a:cubicBezTo>
                    <a:pt x="620" y="1"/>
                    <a:pt x="1" y="620"/>
                    <a:pt x="1" y="1380"/>
                  </a:cubicBezTo>
                  <a:cubicBezTo>
                    <a:pt x="1" y="2138"/>
                    <a:pt x="620" y="2757"/>
                    <a:pt x="1378"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1" name="Google Shape;1791;p13"/>
            <p:cNvSpPr/>
            <p:nvPr/>
          </p:nvSpPr>
          <p:spPr>
            <a:xfrm>
              <a:off x="2251654" y="49056"/>
              <a:ext cx="70655" cy="70713"/>
            </a:xfrm>
            <a:custGeom>
              <a:avLst/>
              <a:gdLst/>
              <a:ahLst/>
              <a:cxnLst/>
              <a:rect l="l" t="t" r="r" b="b"/>
              <a:pathLst>
                <a:path w="2757" h="2759" extrusionOk="0">
                  <a:moveTo>
                    <a:pt x="1380" y="2759"/>
                  </a:moveTo>
                  <a:cubicBezTo>
                    <a:pt x="2138" y="2759"/>
                    <a:pt x="2757" y="2138"/>
                    <a:pt x="2757" y="1380"/>
                  </a:cubicBezTo>
                  <a:cubicBezTo>
                    <a:pt x="2757" y="621"/>
                    <a:pt x="2138" y="1"/>
                    <a:pt x="1380" y="1"/>
                  </a:cubicBezTo>
                  <a:cubicBezTo>
                    <a:pt x="620" y="1"/>
                    <a:pt x="1" y="620"/>
                    <a:pt x="1" y="1380"/>
                  </a:cubicBezTo>
                  <a:cubicBezTo>
                    <a:pt x="1" y="2138"/>
                    <a:pt x="620" y="2759"/>
                    <a:pt x="1380" y="275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2" name="Google Shape;1792;p13"/>
            <p:cNvSpPr/>
            <p:nvPr/>
          </p:nvSpPr>
          <p:spPr>
            <a:xfrm>
              <a:off x="2366824" y="86834"/>
              <a:ext cx="70655" cy="70662"/>
            </a:xfrm>
            <a:custGeom>
              <a:avLst/>
              <a:gdLst/>
              <a:ahLst/>
              <a:cxnLst/>
              <a:rect l="l" t="t" r="r" b="b"/>
              <a:pathLst>
                <a:path w="2757" h="2757" extrusionOk="0">
                  <a:moveTo>
                    <a:pt x="1377" y="2756"/>
                  </a:moveTo>
                  <a:cubicBezTo>
                    <a:pt x="2137" y="2756"/>
                    <a:pt x="2756" y="2138"/>
                    <a:pt x="2756" y="1379"/>
                  </a:cubicBezTo>
                  <a:cubicBezTo>
                    <a:pt x="2756" y="619"/>
                    <a:pt x="2137" y="0"/>
                    <a:pt x="1377" y="0"/>
                  </a:cubicBezTo>
                  <a:cubicBezTo>
                    <a:pt x="619" y="0"/>
                    <a:pt x="0" y="619"/>
                    <a:pt x="0" y="1379"/>
                  </a:cubicBezTo>
                  <a:cubicBezTo>
                    <a:pt x="0" y="2138"/>
                    <a:pt x="619" y="2756"/>
                    <a:pt x="1377" y="275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3" name="Google Shape;1793;p13"/>
            <p:cNvSpPr/>
            <p:nvPr/>
          </p:nvSpPr>
          <p:spPr>
            <a:xfrm>
              <a:off x="2497037" y="109465"/>
              <a:ext cx="70681" cy="70688"/>
            </a:xfrm>
            <a:custGeom>
              <a:avLst/>
              <a:gdLst/>
              <a:ahLst/>
              <a:cxnLst/>
              <a:rect l="l" t="t" r="r" b="b"/>
              <a:pathLst>
                <a:path w="2758" h="2758" extrusionOk="0">
                  <a:moveTo>
                    <a:pt x="1379" y="2758"/>
                  </a:moveTo>
                  <a:cubicBezTo>
                    <a:pt x="2139" y="2758"/>
                    <a:pt x="2758" y="2139"/>
                    <a:pt x="2758" y="1379"/>
                  </a:cubicBezTo>
                  <a:cubicBezTo>
                    <a:pt x="2758" y="619"/>
                    <a:pt x="2139" y="0"/>
                    <a:pt x="1379" y="0"/>
                  </a:cubicBezTo>
                  <a:cubicBezTo>
                    <a:pt x="621" y="0"/>
                    <a:pt x="0" y="619"/>
                    <a:pt x="0" y="1379"/>
                  </a:cubicBezTo>
                  <a:cubicBezTo>
                    <a:pt x="0" y="2139"/>
                    <a:pt x="619" y="2758"/>
                    <a:pt x="1379" y="2758"/>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4" name="Google Shape;1794;p13"/>
            <p:cNvSpPr/>
            <p:nvPr/>
          </p:nvSpPr>
          <p:spPr>
            <a:xfrm>
              <a:off x="2617845" y="75505"/>
              <a:ext cx="70655" cy="70688"/>
            </a:xfrm>
            <a:custGeom>
              <a:avLst/>
              <a:gdLst/>
              <a:ahLst/>
              <a:cxnLst/>
              <a:rect l="l" t="t" r="r" b="b"/>
              <a:pathLst>
                <a:path w="2757" h="2758" extrusionOk="0">
                  <a:moveTo>
                    <a:pt x="1379" y="2757"/>
                  </a:moveTo>
                  <a:cubicBezTo>
                    <a:pt x="2137" y="2757"/>
                    <a:pt x="2756" y="2138"/>
                    <a:pt x="2756" y="1378"/>
                  </a:cubicBezTo>
                  <a:cubicBezTo>
                    <a:pt x="2756" y="620"/>
                    <a:pt x="2137" y="1"/>
                    <a:pt x="1379" y="1"/>
                  </a:cubicBezTo>
                  <a:cubicBezTo>
                    <a:pt x="619" y="1"/>
                    <a:pt x="0" y="620"/>
                    <a:pt x="0" y="1378"/>
                  </a:cubicBezTo>
                  <a:cubicBezTo>
                    <a:pt x="0" y="2138"/>
                    <a:pt x="619" y="2757"/>
                    <a:pt x="1379"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5" name="Google Shape;1795;p13"/>
            <p:cNvSpPr/>
            <p:nvPr/>
          </p:nvSpPr>
          <p:spPr>
            <a:xfrm>
              <a:off x="2779094" y="30089"/>
              <a:ext cx="70655" cy="70662"/>
            </a:xfrm>
            <a:custGeom>
              <a:avLst/>
              <a:gdLst/>
              <a:ahLst/>
              <a:cxnLst/>
              <a:rect l="l" t="t" r="r" b="b"/>
              <a:pathLst>
                <a:path w="2757" h="2757" extrusionOk="0">
                  <a:moveTo>
                    <a:pt x="1379" y="2757"/>
                  </a:moveTo>
                  <a:cubicBezTo>
                    <a:pt x="2138" y="2757"/>
                    <a:pt x="2757" y="2138"/>
                    <a:pt x="2757" y="1380"/>
                  </a:cubicBezTo>
                  <a:cubicBezTo>
                    <a:pt x="2757" y="620"/>
                    <a:pt x="2138" y="1"/>
                    <a:pt x="1379" y="1"/>
                  </a:cubicBezTo>
                  <a:cubicBezTo>
                    <a:pt x="621" y="1"/>
                    <a:pt x="0" y="620"/>
                    <a:pt x="0" y="1380"/>
                  </a:cubicBezTo>
                  <a:cubicBezTo>
                    <a:pt x="0" y="2138"/>
                    <a:pt x="619" y="2757"/>
                    <a:pt x="1379"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6" name="Google Shape;1796;p13"/>
            <p:cNvSpPr/>
            <p:nvPr/>
          </p:nvSpPr>
          <p:spPr>
            <a:xfrm>
              <a:off x="2908538" y="0"/>
              <a:ext cx="70655" cy="70662"/>
            </a:xfrm>
            <a:custGeom>
              <a:avLst/>
              <a:gdLst/>
              <a:ahLst/>
              <a:cxnLst/>
              <a:rect l="l" t="t" r="r" b="b"/>
              <a:pathLst>
                <a:path w="2757" h="2757" extrusionOk="0">
                  <a:moveTo>
                    <a:pt x="1378" y="0"/>
                  </a:moveTo>
                  <a:cubicBezTo>
                    <a:pt x="618" y="0"/>
                    <a:pt x="0" y="617"/>
                    <a:pt x="0" y="1379"/>
                  </a:cubicBezTo>
                  <a:cubicBezTo>
                    <a:pt x="0" y="2139"/>
                    <a:pt x="618" y="2756"/>
                    <a:pt x="1378" y="2756"/>
                  </a:cubicBezTo>
                  <a:cubicBezTo>
                    <a:pt x="2139" y="2756"/>
                    <a:pt x="2757" y="2139"/>
                    <a:pt x="2757" y="1379"/>
                  </a:cubicBezTo>
                  <a:cubicBezTo>
                    <a:pt x="2757" y="617"/>
                    <a:pt x="2139" y="0"/>
                    <a:pt x="137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7" name="Google Shape;1797;p13"/>
            <p:cNvSpPr/>
            <p:nvPr/>
          </p:nvSpPr>
          <p:spPr>
            <a:xfrm>
              <a:off x="3031217" y="5639"/>
              <a:ext cx="70655" cy="70662"/>
            </a:xfrm>
            <a:custGeom>
              <a:avLst/>
              <a:gdLst/>
              <a:ahLst/>
              <a:cxnLst/>
              <a:rect l="l" t="t" r="r" b="b"/>
              <a:pathLst>
                <a:path w="2757" h="2757" extrusionOk="0">
                  <a:moveTo>
                    <a:pt x="1378" y="2757"/>
                  </a:moveTo>
                  <a:cubicBezTo>
                    <a:pt x="2138" y="2757"/>
                    <a:pt x="2757" y="2138"/>
                    <a:pt x="2757" y="1380"/>
                  </a:cubicBezTo>
                  <a:cubicBezTo>
                    <a:pt x="2757" y="620"/>
                    <a:pt x="2138" y="1"/>
                    <a:pt x="1378" y="1"/>
                  </a:cubicBezTo>
                  <a:cubicBezTo>
                    <a:pt x="620" y="1"/>
                    <a:pt x="1" y="620"/>
                    <a:pt x="1" y="1380"/>
                  </a:cubicBezTo>
                  <a:cubicBezTo>
                    <a:pt x="1" y="2138"/>
                    <a:pt x="620" y="2757"/>
                    <a:pt x="1378"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8" name="Google Shape;1798;p13"/>
            <p:cNvSpPr/>
            <p:nvPr/>
          </p:nvSpPr>
          <p:spPr>
            <a:xfrm>
              <a:off x="3161430" y="49056"/>
              <a:ext cx="70706" cy="70713"/>
            </a:xfrm>
            <a:custGeom>
              <a:avLst/>
              <a:gdLst/>
              <a:ahLst/>
              <a:cxnLst/>
              <a:rect l="l" t="t" r="r" b="b"/>
              <a:pathLst>
                <a:path w="2759" h="2759" extrusionOk="0">
                  <a:moveTo>
                    <a:pt x="1379" y="2759"/>
                  </a:moveTo>
                  <a:cubicBezTo>
                    <a:pt x="2139" y="2759"/>
                    <a:pt x="2758" y="2138"/>
                    <a:pt x="2758" y="1380"/>
                  </a:cubicBezTo>
                  <a:cubicBezTo>
                    <a:pt x="2758" y="621"/>
                    <a:pt x="2139" y="1"/>
                    <a:pt x="1379" y="1"/>
                  </a:cubicBezTo>
                  <a:cubicBezTo>
                    <a:pt x="621" y="1"/>
                    <a:pt x="0" y="620"/>
                    <a:pt x="0" y="1380"/>
                  </a:cubicBezTo>
                  <a:cubicBezTo>
                    <a:pt x="0" y="2138"/>
                    <a:pt x="621" y="2759"/>
                    <a:pt x="1379" y="275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9" name="Google Shape;1799;p13"/>
            <p:cNvSpPr/>
            <p:nvPr/>
          </p:nvSpPr>
          <p:spPr>
            <a:xfrm>
              <a:off x="3276575" y="86834"/>
              <a:ext cx="70681" cy="70662"/>
            </a:xfrm>
            <a:custGeom>
              <a:avLst/>
              <a:gdLst/>
              <a:ahLst/>
              <a:cxnLst/>
              <a:rect l="l" t="t" r="r" b="b"/>
              <a:pathLst>
                <a:path w="2758" h="2757" extrusionOk="0">
                  <a:moveTo>
                    <a:pt x="1380" y="2756"/>
                  </a:moveTo>
                  <a:cubicBezTo>
                    <a:pt x="2138" y="2756"/>
                    <a:pt x="2757" y="2138"/>
                    <a:pt x="2757" y="1379"/>
                  </a:cubicBezTo>
                  <a:cubicBezTo>
                    <a:pt x="2757" y="619"/>
                    <a:pt x="2138" y="0"/>
                    <a:pt x="1380" y="0"/>
                  </a:cubicBezTo>
                  <a:cubicBezTo>
                    <a:pt x="620" y="0"/>
                    <a:pt x="1" y="619"/>
                    <a:pt x="1" y="1379"/>
                  </a:cubicBezTo>
                  <a:cubicBezTo>
                    <a:pt x="1" y="2138"/>
                    <a:pt x="620" y="2756"/>
                    <a:pt x="1380" y="275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0" name="Google Shape;1800;p13"/>
            <p:cNvSpPr/>
            <p:nvPr/>
          </p:nvSpPr>
          <p:spPr>
            <a:xfrm>
              <a:off x="3406839" y="109465"/>
              <a:ext cx="70655" cy="70688"/>
            </a:xfrm>
            <a:custGeom>
              <a:avLst/>
              <a:gdLst/>
              <a:ahLst/>
              <a:cxnLst/>
              <a:rect l="l" t="t" r="r" b="b"/>
              <a:pathLst>
                <a:path w="2757" h="2758" extrusionOk="0">
                  <a:moveTo>
                    <a:pt x="1378" y="2758"/>
                  </a:moveTo>
                  <a:cubicBezTo>
                    <a:pt x="2138" y="2758"/>
                    <a:pt x="2757" y="2139"/>
                    <a:pt x="2757" y="1379"/>
                  </a:cubicBezTo>
                  <a:cubicBezTo>
                    <a:pt x="2757" y="619"/>
                    <a:pt x="2138" y="0"/>
                    <a:pt x="1378" y="0"/>
                  </a:cubicBezTo>
                  <a:cubicBezTo>
                    <a:pt x="619" y="0"/>
                    <a:pt x="0" y="619"/>
                    <a:pt x="0" y="1379"/>
                  </a:cubicBezTo>
                  <a:cubicBezTo>
                    <a:pt x="0" y="2139"/>
                    <a:pt x="619" y="2758"/>
                    <a:pt x="1378" y="2758"/>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1" name="Google Shape;1801;p13"/>
            <p:cNvSpPr/>
            <p:nvPr/>
          </p:nvSpPr>
          <p:spPr>
            <a:xfrm>
              <a:off x="3527647" y="75505"/>
              <a:ext cx="70655" cy="70688"/>
            </a:xfrm>
            <a:custGeom>
              <a:avLst/>
              <a:gdLst/>
              <a:ahLst/>
              <a:cxnLst/>
              <a:rect l="l" t="t" r="r" b="b"/>
              <a:pathLst>
                <a:path w="2757" h="2758" extrusionOk="0">
                  <a:moveTo>
                    <a:pt x="1378" y="2757"/>
                  </a:moveTo>
                  <a:cubicBezTo>
                    <a:pt x="2138" y="2757"/>
                    <a:pt x="2757" y="2138"/>
                    <a:pt x="2757" y="1378"/>
                  </a:cubicBezTo>
                  <a:cubicBezTo>
                    <a:pt x="2757" y="620"/>
                    <a:pt x="2138" y="1"/>
                    <a:pt x="1378" y="1"/>
                  </a:cubicBezTo>
                  <a:cubicBezTo>
                    <a:pt x="620" y="1"/>
                    <a:pt x="1" y="620"/>
                    <a:pt x="1" y="1378"/>
                  </a:cubicBezTo>
                  <a:cubicBezTo>
                    <a:pt x="1" y="2138"/>
                    <a:pt x="620" y="2757"/>
                    <a:pt x="1378"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2" name="Google Shape;1802;p13"/>
            <p:cNvSpPr/>
            <p:nvPr/>
          </p:nvSpPr>
          <p:spPr>
            <a:xfrm>
              <a:off x="3694559" y="30089"/>
              <a:ext cx="70655" cy="70662"/>
            </a:xfrm>
            <a:custGeom>
              <a:avLst/>
              <a:gdLst/>
              <a:ahLst/>
              <a:cxnLst/>
              <a:rect l="l" t="t" r="r" b="b"/>
              <a:pathLst>
                <a:path w="2757" h="2757" extrusionOk="0">
                  <a:moveTo>
                    <a:pt x="1378" y="1"/>
                  </a:moveTo>
                  <a:cubicBezTo>
                    <a:pt x="616" y="1"/>
                    <a:pt x="0" y="618"/>
                    <a:pt x="0" y="1380"/>
                  </a:cubicBezTo>
                  <a:cubicBezTo>
                    <a:pt x="0" y="2140"/>
                    <a:pt x="616" y="2757"/>
                    <a:pt x="1378" y="2757"/>
                  </a:cubicBezTo>
                  <a:cubicBezTo>
                    <a:pt x="2139" y="2757"/>
                    <a:pt x="2757" y="2140"/>
                    <a:pt x="2757" y="1380"/>
                  </a:cubicBezTo>
                  <a:cubicBezTo>
                    <a:pt x="2757" y="618"/>
                    <a:pt x="2139" y="1"/>
                    <a:pt x="137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3" name="Google Shape;1803;p13"/>
            <p:cNvSpPr/>
            <p:nvPr/>
          </p:nvSpPr>
          <p:spPr>
            <a:xfrm>
              <a:off x="3823953" y="0"/>
              <a:ext cx="70655" cy="70662"/>
            </a:xfrm>
            <a:custGeom>
              <a:avLst/>
              <a:gdLst/>
              <a:ahLst/>
              <a:cxnLst/>
              <a:rect l="l" t="t" r="r" b="b"/>
              <a:pathLst>
                <a:path w="2757" h="2757" extrusionOk="0">
                  <a:moveTo>
                    <a:pt x="1380" y="2756"/>
                  </a:moveTo>
                  <a:cubicBezTo>
                    <a:pt x="2138" y="2756"/>
                    <a:pt x="2757" y="2137"/>
                    <a:pt x="2757" y="1379"/>
                  </a:cubicBezTo>
                  <a:cubicBezTo>
                    <a:pt x="2757" y="619"/>
                    <a:pt x="2138" y="0"/>
                    <a:pt x="1380" y="0"/>
                  </a:cubicBezTo>
                  <a:cubicBezTo>
                    <a:pt x="620" y="0"/>
                    <a:pt x="1" y="619"/>
                    <a:pt x="1" y="1379"/>
                  </a:cubicBezTo>
                  <a:cubicBezTo>
                    <a:pt x="1" y="2137"/>
                    <a:pt x="620" y="2756"/>
                    <a:pt x="1380" y="275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4" name="Google Shape;1804;p13"/>
            <p:cNvSpPr/>
            <p:nvPr/>
          </p:nvSpPr>
          <p:spPr>
            <a:xfrm>
              <a:off x="3946631" y="5639"/>
              <a:ext cx="70706" cy="70662"/>
            </a:xfrm>
            <a:custGeom>
              <a:avLst/>
              <a:gdLst/>
              <a:ahLst/>
              <a:cxnLst/>
              <a:rect l="l" t="t" r="r" b="b"/>
              <a:pathLst>
                <a:path w="2759" h="2757" extrusionOk="0">
                  <a:moveTo>
                    <a:pt x="1380" y="2757"/>
                  </a:moveTo>
                  <a:cubicBezTo>
                    <a:pt x="2138" y="2757"/>
                    <a:pt x="2759" y="2138"/>
                    <a:pt x="2759" y="1380"/>
                  </a:cubicBezTo>
                  <a:cubicBezTo>
                    <a:pt x="2759" y="620"/>
                    <a:pt x="2138" y="1"/>
                    <a:pt x="1380" y="1"/>
                  </a:cubicBezTo>
                  <a:cubicBezTo>
                    <a:pt x="620" y="1"/>
                    <a:pt x="1" y="620"/>
                    <a:pt x="1" y="1380"/>
                  </a:cubicBezTo>
                  <a:cubicBezTo>
                    <a:pt x="1" y="2138"/>
                    <a:pt x="620" y="2757"/>
                    <a:pt x="1380"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5" name="Google Shape;1805;p13"/>
            <p:cNvSpPr/>
            <p:nvPr/>
          </p:nvSpPr>
          <p:spPr>
            <a:xfrm>
              <a:off x="4072181" y="49209"/>
              <a:ext cx="80214" cy="70713"/>
            </a:xfrm>
            <a:custGeom>
              <a:avLst/>
              <a:gdLst/>
              <a:ahLst/>
              <a:cxnLst/>
              <a:rect l="l" t="t" r="r" b="b"/>
              <a:pathLst>
                <a:path w="3130" h="2759" extrusionOk="0">
                  <a:moveTo>
                    <a:pt x="1564" y="1"/>
                  </a:moveTo>
                  <a:cubicBezTo>
                    <a:pt x="1389" y="1"/>
                    <a:pt x="1212" y="34"/>
                    <a:pt x="1041" y="104"/>
                  </a:cubicBezTo>
                  <a:cubicBezTo>
                    <a:pt x="337" y="395"/>
                    <a:pt x="0" y="1201"/>
                    <a:pt x="291" y="1905"/>
                  </a:cubicBezTo>
                  <a:cubicBezTo>
                    <a:pt x="510" y="2437"/>
                    <a:pt x="1024" y="2758"/>
                    <a:pt x="1566" y="2758"/>
                  </a:cubicBezTo>
                  <a:cubicBezTo>
                    <a:pt x="1741" y="2758"/>
                    <a:pt x="1918" y="2725"/>
                    <a:pt x="2089" y="2655"/>
                  </a:cubicBezTo>
                  <a:cubicBezTo>
                    <a:pt x="2793" y="2364"/>
                    <a:pt x="3130" y="1558"/>
                    <a:pt x="2839" y="854"/>
                  </a:cubicBezTo>
                  <a:cubicBezTo>
                    <a:pt x="2620" y="322"/>
                    <a:pt x="2106" y="1"/>
                    <a:pt x="156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6" name="Google Shape;1806;p13"/>
            <p:cNvSpPr/>
            <p:nvPr/>
          </p:nvSpPr>
          <p:spPr>
            <a:xfrm>
              <a:off x="4192015" y="86834"/>
              <a:ext cx="70706" cy="70662"/>
            </a:xfrm>
            <a:custGeom>
              <a:avLst/>
              <a:gdLst/>
              <a:ahLst/>
              <a:cxnLst/>
              <a:rect l="l" t="t" r="r" b="b"/>
              <a:pathLst>
                <a:path w="2759" h="2757" extrusionOk="0">
                  <a:moveTo>
                    <a:pt x="1379" y="2756"/>
                  </a:moveTo>
                  <a:cubicBezTo>
                    <a:pt x="2139" y="2756"/>
                    <a:pt x="2758" y="2138"/>
                    <a:pt x="2758" y="1379"/>
                  </a:cubicBezTo>
                  <a:cubicBezTo>
                    <a:pt x="2758" y="619"/>
                    <a:pt x="2139" y="0"/>
                    <a:pt x="1379" y="0"/>
                  </a:cubicBezTo>
                  <a:cubicBezTo>
                    <a:pt x="619" y="0"/>
                    <a:pt x="0" y="619"/>
                    <a:pt x="0" y="1379"/>
                  </a:cubicBezTo>
                  <a:cubicBezTo>
                    <a:pt x="0" y="2138"/>
                    <a:pt x="621" y="2756"/>
                    <a:pt x="1379" y="275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7" name="Google Shape;1807;p13"/>
            <p:cNvSpPr/>
            <p:nvPr/>
          </p:nvSpPr>
          <p:spPr>
            <a:xfrm>
              <a:off x="4322254" y="109465"/>
              <a:ext cx="70655" cy="70688"/>
            </a:xfrm>
            <a:custGeom>
              <a:avLst/>
              <a:gdLst/>
              <a:ahLst/>
              <a:cxnLst/>
              <a:rect l="l" t="t" r="r" b="b"/>
              <a:pathLst>
                <a:path w="2757" h="2758" extrusionOk="0">
                  <a:moveTo>
                    <a:pt x="1380" y="2758"/>
                  </a:moveTo>
                  <a:cubicBezTo>
                    <a:pt x="2138" y="2758"/>
                    <a:pt x="2757" y="2139"/>
                    <a:pt x="2757" y="1379"/>
                  </a:cubicBezTo>
                  <a:cubicBezTo>
                    <a:pt x="2757" y="619"/>
                    <a:pt x="2138" y="0"/>
                    <a:pt x="1380" y="0"/>
                  </a:cubicBezTo>
                  <a:cubicBezTo>
                    <a:pt x="621" y="0"/>
                    <a:pt x="1" y="619"/>
                    <a:pt x="1" y="1379"/>
                  </a:cubicBezTo>
                  <a:cubicBezTo>
                    <a:pt x="1" y="2139"/>
                    <a:pt x="620" y="2758"/>
                    <a:pt x="1380" y="2758"/>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8" name="Google Shape;1808;p13"/>
            <p:cNvSpPr/>
            <p:nvPr/>
          </p:nvSpPr>
          <p:spPr>
            <a:xfrm>
              <a:off x="4443087" y="75505"/>
              <a:ext cx="70655" cy="70688"/>
            </a:xfrm>
            <a:custGeom>
              <a:avLst/>
              <a:gdLst/>
              <a:ahLst/>
              <a:cxnLst/>
              <a:rect l="l" t="t" r="r" b="b"/>
              <a:pathLst>
                <a:path w="2757" h="2758" extrusionOk="0">
                  <a:moveTo>
                    <a:pt x="1377" y="2757"/>
                  </a:moveTo>
                  <a:cubicBezTo>
                    <a:pt x="2137" y="2757"/>
                    <a:pt x="2756" y="2138"/>
                    <a:pt x="2756" y="1378"/>
                  </a:cubicBezTo>
                  <a:cubicBezTo>
                    <a:pt x="2756" y="620"/>
                    <a:pt x="2137" y="1"/>
                    <a:pt x="1377" y="1"/>
                  </a:cubicBezTo>
                  <a:cubicBezTo>
                    <a:pt x="619" y="1"/>
                    <a:pt x="0" y="620"/>
                    <a:pt x="0" y="1378"/>
                  </a:cubicBezTo>
                  <a:cubicBezTo>
                    <a:pt x="0" y="2138"/>
                    <a:pt x="619" y="2757"/>
                    <a:pt x="1377"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9" name="Google Shape;1809;p13"/>
            <p:cNvSpPr/>
            <p:nvPr/>
          </p:nvSpPr>
          <p:spPr>
            <a:xfrm>
              <a:off x="4604336" y="30089"/>
              <a:ext cx="70655" cy="70662"/>
            </a:xfrm>
            <a:custGeom>
              <a:avLst/>
              <a:gdLst/>
              <a:ahLst/>
              <a:cxnLst/>
              <a:rect l="l" t="t" r="r" b="b"/>
              <a:pathLst>
                <a:path w="2757" h="2757" extrusionOk="0">
                  <a:moveTo>
                    <a:pt x="1379" y="2757"/>
                  </a:moveTo>
                  <a:cubicBezTo>
                    <a:pt x="2137" y="2757"/>
                    <a:pt x="2756" y="2138"/>
                    <a:pt x="2756" y="1380"/>
                  </a:cubicBezTo>
                  <a:cubicBezTo>
                    <a:pt x="2756" y="620"/>
                    <a:pt x="2137" y="1"/>
                    <a:pt x="1379" y="1"/>
                  </a:cubicBezTo>
                  <a:cubicBezTo>
                    <a:pt x="619" y="1"/>
                    <a:pt x="0" y="620"/>
                    <a:pt x="0" y="1380"/>
                  </a:cubicBezTo>
                  <a:cubicBezTo>
                    <a:pt x="0" y="2138"/>
                    <a:pt x="619" y="2757"/>
                    <a:pt x="1379"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0" name="Google Shape;1810;p13"/>
            <p:cNvSpPr/>
            <p:nvPr/>
          </p:nvSpPr>
          <p:spPr>
            <a:xfrm>
              <a:off x="4729013" y="26"/>
              <a:ext cx="80188" cy="70713"/>
            </a:xfrm>
            <a:custGeom>
              <a:avLst/>
              <a:gdLst/>
              <a:ahLst/>
              <a:cxnLst/>
              <a:rect l="l" t="t" r="r" b="b"/>
              <a:pathLst>
                <a:path w="3129" h="2759" extrusionOk="0">
                  <a:moveTo>
                    <a:pt x="1564" y="1"/>
                  </a:moveTo>
                  <a:cubicBezTo>
                    <a:pt x="1389" y="1"/>
                    <a:pt x="1211" y="34"/>
                    <a:pt x="1039" y="105"/>
                  </a:cubicBezTo>
                  <a:cubicBezTo>
                    <a:pt x="336" y="396"/>
                    <a:pt x="0" y="1200"/>
                    <a:pt x="289" y="1904"/>
                  </a:cubicBezTo>
                  <a:cubicBezTo>
                    <a:pt x="509" y="2436"/>
                    <a:pt x="1023" y="2758"/>
                    <a:pt x="1565" y="2758"/>
                  </a:cubicBezTo>
                  <a:cubicBezTo>
                    <a:pt x="1740" y="2758"/>
                    <a:pt x="1918" y="2725"/>
                    <a:pt x="2089" y="2654"/>
                  </a:cubicBezTo>
                  <a:cubicBezTo>
                    <a:pt x="2793" y="2364"/>
                    <a:pt x="3128" y="1559"/>
                    <a:pt x="2838" y="854"/>
                  </a:cubicBezTo>
                  <a:cubicBezTo>
                    <a:pt x="2620" y="322"/>
                    <a:pt x="2106" y="1"/>
                    <a:pt x="156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1" name="Google Shape;1811;p13"/>
            <p:cNvSpPr/>
            <p:nvPr/>
          </p:nvSpPr>
          <p:spPr>
            <a:xfrm>
              <a:off x="4856459" y="5639"/>
              <a:ext cx="70655" cy="70662"/>
            </a:xfrm>
            <a:custGeom>
              <a:avLst/>
              <a:gdLst/>
              <a:ahLst/>
              <a:cxnLst/>
              <a:rect l="l" t="t" r="r" b="b"/>
              <a:pathLst>
                <a:path w="2757" h="2757" extrusionOk="0">
                  <a:moveTo>
                    <a:pt x="1378" y="2757"/>
                  </a:moveTo>
                  <a:cubicBezTo>
                    <a:pt x="2138" y="2757"/>
                    <a:pt x="2757" y="2138"/>
                    <a:pt x="2757" y="1380"/>
                  </a:cubicBezTo>
                  <a:cubicBezTo>
                    <a:pt x="2757" y="620"/>
                    <a:pt x="2138" y="1"/>
                    <a:pt x="1378" y="1"/>
                  </a:cubicBezTo>
                  <a:cubicBezTo>
                    <a:pt x="618" y="1"/>
                    <a:pt x="0" y="620"/>
                    <a:pt x="0" y="1380"/>
                  </a:cubicBezTo>
                  <a:cubicBezTo>
                    <a:pt x="0" y="2138"/>
                    <a:pt x="619" y="2757"/>
                    <a:pt x="1378"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2" name="Google Shape;1812;p13"/>
            <p:cNvSpPr/>
            <p:nvPr/>
          </p:nvSpPr>
          <p:spPr>
            <a:xfrm>
              <a:off x="4986672" y="49056"/>
              <a:ext cx="70706" cy="70662"/>
            </a:xfrm>
            <a:custGeom>
              <a:avLst/>
              <a:gdLst/>
              <a:ahLst/>
              <a:cxnLst/>
              <a:rect l="l" t="t" r="r" b="b"/>
              <a:pathLst>
                <a:path w="2759" h="2757" extrusionOk="0">
                  <a:moveTo>
                    <a:pt x="1379" y="1"/>
                  </a:moveTo>
                  <a:cubicBezTo>
                    <a:pt x="618" y="1"/>
                    <a:pt x="0" y="618"/>
                    <a:pt x="0" y="1380"/>
                  </a:cubicBezTo>
                  <a:cubicBezTo>
                    <a:pt x="0" y="2141"/>
                    <a:pt x="618" y="2757"/>
                    <a:pt x="1379" y="2757"/>
                  </a:cubicBezTo>
                  <a:cubicBezTo>
                    <a:pt x="2141" y="2757"/>
                    <a:pt x="2758" y="2141"/>
                    <a:pt x="2758" y="1380"/>
                  </a:cubicBezTo>
                  <a:cubicBezTo>
                    <a:pt x="2758" y="618"/>
                    <a:pt x="2141" y="1"/>
                    <a:pt x="137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3" name="Google Shape;1813;p13"/>
            <p:cNvSpPr/>
            <p:nvPr/>
          </p:nvSpPr>
          <p:spPr>
            <a:xfrm>
              <a:off x="5101817" y="86834"/>
              <a:ext cx="70655" cy="70662"/>
            </a:xfrm>
            <a:custGeom>
              <a:avLst/>
              <a:gdLst/>
              <a:ahLst/>
              <a:cxnLst/>
              <a:rect l="l" t="t" r="r" b="b"/>
              <a:pathLst>
                <a:path w="2757" h="2757" extrusionOk="0">
                  <a:moveTo>
                    <a:pt x="1378" y="2756"/>
                  </a:moveTo>
                  <a:cubicBezTo>
                    <a:pt x="2138" y="2756"/>
                    <a:pt x="2757" y="2138"/>
                    <a:pt x="2757" y="1379"/>
                  </a:cubicBezTo>
                  <a:cubicBezTo>
                    <a:pt x="2757" y="619"/>
                    <a:pt x="2138" y="0"/>
                    <a:pt x="1378" y="0"/>
                  </a:cubicBezTo>
                  <a:cubicBezTo>
                    <a:pt x="620" y="0"/>
                    <a:pt x="1" y="619"/>
                    <a:pt x="1" y="1379"/>
                  </a:cubicBezTo>
                  <a:cubicBezTo>
                    <a:pt x="1" y="2138"/>
                    <a:pt x="620" y="2756"/>
                    <a:pt x="1378" y="275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4" name="Google Shape;1814;p13"/>
            <p:cNvSpPr/>
            <p:nvPr/>
          </p:nvSpPr>
          <p:spPr>
            <a:xfrm>
              <a:off x="5232030" y="109465"/>
              <a:ext cx="70706" cy="70688"/>
            </a:xfrm>
            <a:custGeom>
              <a:avLst/>
              <a:gdLst/>
              <a:ahLst/>
              <a:cxnLst/>
              <a:rect l="l" t="t" r="r" b="b"/>
              <a:pathLst>
                <a:path w="2759" h="2758" extrusionOk="0">
                  <a:moveTo>
                    <a:pt x="1379" y="2758"/>
                  </a:moveTo>
                  <a:cubicBezTo>
                    <a:pt x="2138" y="2758"/>
                    <a:pt x="2758" y="2139"/>
                    <a:pt x="2758" y="1379"/>
                  </a:cubicBezTo>
                  <a:cubicBezTo>
                    <a:pt x="2758" y="619"/>
                    <a:pt x="2138" y="0"/>
                    <a:pt x="1379" y="0"/>
                  </a:cubicBezTo>
                  <a:cubicBezTo>
                    <a:pt x="621" y="0"/>
                    <a:pt x="1" y="619"/>
                    <a:pt x="1" y="1379"/>
                  </a:cubicBezTo>
                  <a:cubicBezTo>
                    <a:pt x="1" y="2139"/>
                    <a:pt x="620" y="2758"/>
                    <a:pt x="1379" y="2758"/>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5" name="Google Shape;1815;p13"/>
            <p:cNvSpPr/>
            <p:nvPr/>
          </p:nvSpPr>
          <p:spPr>
            <a:xfrm>
              <a:off x="5352838" y="75505"/>
              <a:ext cx="70655" cy="70688"/>
            </a:xfrm>
            <a:custGeom>
              <a:avLst/>
              <a:gdLst/>
              <a:ahLst/>
              <a:cxnLst/>
              <a:rect l="l" t="t" r="r" b="b"/>
              <a:pathLst>
                <a:path w="2757" h="2758" extrusionOk="0">
                  <a:moveTo>
                    <a:pt x="1380" y="2757"/>
                  </a:moveTo>
                  <a:cubicBezTo>
                    <a:pt x="2138" y="2757"/>
                    <a:pt x="2757" y="2138"/>
                    <a:pt x="2757" y="1378"/>
                  </a:cubicBezTo>
                  <a:cubicBezTo>
                    <a:pt x="2757" y="620"/>
                    <a:pt x="2138" y="1"/>
                    <a:pt x="1380" y="1"/>
                  </a:cubicBezTo>
                  <a:cubicBezTo>
                    <a:pt x="620" y="1"/>
                    <a:pt x="1" y="620"/>
                    <a:pt x="1" y="1378"/>
                  </a:cubicBezTo>
                  <a:cubicBezTo>
                    <a:pt x="1" y="2138"/>
                    <a:pt x="620" y="2757"/>
                    <a:pt x="1380"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6" name="Google Shape;1816;p13"/>
            <p:cNvSpPr/>
            <p:nvPr/>
          </p:nvSpPr>
          <p:spPr>
            <a:xfrm>
              <a:off x="5519750" y="30089"/>
              <a:ext cx="70655" cy="70662"/>
            </a:xfrm>
            <a:custGeom>
              <a:avLst/>
              <a:gdLst/>
              <a:ahLst/>
              <a:cxnLst/>
              <a:rect l="l" t="t" r="r" b="b"/>
              <a:pathLst>
                <a:path w="2757" h="2757" extrusionOk="0">
                  <a:moveTo>
                    <a:pt x="1380" y="2757"/>
                  </a:moveTo>
                  <a:cubicBezTo>
                    <a:pt x="2138" y="2757"/>
                    <a:pt x="2757" y="2138"/>
                    <a:pt x="2757" y="1380"/>
                  </a:cubicBezTo>
                  <a:cubicBezTo>
                    <a:pt x="2757" y="620"/>
                    <a:pt x="2138" y="1"/>
                    <a:pt x="1380" y="1"/>
                  </a:cubicBezTo>
                  <a:cubicBezTo>
                    <a:pt x="620" y="1"/>
                    <a:pt x="1" y="620"/>
                    <a:pt x="1" y="1380"/>
                  </a:cubicBezTo>
                  <a:cubicBezTo>
                    <a:pt x="1" y="2138"/>
                    <a:pt x="620" y="2757"/>
                    <a:pt x="1380"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7" name="Google Shape;1817;p13"/>
            <p:cNvSpPr/>
            <p:nvPr/>
          </p:nvSpPr>
          <p:spPr>
            <a:xfrm>
              <a:off x="5649195" y="0"/>
              <a:ext cx="70655" cy="70662"/>
            </a:xfrm>
            <a:custGeom>
              <a:avLst/>
              <a:gdLst/>
              <a:ahLst/>
              <a:cxnLst/>
              <a:rect l="l" t="t" r="r" b="b"/>
              <a:pathLst>
                <a:path w="2757" h="2757" extrusionOk="0">
                  <a:moveTo>
                    <a:pt x="1378" y="0"/>
                  </a:moveTo>
                  <a:cubicBezTo>
                    <a:pt x="618" y="0"/>
                    <a:pt x="1" y="617"/>
                    <a:pt x="1" y="1379"/>
                  </a:cubicBezTo>
                  <a:cubicBezTo>
                    <a:pt x="1" y="2139"/>
                    <a:pt x="618" y="2756"/>
                    <a:pt x="1378" y="2756"/>
                  </a:cubicBezTo>
                  <a:cubicBezTo>
                    <a:pt x="2139" y="2756"/>
                    <a:pt x="2757" y="2139"/>
                    <a:pt x="2757" y="1379"/>
                  </a:cubicBezTo>
                  <a:cubicBezTo>
                    <a:pt x="2757" y="617"/>
                    <a:pt x="2139" y="0"/>
                    <a:pt x="137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8" name="Google Shape;1818;p13"/>
            <p:cNvSpPr/>
            <p:nvPr/>
          </p:nvSpPr>
          <p:spPr>
            <a:xfrm>
              <a:off x="5771873" y="5639"/>
              <a:ext cx="70655" cy="70662"/>
            </a:xfrm>
            <a:custGeom>
              <a:avLst/>
              <a:gdLst/>
              <a:ahLst/>
              <a:cxnLst/>
              <a:rect l="l" t="t" r="r" b="b"/>
              <a:pathLst>
                <a:path w="2757" h="2757" extrusionOk="0">
                  <a:moveTo>
                    <a:pt x="1378" y="2757"/>
                  </a:moveTo>
                  <a:cubicBezTo>
                    <a:pt x="2138" y="2757"/>
                    <a:pt x="2757" y="2138"/>
                    <a:pt x="2757" y="1380"/>
                  </a:cubicBezTo>
                  <a:cubicBezTo>
                    <a:pt x="2757" y="620"/>
                    <a:pt x="2138" y="1"/>
                    <a:pt x="1378" y="1"/>
                  </a:cubicBezTo>
                  <a:cubicBezTo>
                    <a:pt x="620" y="1"/>
                    <a:pt x="1" y="620"/>
                    <a:pt x="1" y="1380"/>
                  </a:cubicBezTo>
                  <a:cubicBezTo>
                    <a:pt x="1" y="2138"/>
                    <a:pt x="620" y="2757"/>
                    <a:pt x="1378"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9" name="Google Shape;1819;p13"/>
            <p:cNvSpPr/>
            <p:nvPr/>
          </p:nvSpPr>
          <p:spPr>
            <a:xfrm>
              <a:off x="5902138" y="49056"/>
              <a:ext cx="70655" cy="70662"/>
            </a:xfrm>
            <a:custGeom>
              <a:avLst/>
              <a:gdLst/>
              <a:ahLst/>
              <a:cxnLst/>
              <a:rect l="l" t="t" r="r" b="b"/>
              <a:pathLst>
                <a:path w="2757" h="2757" extrusionOk="0">
                  <a:moveTo>
                    <a:pt x="1378" y="1"/>
                  </a:moveTo>
                  <a:cubicBezTo>
                    <a:pt x="618" y="1"/>
                    <a:pt x="0" y="618"/>
                    <a:pt x="0" y="1380"/>
                  </a:cubicBezTo>
                  <a:cubicBezTo>
                    <a:pt x="0" y="2141"/>
                    <a:pt x="618" y="2757"/>
                    <a:pt x="1378" y="2757"/>
                  </a:cubicBezTo>
                  <a:cubicBezTo>
                    <a:pt x="2139" y="2757"/>
                    <a:pt x="2756" y="2141"/>
                    <a:pt x="2756" y="1380"/>
                  </a:cubicBezTo>
                  <a:cubicBezTo>
                    <a:pt x="2756" y="618"/>
                    <a:pt x="2139" y="1"/>
                    <a:pt x="137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0" name="Google Shape;1820;p13"/>
            <p:cNvSpPr/>
            <p:nvPr/>
          </p:nvSpPr>
          <p:spPr>
            <a:xfrm>
              <a:off x="6017257" y="86834"/>
              <a:ext cx="70655" cy="70662"/>
            </a:xfrm>
            <a:custGeom>
              <a:avLst/>
              <a:gdLst/>
              <a:ahLst/>
              <a:cxnLst/>
              <a:rect l="l" t="t" r="r" b="b"/>
              <a:pathLst>
                <a:path w="2757" h="2757" extrusionOk="0">
                  <a:moveTo>
                    <a:pt x="1379" y="2756"/>
                  </a:moveTo>
                  <a:cubicBezTo>
                    <a:pt x="2137" y="2756"/>
                    <a:pt x="2756" y="2138"/>
                    <a:pt x="2756" y="1379"/>
                  </a:cubicBezTo>
                  <a:cubicBezTo>
                    <a:pt x="2756" y="619"/>
                    <a:pt x="2137" y="0"/>
                    <a:pt x="1379" y="0"/>
                  </a:cubicBezTo>
                  <a:cubicBezTo>
                    <a:pt x="621" y="0"/>
                    <a:pt x="0" y="619"/>
                    <a:pt x="0" y="1379"/>
                  </a:cubicBezTo>
                  <a:cubicBezTo>
                    <a:pt x="0" y="2138"/>
                    <a:pt x="619" y="2756"/>
                    <a:pt x="1379" y="275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1" name="Google Shape;1821;p13"/>
            <p:cNvSpPr/>
            <p:nvPr/>
          </p:nvSpPr>
          <p:spPr>
            <a:xfrm>
              <a:off x="6147496" y="109465"/>
              <a:ext cx="70655" cy="70688"/>
            </a:xfrm>
            <a:custGeom>
              <a:avLst/>
              <a:gdLst/>
              <a:ahLst/>
              <a:cxnLst/>
              <a:rect l="l" t="t" r="r" b="b"/>
              <a:pathLst>
                <a:path w="2757" h="2758" extrusionOk="0">
                  <a:moveTo>
                    <a:pt x="1378" y="2758"/>
                  </a:moveTo>
                  <a:cubicBezTo>
                    <a:pt x="2138" y="2758"/>
                    <a:pt x="2757" y="2139"/>
                    <a:pt x="2757" y="1379"/>
                  </a:cubicBezTo>
                  <a:cubicBezTo>
                    <a:pt x="2757" y="619"/>
                    <a:pt x="2138" y="0"/>
                    <a:pt x="1378" y="0"/>
                  </a:cubicBezTo>
                  <a:cubicBezTo>
                    <a:pt x="620" y="0"/>
                    <a:pt x="1" y="619"/>
                    <a:pt x="1" y="1379"/>
                  </a:cubicBezTo>
                  <a:cubicBezTo>
                    <a:pt x="1" y="2139"/>
                    <a:pt x="620" y="2758"/>
                    <a:pt x="1378" y="2758"/>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2" name="Google Shape;1822;p13"/>
            <p:cNvSpPr/>
            <p:nvPr/>
          </p:nvSpPr>
          <p:spPr>
            <a:xfrm>
              <a:off x="6268304" y="75505"/>
              <a:ext cx="70655" cy="70688"/>
            </a:xfrm>
            <a:custGeom>
              <a:avLst/>
              <a:gdLst/>
              <a:ahLst/>
              <a:cxnLst/>
              <a:rect l="l" t="t" r="r" b="b"/>
              <a:pathLst>
                <a:path w="2757" h="2758" extrusionOk="0">
                  <a:moveTo>
                    <a:pt x="1378" y="2757"/>
                  </a:moveTo>
                  <a:cubicBezTo>
                    <a:pt x="2138" y="2757"/>
                    <a:pt x="2757" y="2138"/>
                    <a:pt x="2757" y="1378"/>
                  </a:cubicBezTo>
                  <a:cubicBezTo>
                    <a:pt x="2757" y="620"/>
                    <a:pt x="2136" y="1"/>
                    <a:pt x="1378" y="1"/>
                  </a:cubicBezTo>
                  <a:cubicBezTo>
                    <a:pt x="618" y="1"/>
                    <a:pt x="1" y="620"/>
                    <a:pt x="1" y="1378"/>
                  </a:cubicBezTo>
                  <a:cubicBezTo>
                    <a:pt x="1" y="2138"/>
                    <a:pt x="620" y="2757"/>
                    <a:pt x="1378"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3" name="Google Shape;1823;p13"/>
            <p:cNvSpPr/>
            <p:nvPr/>
          </p:nvSpPr>
          <p:spPr>
            <a:xfrm>
              <a:off x="6429552" y="30089"/>
              <a:ext cx="70681" cy="70662"/>
            </a:xfrm>
            <a:custGeom>
              <a:avLst/>
              <a:gdLst/>
              <a:ahLst/>
              <a:cxnLst/>
              <a:rect l="l" t="t" r="r" b="b"/>
              <a:pathLst>
                <a:path w="2758" h="2757" extrusionOk="0">
                  <a:moveTo>
                    <a:pt x="1378" y="1"/>
                  </a:moveTo>
                  <a:cubicBezTo>
                    <a:pt x="617" y="1"/>
                    <a:pt x="1" y="618"/>
                    <a:pt x="1" y="1380"/>
                  </a:cubicBezTo>
                  <a:cubicBezTo>
                    <a:pt x="1" y="2140"/>
                    <a:pt x="617" y="2757"/>
                    <a:pt x="1378" y="2757"/>
                  </a:cubicBezTo>
                  <a:cubicBezTo>
                    <a:pt x="2140" y="2757"/>
                    <a:pt x="2757" y="2140"/>
                    <a:pt x="2757" y="1380"/>
                  </a:cubicBezTo>
                  <a:cubicBezTo>
                    <a:pt x="2757" y="618"/>
                    <a:pt x="2140" y="1"/>
                    <a:pt x="137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4" name="Google Shape;1824;p13"/>
            <p:cNvSpPr/>
            <p:nvPr/>
          </p:nvSpPr>
          <p:spPr>
            <a:xfrm>
              <a:off x="6558971" y="0"/>
              <a:ext cx="70655" cy="70662"/>
            </a:xfrm>
            <a:custGeom>
              <a:avLst/>
              <a:gdLst/>
              <a:ahLst/>
              <a:cxnLst/>
              <a:rect l="l" t="t" r="r" b="b"/>
              <a:pathLst>
                <a:path w="2757" h="2757" extrusionOk="0">
                  <a:moveTo>
                    <a:pt x="1379" y="0"/>
                  </a:moveTo>
                  <a:cubicBezTo>
                    <a:pt x="618" y="0"/>
                    <a:pt x="0" y="617"/>
                    <a:pt x="0" y="1379"/>
                  </a:cubicBezTo>
                  <a:cubicBezTo>
                    <a:pt x="0" y="2139"/>
                    <a:pt x="618" y="2756"/>
                    <a:pt x="1379" y="2756"/>
                  </a:cubicBezTo>
                  <a:cubicBezTo>
                    <a:pt x="2139" y="2756"/>
                    <a:pt x="2756" y="2139"/>
                    <a:pt x="2756" y="1379"/>
                  </a:cubicBezTo>
                  <a:cubicBezTo>
                    <a:pt x="2756" y="617"/>
                    <a:pt x="2139" y="0"/>
                    <a:pt x="137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5" name="Google Shape;1825;p13"/>
            <p:cNvSpPr/>
            <p:nvPr/>
          </p:nvSpPr>
          <p:spPr>
            <a:xfrm>
              <a:off x="6681650" y="5639"/>
              <a:ext cx="70655" cy="70662"/>
            </a:xfrm>
            <a:custGeom>
              <a:avLst/>
              <a:gdLst/>
              <a:ahLst/>
              <a:cxnLst/>
              <a:rect l="l" t="t" r="r" b="b"/>
              <a:pathLst>
                <a:path w="2757" h="2757" extrusionOk="0">
                  <a:moveTo>
                    <a:pt x="1379" y="2757"/>
                  </a:moveTo>
                  <a:cubicBezTo>
                    <a:pt x="2138" y="2757"/>
                    <a:pt x="2757" y="2138"/>
                    <a:pt x="2757" y="1380"/>
                  </a:cubicBezTo>
                  <a:cubicBezTo>
                    <a:pt x="2757" y="620"/>
                    <a:pt x="2138" y="1"/>
                    <a:pt x="1379" y="1"/>
                  </a:cubicBezTo>
                  <a:cubicBezTo>
                    <a:pt x="619" y="1"/>
                    <a:pt x="0" y="620"/>
                    <a:pt x="0" y="1380"/>
                  </a:cubicBezTo>
                  <a:cubicBezTo>
                    <a:pt x="0" y="2138"/>
                    <a:pt x="619" y="2757"/>
                    <a:pt x="1379"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6" name="Google Shape;1826;p13"/>
            <p:cNvSpPr/>
            <p:nvPr/>
          </p:nvSpPr>
          <p:spPr>
            <a:xfrm>
              <a:off x="6811914" y="49056"/>
              <a:ext cx="70655" cy="70713"/>
            </a:xfrm>
            <a:custGeom>
              <a:avLst/>
              <a:gdLst/>
              <a:ahLst/>
              <a:cxnLst/>
              <a:rect l="l" t="t" r="r" b="b"/>
              <a:pathLst>
                <a:path w="2757" h="2759" extrusionOk="0">
                  <a:moveTo>
                    <a:pt x="1377" y="2759"/>
                  </a:moveTo>
                  <a:cubicBezTo>
                    <a:pt x="2137" y="2759"/>
                    <a:pt x="2756" y="2138"/>
                    <a:pt x="2756" y="1380"/>
                  </a:cubicBezTo>
                  <a:cubicBezTo>
                    <a:pt x="2756" y="621"/>
                    <a:pt x="2137" y="1"/>
                    <a:pt x="1377" y="1"/>
                  </a:cubicBezTo>
                  <a:cubicBezTo>
                    <a:pt x="619" y="1"/>
                    <a:pt x="0" y="620"/>
                    <a:pt x="0" y="1380"/>
                  </a:cubicBezTo>
                  <a:cubicBezTo>
                    <a:pt x="0" y="2138"/>
                    <a:pt x="619" y="2759"/>
                    <a:pt x="1377" y="275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7" name="Google Shape;1827;p13"/>
            <p:cNvSpPr/>
            <p:nvPr/>
          </p:nvSpPr>
          <p:spPr>
            <a:xfrm>
              <a:off x="6927007" y="86834"/>
              <a:ext cx="70706" cy="70662"/>
            </a:xfrm>
            <a:custGeom>
              <a:avLst/>
              <a:gdLst/>
              <a:ahLst/>
              <a:cxnLst/>
              <a:rect l="l" t="t" r="r" b="b"/>
              <a:pathLst>
                <a:path w="2759" h="2757" extrusionOk="0">
                  <a:moveTo>
                    <a:pt x="1380" y="2756"/>
                  </a:moveTo>
                  <a:cubicBezTo>
                    <a:pt x="2138" y="2756"/>
                    <a:pt x="2759" y="2138"/>
                    <a:pt x="2759" y="1379"/>
                  </a:cubicBezTo>
                  <a:cubicBezTo>
                    <a:pt x="2759" y="619"/>
                    <a:pt x="2140" y="0"/>
                    <a:pt x="1380" y="0"/>
                  </a:cubicBezTo>
                  <a:cubicBezTo>
                    <a:pt x="620" y="0"/>
                    <a:pt x="1" y="619"/>
                    <a:pt x="1" y="1379"/>
                  </a:cubicBezTo>
                  <a:cubicBezTo>
                    <a:pt x="1" y="2138"/>
                    <a:pt x="620" y="2756"/>
                    <a:pt x="1380" y="275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8" name="Google Shape;1828;p13"/>
            <p:cNvSpPr/>
            <p:nvPr/>
          </p:nvSpPr>
          <p:spPr>
            <a:xfrm>
              <a:off x="7057272" y="109465"/>
              <a:ext cx="70655" cy="70688"/>
            </a:xfrm>
            <a:custGeom>
              <a:avLst/>
              <a:gdLst/>
              <a:ahLst/>
              <a:cxnLst/>
              <a:rect l="l" t="t" r="r" b="b"/>
              <a:pathLst>
                <a:path w="2757" h="2758" extrusionOk="0">
                  <a:moveTo>
                    <a:pt x="1379" y="2758"/>
                  </a:moveTo>
                  <a:cubicBezTo>
                    <a:pt x="2138" y="2758"/>
                    <a:pt x="2757" y="2139"/>
                    <a:pt x="2757" y="1379"/>
                  </a:cubicBezTo>
                  <a:cubicBezTo>
                    <a:pt x="2757" y="619"/>
                    <a:pt x="2138" y="0"/>
                    <a:pt x="1379" y="0"/>
                  </a:cubicBezTo>
                  <a:cubicBezTo>
                    <a:pt x="619" y="0"/>
                    <a:pt x="0" y="619"/>
                    <a:pt x="0" y="1379"/>
                  </a:cubicBezTo>
                  <a:cubicBezTo>
                    <a:pt x="0" y="2139"/>
                    <a:pt x="619" y="2758"/>
                    <a:pt x="1379" y="2758"/>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9" name="Google Shape;1829;p13"/>
            <p:cNvSpPr/>
            <p:nvPr/>
          </p:nvSpPr>
          <p:spPr>
            <a:xfrm>
              <a:off x="7178080" y="75505"/>
              <a:ext cx="70655" cy="70688"/>
            </a:xfrm>
            <a:custGeom>
              <a:avLst/>
              <a:gdLst/>
              <a:ahLst/>
              <a:cxnLst/>
              <a:rect l="l" t="t" r="r" b="b"/>
              <a:pathLst>
                <a:path w="2757" h="2758" extrusionOk="0">
                  <a:moveTo>
                    <a:pt x="1378" y="2757"/>
                  </a:moveTo>
                  <a:cubicBezTo>
                    <a:pt x="2138" y="2757"/>
                    <a:pt x="2757" y="2138"/>
                    <a:pt x="2757" y="1378"/>
                  </a:cubicBezTo>
                  <a:cubicBezTo>
                    <a:pt x="2757" y="620"/>
                    <a:pt x="2138" y="1"/>
                    <a:pt x="1378" y="1"/>
                  </a:cubicBezTo>
                  <a:cubicBezTo>
                    <a:pt x="619" y="1"/>
                    <a:pt x="1" y="620"/>
                    <a:pt x="1" y="1378"/>
                  </a:cubicBezTo>
                  <a:cubicBezTo>
                    <a:pt x="1" y="2138"/>
                    <a:pt x="619" y="2757"/>
                    <a:pt x="1378"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0" name="Google Shape;1830;p13"/>
            <p:cNvSpPr/>
            <p:nvPr/>
          </p:nvSpPr>
          <p:spPr>
            <a:xfrm>
              <a:off x="8250946" y="30089"/>
              <a:ext cx="70655" cy="70662"/>
            </a:xfrm>
            <a:custGeom>
              <a:avLst/>
              <a:gdLst/>
              <a:ahLst/>
              <a:cxnLst/>
              <a:rect l="l" t="t" r="r" b="b"/>
              <a:pathLst>
                <a:path w="2757" h="2757" extrusionOk="0">
                  <a:moveTo>
                    <a:pt x="1379" y="2757"/>
                  </a:moveTo>
                  <a:cubicBezTo>
                    <a:pt x="2138" y="2757"/>
                    <a:pt x="2757" y="2138"/>
                    <a:pt x="2757" y="1380"/>
                  </a:cubicBezTo>
                  <a:cubicBezTo>
                    <a:pt x="2757" y="620"/>
                    <a:pt x="2138" y="1"/>
                    <a:pt x="1379" y="1"/>
                  </a:cubicBezTo>
                  <a:cubicBezTo>
                    <a:pt x="619" y="1"/>
                    <a:pt x="1" y="620"/>
                    <a:pt x="1" y="1380"/>
                  </a:cubicBezTo>
                  <a:cubicBezTo>
                    <a:pt x="1" y="2138"/>
                    <a:pt x="619" y="2757"/>
                    <a:pt x="1379"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1" name="Google Shape;1831;p13"/>
            <p:cNvSpPr/>
            <p:nvPr/>
          </p:nvSpPr>
          <p:spPr>
            <a:xfrm>
              <a:off x="8380391" y="0"/>
              <a:ext cx="70655" cy="70662"/>
            </a:xfrm>
            <a:custGeom>
              <a:avLst/>
              <a:gdLst/>
              <a:ahLst/>
              <a:cxnLst/>
              <a:rect l="l" t="t" r="r" b="b"/>
              <a:pathLst>
                <a:path w="2757" h="2757" extrusionOk="0">
                  <a:moveTo>
                    <a:pt x="1378" y="2756"/>
                  </a:moveTo>
                  <a:cubicBezTo>
                    <a:pt x="2138" y="2756"/>
                    <a:pt x="2757" y="2137"/>
                    <a:pt x="2757" y="1379"/>
                  </a:cubicBezTo>
                  <a:cubicBezTo>
                    <a:pt x="2757" y="619"/>
                    <a:pt x="2138" y="0"/>
                    <a:pt x="1378" y="0"/>
                  </a:cubicBezTo>
                  <a:cubicBezTo>
                    <a:pt x="619" y="0"/>
                    <a:pt x="1" y="619"/>
                    <a:pt x="1" y="1379"/>
                  </a:cubicBezTo>
                  <a:cubicBezTo>
                    <a:pt x="1" y="2137"/>
                    <a:pt x="619" y="2756"/>
                    <a:pt x="1378" y="275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2" name="Google Shape;1832;p13"/>
            <p:cNvSpPr/>
            <p:nvPr/>
          </p:nvSpPr>
          <p:spPr>
            <a:xfrm>
              <a:off x="8503070" y="5639"/>
              <a:ext cx="70655" cy="70662"/>
            </a:xfrm>
            <a:custGeom>
              <a:avLst/>
              <a:gdLst/>
              <a:ahLst/>
              <a:cxnLst/>
              <a:rect l="l" t="t" r="r" b="b"/>
              <a:pathLst>
                <a:path w="2757" h="2757" extrusionOk="0">
                  <a:moveTo>
                    <a:pt x="1378" y="2757"/>
                  </a:moveTo>
                  <a:cubicBezTo>
                    <a:pt x="2138" y="2757"/>
                    <a:pt x="2757" y="2138"/>
                    <a:pt x="2757" y="1380"/>
                  </a:cubicBezTo>
                  <a:cubicBezTo>
                    <a:pt x="2757" y="620"/>
                    <a:pt x="2138" y="1"/>
                    <a:pt x="1378" y="1"/>
                  </a:cubicBezTo>
                  <a:cubicBezTo>
                    <a:pt x="620" y="1"/>
                    <a:pt x="1" y="620"/>
                    <a:pt x="1" y="1380"/>
                  </a:cubicBezTo>
                  <a:cubicBezTo>
                    <a:pt x="1" y="2138"/>
                    <a:pt x="620" y="2757"/>
                    <a:pt x="1378"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3" name="Google Shape;1833;p13"/>
            <p:cNvSpPr/>
            <p:nvPr/>
          </p:nvSpPr>
          <p:spPr>
            <a:xfrm>
              <a:off x="8633334" y="49056"/>
              <a:ext cx="70655" cy="70713"/>
            </a:xfrm>
            <a:custGeom>
              <a:avLst/>
              <a:gdLst/>
              <a:ahLst/>
              <a:cxnLst/>
              <a:rect l="l" t="t" r="r" b="b"/>
              <a:pathLst>
                <a:path w="2757" h="2759" extrusionOk="0">
                  <a:moveTo>
                    <a:pt x="1377" y="2759"/>
                  </a:moveTo>
                  <a:cubicBezTo>
                    <a:pt x="2137" y="2759"/>
                    <a:pt x="2756" y="2138"/>
                    <a:pt x="2756" y="1380"/>
                  </a:cubicBezTo>
                  <a:cubicBezTo>
                    <a:pt x="2756" y="621"/>
                    <a:pt x="2137" y="1"/>
                    <a:pt x="1377" y="1"/>
                  </a:cubicBezTo>
                  <a:cubicBezTo>
                    <a:pt x="619" y="1"/>
                    <a:pt x="0" y="620"/>
                    <a:pt x="0" y="1380"/>
                  </a:cubicBezTo>
                  <a:cubicBezTo>
                    <a:pt x="0" y="2138"/>
                    <a:pt x="619" y="2759"/>
                    <a:pt x="1377" y="275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4" name="Google Shape;1834;p13"/>
            <p:cNvSpPr/>
            <p:nvPr/>
          </p:nvSpPr>
          <p:spPr>
            <a:xfrm>
              <a:off x="8748453" y="86834"/>
              <a:ext cx="70655" cy="70662"/>
            </a:xfrm>
            <a:custGeom>
              <a:avLst/>
              <a:gdLst/>
              <a:ahLst/>
              <a:cxnLst/>
              <a:rect l="l" t="t" r="r" b="b"/>
              <a:pathLst>
                <a:path w="2757" h="2757" extrusionOk="0">
                  <a:moveTo>
                    <a:pt x="1377" y="2756"/>
                  </a:moveTo>
                  <a:cubicBezTo>
                    <a:pt x="2137" y="2756"/>
                    <a:pt x="2756" y="2138"/>
                    <a:pt x="2756" y="1379"/>
                  </a:cubicBezTo>
                  <a:cubicBezTo>
                    <a:pt x="2756" y="619"/>
                    <a:pt x="2137" y="0"/>
                    <a:pt x="1377" y="0"/>
                  </a:cubicBezTo>
                  <a:cubicBezTo>
                    <a:pt x="619" y="0"/>
                    <a:pt x="0" y="619"/>
                    <a:pt x="0" y="1379"/>
                  </a:cubicBezTo>
                  <a:cubicBezTo>
                    <a:pt x="0" y="2138"/>
                    <a:pt x="619" y="2756"/>
                    <a:pt x="1377" y="275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5" name="Google Shape;1835;p13"/>
            <p:cNvSpPr/>
            <p:nvPr/>
          </p:nvSpPr>
          <p:spPr>
            <a:xfrm>
              <a:off x="8878692" y="109465"/>
              <a:ext cx="70655" cy="70688"/>
            </a:xfrm>
            <a:custGeom>
              <a:avLst/>
              <a:gdLst/>
              <a:ahLst/>
              <a:cxnLst/>
              <a:rect l="l" t="t" r="r" b="b"/>
              <a:pathLst>
                <a:path w="2757" h="2758" extrusionOk="0">
                  <a:moveTo>
                    <a:pt x="1378" y="2758"/>
                  </a:moveTo>
                  <a:cubicBezTo>
                    <a:pt x="2138" y="2758"/>
                    <a:pt x="2757" y="2139"/>
                    <a:pt x="2757" y="1379"/>
                  </a:cubicBezTo>
                  <a:cubicBezTo>
                    <a:pt x="2757" y="619"/>
                    <a:pt x="2138" y="0"/>
                    <a:pt x="1378" y="0"/>
                  </a:cubicBezTo>
                  <a:cubicBezTo>
                    <a:pt x="620" y="0"/>
                    <a:pt x="1" y="619"/>
                    <a:pt x="1" y="1379"/>
                  </a:cubicBezTo>
                  <a:cubicBezTo>
                    <a:pt x="1" y="2139"/>
                    <a:pt x="620" y="2758"/>
                    <a:pt x="1378" y="2758"/>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6" name="Google Shape;1836;p13"/>
            <p:cNvSpPr/>
            <p:nvPr/>
          </p:nvSpPr>
          <p:spPr>
            <a:xfrm>
              <a:off x="8999474" y="75505"/>
              <a:ext cx="70681" cy="70688"/>
            </a:xfrm>
            <a:custGeom>
              <a:avLst/>
              <a:gdLst/>
              <a:ahLst/>
              <a:cxnLst/>
              <a:rect l="l" t="t" r="r" b="b"/>
              <a:pathLst>
                <a:path w="2758" h="2758" extrusionOk="0">
                  <a:moveTo>
                    <a:pt x="1379" y="2757"/>
                  </a:moveTo>
                  <a:cubicBezTo>
                    <a:pt x="2137" y="2757"/>
                    <a:pt x="2758" y="2138"/>
                    <a:pt x="2758" y="1378"/>
                  </a:cubicBezTo>
                  <a:cubicBezTo>
                    <a:pt x="2758" y="620"/>
                    <a:pt x="2137" y="1"/>
                    <a:pt x="1379" y="1"/>
                  </a:cubicBezTo>
                  <a:cubicBezTo>
                    <a:pt x="619" y="1"/>
                    <a:pt x="0" y="620"/>
                    <a:pt x="0" y="1378"/>
                  </a:cubicBezTo>
                  <a:cubicBezTo>
                    <a:pt x="0" y="2138"/>
                    <a:pt x="619" y="2757"/>
                    <a:pt x="1379" y="27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837" name="Google Shape;1837;p13"/>
          <p:cNvSpPr>
            <a:spLocks noGrp="1"/>
          </p:cNvSpPr>
          <p:nvPr>
            <p:ph type="pic" idx="16"/>
          </p:nvPr>
        </p:nvSpPr>
        <p:spPr>
          <a:xfrm>
            <a:off x="943700" y="535000"/>
            <a:ext cx="3070200" cy="4608600"/>
          </a:xfrm>
          <a:prstGeom prst="round2SameRect">
            <a:avLst>
              <a:gd name="adj1" fmla="val 50000"/>
              <a:gd name="adj2" fmla="val 0"/>
            </a:avLst>
          </a:prstGeom>
          <a:noFill/>
          <a:ln>
            <a:noFill/>
          </a:ln>
        </p:spPr>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ackground">
  <p:cSld name="BLANK_1_1_1_1_1_1_1">
    <p:bg>
      <p:bgPr>
        <a:solidFill>
          <a:schemeClr val="lt2"/>
        </a:solidFill>
        <a:effectLst/>
      </p:bgPr>
    </p:bg>
    <p:spTree>
      <p:nvGrpSpPr>
        <p:cNvPr id="1" name="Shape 2957"/>
        <p:cNvGrpSpPr/>
        <p:nvPr/>
      </p:nvGrpSpPr>
      <p:grpSpPr>
        <a:xfrm>
          <a:off x="0" y="0"/>
          <a:ext cx="0" cy="0"/>
          <a:chOff x="0" y="0"/>
          <a:chExt cx="0" cy="0"/>
        </a:xfrm>
      </p:grpSpPr>
      <p:grpSp>
        <p:nvGrpSpPr>
          <p:cNvPr id="2958" name="Google Shape;2958;p20"/>
          <p:cNvGrpSpPr/>
          <p:nvPr/>
        </p:nvGrpSpPr>
        <p:grpSpPr>
          <a:xfrm>
            <a:off x="0" y="4760925"/>
            <a:ext cx="9144169" cy="382623"/>
            <a:chOff x="0" y="4760925"/>
            <a:chExt cx="9144169" cy="382623"/>
          </a:xfrm>
        </p:grpSpPr>
        <p:sp>
          <p:nvSpPr>
            <p:cNvPr id="2959" name="Google Shape;2959;p20"/>
            <p:cNvSpPr/>
            <p:nvPr/>
          </p:nvSpPr>
          <p:spPr>
            <a:xfrm>
              <a:off x="0" y="4760925"/>
              <a:ext cx="9144169" cy="382623"/>
            </a:xfrm>
            <a:custGeom>
              <a:avLst/>
              <a:gdLst/>
              <a:ahLst/>
              <a:cxnLst/>
              <a:rect l="l" t="t" r="r" b="b"/>
              <a:pathLst>
                <a:path w="285666" h="26131" extrusionOk="0">
                  <a:moveTo>
                    <a:pt x="0" y="1"/>
                  </a:moveTo>
                  <a:lnTo>
                    <a:pt x="0" y="26130"/>
                  </a:lnTo>
                  <a:lnTo>
                    <a:pt x="285665" y="26130"/>
                  </a:lnTo>
                  <a:lnTo>
                    <a:pt x="285665"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960" name="Google Shape;2960;p20"/>
            <p:cNvGrpSpPr/>
            <p:nvPr/>
          </p:nvGrpSpPr>
          <p:grpSpPr>
            <a:xfrm>
              <a:off x="97711" y="4820146"/>
              <a:ext cx="8948592" cy="264357"/>
              <a:chOff x="72194" y="4820146"/>
              <a:chExt cx="8948592" cy="264357"/>
            </a:xfrm>
          </p:grpSpPr>
          <p:grpSp>
            <p:nvGrpSpPr>
              <p:cNvPr id="2961" name="Google Shape;2961;p20"/>
              <p:cNvGrpSpPr/>
              <p:nvPr/>
            </p:nvGrpSpPr>
            <p:grpSpPr>
              <a:xfrm>
                <a:off x="72194" y="4820146"/>
                <a:ext cx="4141998" cy="264357"/>
                <a:chOff x="380575" y="2688875"/>
                <a:chExt cx="6919475" cy="441625"/>
              </a:xfrm>
            </p:grpSpPr>
            <p:sp>
              <p:nvSpPr>
                <p:cNvPr id="2962" name="Google Shape;2962;p20"/>
                <p:cNvSpPr/>
                <p:nvPr/>
              </p:nvSpPr>
              <p:spPr>
                <a:xfrm>
                  <a:off x="399825" y="2754250"/>
                  <a:ext cx="311975" cy="326300"/>
                </a:xfrm>
                <a:custGeom>
                  <a:avLst/>
                  <a:gdLst/>
                  <a:ahLst/>
                  <a:cxnLst/>
                  <a:rect l="l" t="t" r="r" b="b"/>
                  <a:pathLst>
                    <a:path w="12479" h="13052" extrusionOk="0">
                      <a:moveTo>
                        <a:pt x="12359" y="11726"/>
                      </a:moveTo>
                      <a:cubicBezTo>
                        <a:pt x="12014" y="13051"/>
                        <a:pt x="831" y="12114"/>
                        <a:pt x="793" y="12076"/>
                      </a:cubicBezTo>
                      <a:cubicBezTo>
                        <a:pt x="672" y="11955"/>
                        <a:pt x="0" y="943"/>
                        <a:pt x="1044" y="500"/>
                      </a:cubicBezTo>
                      <a:cubicBezTo>
                        <a:pt x="934" y="439"/>
                        <a:pt x="11874" y="1"/>
                        <a:pt x="12294" y="816"/>
                      </a:cubicBezTo>
                      <a:cubicBezTo>
                        <a:pt x="12478" y="1176"/>
                        <a:pt x="12382" y="10416"/>
                        <a:pt x="12359" y="11724"/>
                      </a:cubicBezTo>
                      <a:lnTo>
                        <a:pt x="12359" y="11724"/>
                      </a:lnTo>
                      <a:close/>
                      <a:moveTo>
                        <a:pt x="9244" y="1758"/>
                      </a:moveTo>
                      <a:lnTo>
                        <a:pt x="1892" y="1758"/>
                      </a:lnTo>
                      <a:cubicBezTo>
                        <a:pt x="1892" y="4831"/>
                        <a:pt x="1892" y="7902"/>
                        <a:pt x="1892" y="10976"/>
                      </a:cubicBezTo>
                      <a:lnTo>
                        <a:pt x="11081" y="10976"/>
                      </a:lnTo>
                      <a:cubicBezTo>
                        <a:pt x="11081" y="8346"/>
                        <a:pt x="11579" y="4431"/>
                        <a:pt x="10766" y="2073"/>
                      </a:cubicBezTo>
                      <a:lnTo>
                        <a:pt x="9244" y="1758"/>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3" name="Google Shape;2963;p20"/>
                <p:cNvSpPr/>
                <p:nvPr/>
              </p:nvSpPr>
              <p:spPr>
                <a:xfrm>
                  <a:off x="380575" y="2731575"/>
                  <a:ext cx="357025" cy="363275"/>
                </a:xfrm>
                <a:custGeom>
                  <a:avLst/>
                  <a:gdLst/>
                  <a:ahLst/>
                  <a:cxnLst/>
                  <a:rect l="l" t="t" r="r" b="b"/>
                  <a:pathLst>
                    <a:path w="14281" h="14531" extrusionOk="0">
                      <a:moveTo>
                        <a:pt x="14245" y="14071"/>
                      </a:moveTo>
                      <a:cubicBezTo>
                        <a:pt x="14126" y="14531"/>
                        <a:pt x="390" y="14383"/>
                        <a:pt x="274" y="14113"/>
                      </a:cubicBezTo>
                      <a:cubicBezTo>
                        <a:pt x="252" y="14353"/>
                        <a:pt x="0" y="456"/>
                        <a:pt x="437" y="272"/>
                      </a:cubicBezTo>
                      <a:cubicBezTo>
                        <a:pt x="199" y="251"/>
                        <a:pt x="14050" y="0"/>
                        <a:pt x="14234" y="435"/>
                      </a:cubicBezTo>
                      <a:cubicBezTo>
                        <a:pt x="14239" y="382"/>
                        <a:pt x="14280" y="9686"/>
                        <a:pt x="14245" y="14071"/>
                      </a:cubicBezTo>
                      <a:close/>
                      <a:moveTo>
                        <a:pt x="11884" y="775"/>
                      </a:moveTo>
                      <a:lnTo>
                        <a:pt x="775" y="775"/>
                      </a:lnTo>
                      <a:cubicBezTo>
                        <a:pt x="775" y="5108"/>
                        <a:pt x="775" y="9440"/>
                        <a:pt x="777" y="13773"/>
                      </a:cubicBezTo>
                      <a:lnTo>
                        <a:pt x="13734" y="13773"/>
                      </a:lnTo>
                      <a:cubicBezTo>
                        <a:pt x="13733" y="10726"/>
                        <a:pt x="14267" y="3559"/>
                        <a:pt x="13416" y="1094"/>
                      </a:cubicBezTo>
                      <a:lnTo>
                        <a:pt x="11884" y="775"/>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4" name="Google Shape;2964;p20"/>
                <p:cNvSpPr/>
                <p:nvPr/>
              </p:nvSpPr>
              <p:spPr>
                <a:xfrm>
                  <a:off x="832350" y="2724350"/>
                  <a:ext cx="368200" cy="365025"/>
                </a:xfrm>
                <a:custGeom>
                  <a:avLst/>
                  <a:gdLst/>
                  <a:ahLst/>
                  <a:cxnLst/>
                  <a:rect l="l" t="t" r="r" b="b"/>
                  <a:pathLst>
                    <a:path w="14728" h="14601" extrusionOk="0">
                      <a:moveTo>
                        <a:pt x="14711" y="11183"/>
                      </a:moveTo>
                      <a:cubicBezTo>
                        <a:pt x="14727" y="12553"/>
                        <a:pt x="3728" y="14601"/>
                        <a:pt x="3680" y="14574"/>
                      </a:cubicBezTo>
                      <a:cubicBezTo>
                        <a:pt x="3530" y="14488"/>
                        <a:pt x="1" y="4041"/>
                        <a:pt x="890" y="3339"/>
                      </a:cubicBezTo>
                      <a:cubicBezTo>
                        <a:pt x="771" y="3309"/>
                        <a:pt x="11180" y="0"/>
                        <a:pt x="11797" y="676"/>
                      </a:cubicBezTo>
                      <a:cubicBezTo>
                        <a:pt x="12069" y="973"/>
                        <a:pt x="14391" y="9915"/>
                        <a:pt x="14711" y="11183"/>
                      </a:cubicBezTo>
                      <a:close/>
                      <a:moveTo>
                        <a:pt x="9109" y="2388"/>
                      </a:moveTo>
                      <a:cubicBezTo>
                        <a:pt x="6749" y="3035"/>
                        <a:pt x="4392" y="3682"/>
                        <a:pt x="2032" y="4328"/>
                      </a:cubicBezTo>
                      <a:cubicBezTo>
                        <a:pt x="2837" y="7293"/>
                        <a:pt x="3643" y="10258"/>
                        <a:pt x="4448" y="13222"/>
                      </a:cubicBezTo>
                      <a:cubicBezTo>
                        <a:pt x="7395" y="12414"/>
                        <a:pt x="10342" y="11606"/>
                        <a:pt x="13289" y="10796"/>
                      </a:cubicBezTo>
                      <a:cubicBezTo>
                        <a:pt x="12599" y="8259"/>
                        <a:pt x="12056" y="4353"/>
                        <a:pt x="10655" y="2292"/>
                      </a:cubicBezTo>
                      <a:lnTo>
                        <a:pt x="9109" y="2388"/>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5" name="Google Shape;2965;p20"/>
                <p:cNvSpPr/>
                <p:nvPr/>
              </p:nvSpPr>
              <p:spPr>
                <a:xfrm>
                  <a:off x="804700" y="2693200"/>
                  <a:ext cx="431900" cy="437250"/>
                </a:xfrm>
                <a:custGeom>
                  <a:avLst/>
                  <a:gdLst/>
                  <a:ahLst/>
                  <a:cxnLst/>
                  <a:rect l="l" t="t" r="r" b="b"/>
                  <a:pathLst>
                    <a:path w="17276" h="17490" extrusionOk="0">
                      <a:moveTo>
                        <a:pt x="17269" y="13522"/>
                      </a:moveTo>
                      <a:cubicBezTo>
                        <a:pt x="17275" y="13997"/>
                        <a:pt x="4026" y="17480"/>
                        <a:pt x="3843" y="17247"/>
                      </a:cubicBezTo>
                      <a:cubicBezTo>
                        <a:pt x="3885" y="17490"/>
                        <a:pt x="0" y="4149"/>
                        <a:pt x="372" y="3853"/>
                      </a:cubicBezTo>
                      <a:cubicBezTo>
                        <a:pt x="141" y="3895"/>
                        <a:pt x="13404" y="0"/>
                        <a:pt x="13693" y="370"/>
                      </a:cubicBezTo>
                      <a:cubicBezTo>
                        <a:pt x="13685" y="316"/>
                        <a:pt x="16157" y="9281"/>
                        <a:pt x="17269" y="13522"/>
                      </a:cubicBezTo>
                      <a:lnTo>
                        <a:pt x="17269" y="13522"/>
                      </a:lnTo>
                      <a:close/>
                      <a:moveTo>
                        <a:pt x="11521" y="1318"/>
                      </a:moveTo>
                      <a:cubicBezTo>
                        <a:pt x="7957" y="2295"/>
                        <a:pt x="4392" y="3272"/>
                        <a:pt x="830" y="4248"/>
                      </a:cubicBezTo>
                      <a:cubicBezTo>
                        <a:pt x="1965" y="8430"/>
                        <a:pt x="3100" y="12608"/>
                        <a:pt x="4236" y="16788"/>
                      </a:cubicBezTo>
                      <a:cubicBezTo>
                        <a:pt x="8391" y="15649"/>
                        <a:pt x="12545" y="14509"/>
                        <a:pt x="16698" y="13368"/>
                      </a:cubicBezTo>
                      <a:cubicBezTo>
                        <a:pt x="15902" y="10431"/>
                        <a:pt x="14543" y="3375"/>
                        <a:pt x="13077" y="122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6" name="Google Shape;2966;p20"/>
                <p:cNvSpPr/>
                <p:nvPr/>
              </p:nvSpPr>
              <p:spPr>
                <a:xfrm>
                  <a:off x="1332100" y="2754250"/>
                  <a:ext cx="310700" cy="326300"/>
                </a:xfrm>
                <a:custGeom>
                  <a:avLst/>
                  <a:gdLst/>
                  <a:ahLst/>
                  <a:cxnLst/>
                  <a:rect l="l" t="t" r="r" b="b"/>
                  <a:pathLst>
                    <a:path w="12428" h="13052" extrusionOk="0">
                      <a:moveTo>
                        <a:pt x="12308" y="11726"/>
                      </a:moveTo>
                      <a:cubicBezTo>
                        <a:pt x="11966" y="13051"/>
                        <a:pt x="831" y="12114"/>
                        <a:pt x="794" y="12076"/>
                      </a:cubicBezTo>
                      <a:cubicBezTo>
                        <a:pt x="671" y="11953"/>
                        <a:pt x="1" y="943"/>
                        <a:pt x="1040" y="500"/>
                      </a:cubicBezTo>
                      <a:cubicBezTo>
                        <a:pt x="935" y="440"/>
                        <a:pt x="11825" y="1"/>
                        <a:pt x="12243" y="816"/>
                      </a:cubicBezTo>
                      <a:cubicBezTo>
                        <a:pt x="12428" y="1176"/>
                        <a:pt x="12333" y="10415"/>
                        <a:pt x="12308" y="11724"/>
                      </a:cubicBezTo>
                      <a:lnTo>
                        <a:pt x="12308" y="11724"/>
                      </a:lnTo>
                      <a:close/>
                      <a:moveTo>
                        <a:pt x="9204" y="1758"/>
                      </a:moveTo>
                      <a:lnTo>
                        <a:pt x="1883" y="1758"/>
                      </a:lnTo>
                      <a:cubicBezTo>
                        <a:pt x="1883" y="4831"/>
                        <a:pt x="1884" y="7902"/>
                        <a:pt x="1886" y="10976"/>
                      </a:cubicBezTo>
                      <a:lnTo>
                        <a:pt x="11037" y="10976"/>
                      </a:lnTo>
                      <a:cubicBezTo>
                        <a:pt x="11035" y="8344"/>
                        <a:pt x="11532" y="4434"/>
                        <a:pt x="10720" y="2073"/>
                      </a:cubicBezTo>
                      <a:lnTo>
                        <a:pt x="9205" y="1758"/>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7" name="Google Shape;2967;p20"/>
                <p:cNvSpPr/>
                <p:nvPr/>
              </p:nvSpPr>
              <p:spPr>
                <a:xfrm>
                  <a:off x="1312850" y="2731575"/>
                  <a:ext cx="355675" cy="363275"/>
                </a:xfrm>
                <a:custGeom>
                  <a:avLst/>
                  <a:gdLst/>
                  <a:ahLst/>
                  <a:cxnLst/>
                  <a:rect l="l" t="t" r="r" b="b"/>
                  <a:pathLst>
                    <a:path w="14227" h="14531" extrusionOk="0">
                      <a:moveTo>
                        <a:pt x="14193" y="14071"/>
                      </a:moveTo>
                      <a:cubicBezTo>
                        <a:pt x="14075" y="14531"/>
                        <a:pt x="396" y="14383"/>
                        <a:pt x="281" y="14113"/>
                      </a:cubicBezTo>
                      <a:cubicBezTo>
                        <a:pt x="260" y="14355"/>
                        <a:pt x="1" y="458"/>
                        <a:pt x="441" y="272"/>
                      </a:cubicBezTo>
                      <a:cubicBezTo>
                        <a:pt x="205" y="251"/>
                        <a:pt x="13997" y="0"/>
                        <a:pt x="14178" y="435"/>
                      </a:cubicBezTo>
                      <a:cubicBezTo>
                        <a:pt x="14183" y="382"/>
                        <a:pt x="14226" y="9679"/>
                        <a:pt x="14193" y="14071"/>
                      </a:cubicBezTo>
                      <a:close/>
                      <a:moveTo>
                        <a:pt x="11837" y="775"/>
                      </a:moveTo>
                      <a:lnTo>
                        <a:pt x="778" y="775"/>
                      </a:lnTo>
                      <a:cubicBezTo>
                        <a:pt x="776" y="5108"/>
                        <a:pt x="778" y="9440"/>
                        <a:pt x="781" y="13773"/>
                      </a:cubicBezTo>
                      <a:lnTo>
                        <a:pt x="13684" y="13773"/>
                      </a:lnTo>
                      <a:cubicBezTo>
                        <a:pt x="13682" y="10723"/>
                        <a:pt x="14213" y="3564"/>
                        <a:pt x="13364" y="1094"/>
                      </a:cubicBezTo>
                      <a:lnTo>
                        <a:pt x="11837" y="775"/>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8" name="Google Shape;2968;p20"/>
                <p:cNvSpPr/>
                <p:nvPr/>
              </p:nvSpPr>
              <p:spPr>
                <a:xfrm>
                  <a:off x="2262000" y="2754250"/>
                  <a:ext cx="310900" cy="326300"/>
                </a:xfrm>
                <a:custGeom>
                  <a:avLst/>
                  <a:gdLst/>
                  <a:ahLst/>
                  <a:cxnLst/>
                  <a:rect l="l" t="t" r="r" b="b"/>
                  <a:pathLst>
                    <a:path w="12436" h="13052" extrusionOk="0">
                      <a:moveTo>
                        <a:pt x="12323" y="11726"/>
                      </a:moveTo>
                      <a:cubicBezTo>
                        <a:pt x="11979" y="13051"/>
                        <a:pt x="833" y="12114"/>
                        <a:pt x="797" y="12076"/>
                      </a:cubicBezTo>
                      <a:cubicBezTo>
                        <a:pt x="672" y="11951"/>
                        <a:pt x="0" y="943"/>
                        <a:pt x="1041" y="500"/>
                      </a:cubicBezTo>
                      <a:cubicBezTo>
                        <a:pt x="935" y="439"/>
                        <a:pt x="11835" y="1"/>
                        <a:pt x="12253" y="816"/>
                      </a:cubicBezTo>
                      <a:cubicBezTo>
                        <a:pt x="12435" y="1172"/>
                        <a:pt x="12343" y="10416"/>
                        <a:pt x="12323" y="11724"/>
                      </a:cubicBezTo>
                      <a:lnTo>
                        <a:pt x="12323" y="11724"/>
                      </a:lnTo>
                      <a:close/>
                      <a:moveTo>
                        <a:pt x="9210" y="1758"/>
                      </a:moveTo>
                      <a:lnTo>
                        <a:pt x="1884" y="1758"/>
                      </a:lnTo>
                      <a:cubicBezTo>
                        <a:pt x="1884" y="4831"/>
                        <a:pt x="1885" y="7902"/>
                        <a:pt x="1889" y="10976"/>
                      </a:cubicBezTo>
                      <a:lnTo>
                        <a:pt x="11048" y="10976"/>
                      </a:lnTo>
                      <a:cubicBezTo>
                        <a:pt x="11045" y="8344"/>
                        <a:pt x="11539" y="4433"/>
                        <a:pt x="10728" y="2073"/>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9" name="Google Shape;2969;p20"/>
                <p:cNvSpPr/>
                <p:nvPr/>
              </p:nvSpPr>
              <p:spPr>
                <a:xfrm>
                  <a:off x="2242750" y="2731575"/>
                  <a:ext cx="356000" cy="363275"/>
                </a:xfrm>
                <a:custGeom>
                  <a:avLst/>
                  <a:gdLst/>
                  <a:ahLst/>
                  <a:cxnLst/>
                  <a:rect l="l" t="t" r="r" b="b"/>
                  <a:pathLst>
                    <a:path w="14240" h="14531" extrusionOk="0">
                      <a:moveTo>
                        <a:pt x="14209" y="14071"/>
                      </a:moveTo>
                      <a:cubicBezTo>
                        <a:pt x="14090" y="14531"/>
                        <a:pt x="400" y="14383"/>
                        <a:pt x="284" y="14113"/>
                      </a:cubicBezTo>
                      <a:cubicBezTo>
                        <a:pt x="264" y="14355"/>
                        <a:pt x="0" y="460"/>
                        <a:pt x="440" y="272"/>
                      </a:cubicBezTo>
                      <a:cubicBezTo>
                        <a:pt x="206" y="251"/>
                        <a:pt x="14009" y="0"/>
                        <a:pt x="14191" y="435"/>
                      </a:cubicBezTo>
                      <a:cubicBezTo>
                        <a:pt x="14196" y="382"/>
                        <a:pt x="14239" y="9681"/>
                        <a:pt x="14209" y="14071"/>
                      </a:cubicBezTo>
                      <a:lnTo>
                        <a:pt x="14209" y="14071"/>
                      </a:lnTo>
                      <a:close/>
                      <a:moveTo>
                        <a:pt x="11846" y="775"/>
                      </a:moveTo>
                      <a:lnTo>
                        <a:pt x="779" y="775"/>
                      </a:lnTo>
                      <a:cubicBezTo>
                        <a:pt x="777" y="5108"/>
                        <a:pt x="779" y="9440"/>
                        <a:pt x="785" y="13773"/>
                      </a:cubicBezTo>
                      <a:lnTo>
                        <a:pt x="13698" y="13773"/>
                      </a:lnTo>
                      <a:cubicBezTo>
                        <a:pt x="13695" y="10723"/>
                        <a:pt x="14224" y="3561"/>
                        <a:pt x="13375" y="1094"/>
                      </a:cubicBezTo>
                      <a:lnTo>
                        <a:pt x="11846" y="775"/>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0" name="Google Shape;2970;p20"/>
                <p:cNvSpPr/>
                <p:nvPr/>
              </p:nvSpPr>
              <p:spPr>
                <a:xfrm>
                  <a:off x="3194925" y="2749825"/>
                  <a:ext cx="322800" cy="321050"/>
                </a:xfrm>
                <a:custGeom>
                  <a:avLst/>
                  <a:gdLst/>
                  <a:ahLst/>
                  <a:cxnLst/>
                  <a:rect l="l" t="t" r="r" b="b"/>
                  <a:pathLst>
                    <a:path w="12912" h="12842" extrusionOk="0">
                      <a:moveTo>
                        <a:pt x="583" y="10046"/>
                      </a:moveTo>
                      <a:cubicBezTo>
                        <a:pt x="579" y="8428"/>
                        <a:pt x="0" y="913"/>
                        <a:pt x="1069" y="656"/>
                      </a:cubicBezTo>
                      <a:cubicBezTo>
                        <a:pt x="1922" y="450"/>
                        <a:pt x="12175" y="0"/>
                        <a:pt x="12389" y="1434"/>
                      </a:cubicBezTo>
                      <a:cubicBezTo>
                        <a:pt x="12593" y="2796"/>
                        <a:pt x="12911" y="12249"/>
                        <a:pt x="11678" y="12458"/>
                      </a:cubicBezTo>
                      <a:cubicBezTo>
                        <a:pt x="11070" y="12561"/>
                        <a:pt x="974" y="12842"/>
                        <a:pt x="619" y="12002"/>
                      </a:cubicBezTo>
                      <a:cubicBezTo>
                        <a:pt x="524" y="12165"/>
                        <a:pt x="583" y="10101"/>
                        <a:pt x="583" y="10046"/>
                      </a:cubicBezTo>
                      <a:close/>
                      <a:moveTo>
                        <a:pt x="2791" y="11153"/>
                      </a:moveTo>
                      <a:lnTo>
                        <a:pt x="11083" y="11153"/>
                      </a:lnTo>
                      <a:cubicBezTo>
                        <a:pt x="11079" y="8079"/>
                        <a:pt x="11076" y="5008"/>
                        <a:pt x="11076" y="1935"/>
                      </a:cubicBezTo>
                      <a:lnTo>
                        <a:pt x="1865" y="1935"/>
                      </a:lnTo>
                      <a:cubicBezTo>
                        <a:pt x="1864" y="4529"/>
                        <a:pt x="1611" y="8438"/>
                        <a:pt x="2028" y="10837"/>
                      </a:cubicBezTo>
                      <a:lnTo>
                        <a:pt x="2791" y="11153"/>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1" name="Google Shape;2971;p20"/>
                <p:cNvSpPr/>
                <p:nvPr/>
              </p:nvSpPr>
              <p:spPr>
                <a:xfrm>
                  <a:off x="3174875" y="2722600"/>
                  <a:ext cx="371625" cy="375400"/>
                </a:xfrm>
                <a:custGeom>
                  <a:avLst/>
                  <a:gdLst/>
                  <a:ahLst/>
                  <a:cxnLst/>
                  <a:rect l="l" t="t" r="r" b="b"/>
                  <a:pathLst>
                    <a:path w="14865" h="15016" extrusionOk="0">
                      <a:moveTo>
                        <a:pt x="274" y="12700"/>
                      </a:moveTo>
                      <a:cubicBezTo>
                        <a:pt x="271" y="11218"/>
                        <a:pt x="1" y="819"/>
                        <a:pt x="444" y="631"/>
                      </a:cubicBezTo>
                      <a:cubicBezTo>
                        <a:pt x="394" y="611"/>
                        <a:pt x="9884" y="1"/>
                        <a:pt x="13889" y="684"/>
                      </a:cubicBezTo>
                      <a:cubicBezTo>
                        <a:pt x="14865" y="852"/>
                        <a:pt x="14219" y="14470"/>
                        <a:pt x="14145" y="14560"/>
                      </a:cubicBezTo>
                      <a:cubicBezTo>
                        <a:pt x="14107" y="14603"/>
                        <a:pt x="482" y="14921"/>
                        <a:pt x="289" y="14472"/>
                      </a:cubicBezTo>
                      <a:cubicBezTo>
                        <a:pt x="240" y="15016"/>
                        <a:pt x="274" y="13171"/>
                        <a:pt x="274" y="12700"/>
                      </a:cubicBezTo>
                      <a:lnTo>
                        <a:pt x="274" y="12700"/>
                      </a:lnTo>
                      <a:close/>
                      <a:moveTo>
                        <a:pt x="2088" y="14132"/>
                      </a:moveTo>
                      <a:lnTo>
                        <a:pt x="13780" y="14132"/>
                      </a:lnTo>
                      <a:cubicBezTo>
                        <a:pt x="13773" y="9799"/>
                        <a:pt x="13770" y="5467"/>
                        <a:pt x="13771" y="1134"/>
                      </a:cubicBezTo>
                      <a:lnTo>
                        <a:pt x="782" y="1134"/>
                      </a:lnTo>
                      <a:cubicBezTo>
                        <a:pt x="781" y="4187"/>
                        <a:pt x="394" y="11271"/>
                        <a:pt x="1013" y="13813"/>
                      </a:cubicBezTo>
                      <a:lnTo>
                        <a:pt x="2088" y="14132"/>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2" name="Google Shape;2972;p20"/>
                <p:cNvSpPr/>
                <p:nvPr/>
              </p:nvSpPr>
              <p:spPr>
                <a:xfrm>
                  <a:off x="4127750" y="2742925"/>
                  <a:ext cx="326300" cy="326925"/>
                </a:xfrm>
                <a:custGeom>
                  <a:avLst/>
                  <a:gdLst/>
                  <a:ahLst/>
                  <a:cxnLst/>
                  <a:rect l="l" t="t" r="r" b="b"/>
                  <a:pathLst>
                    <a:path w="13052" h="13077" extrusionOk="0">
                      <a:moveTo>
                        <a:pt x="976" y="12187"/>
                      </a:moveTo>
                      <a:cubicBezTo>
                        <a:pt x="850" y="10614"/>
                        <a:pt x="0" y="1172"/>
                        <a:pt x="1610" y="889"/>
                      </a:cubicBezTo>
                      <a:cubicBezTo>
                        <a:pt x="3035" y="638"/>
                        <a:pt x="12497" y="361"/>
                        <a:pt x="12721" y="1660"/>
                      </a:cubicBezTo>
                      <a:cubicBezTo>
                        <a:pt x="12938" y="2916"/>
                        <a:pt x="13051" y="12101"/>
                        <a:pt x="12303" y="12512"/>
                      </a:cubicBezTo>
                      <a:cubicBezTo>
                        <a:pt x="11274" y="13076"/>
                        <a:pt x="2289" y="12899"/>
                        <a:pt x="1029" y="12474"/>
                      </a:cubicBezTo>
                      <a:lnTo>
                        <a:pt x="976" y="12187"/>
                      </a:lnTo>
                      <a:lnTo>
                        <a:pt x="976" y="12187"/>
                      </a:lnTo>
                      <a:close/>
                      <a:moveTo>
                        <a:pt x="2129" y="3132"/>
                      </a:moveTo>
                      <a:cubicBezTo>
                        <a:pt x="2129" y="5898"/>
                        <a:pt x="2131" y="8664"/>
                        <a:pt x="2136" y="11429"/>
                      </a:cubicBezTo>
                      <a:lnTo>
                        <a:pt x="11420" y="11429"/>
                      </a:lnTo>
                      <a:cubicBezTo>
                        <a:pt x="11624" y="1"/>
                        <a:pt x="12933" y="2666"/>
                        <a:pt x="3615" y="2211"/>
                      </a:cubicBezTo>
                      <a:lnTo>
                        <a:pt x="2257" y="2369"/>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3" name="Google Shape;2973;p20"/>
                <p:cNvSpPr/>
                <p:nvPr/>
              </p:nvSpPr>
              <p:spPr>
                <a:xfrm>
                  <a:off x="4112900" y="2727800"/>
                  <a:ext cx="366975" cy="367225"/>
                </a:xfrm>
                <a:custGeom>
                  <a:avLst/>
                  <a:gdLst/>
                  <a:ahLst/>
                  <a:cxnLst/>
                  <a:rect l="l" t="t" r="r" b="b"/>
                  <a:pathLst>
                    <a:path w="14679" h="14689" extrusionOk="0">
                      <a:moveTo>
                        <a:pt x="311" y="13938"/>
                      </a:moveTo>
                      <a:cubicBezTo>
                        <a:pt x="256" y="11405"/>
                        <a:pt x="0" y="2360"/>
                        <a:pt x="460" y="496"/>
                      </a:cubicBezTo>
                      <a:cubicBezTo>
                        <a:pt x="1276" y="246"/>
                        <a:pt x="14324" y="0"/>
                        <a:pt x="14462" y="873"/>
                      </a:cubicBezTo>
                      <a:cubicBezTo>
                        <a:pt x="14679" y="2242"/>
                        <a:pt x="14448" y="12068"/>
                        <a:pt x="14438" y="14222"/>
                      </a:cubicBezTo>
                      <a:cubicBezTo>
                        <a:pt x="12729" y="14629"/>
                        <a:pt x="1822" y="14688"/>
                        <a:pt x="337" y="14221"/>
                      </a:cubicBezTo>
                      <a:lnTo>
                        <a:pt x="311" y="13938"/>
                      </a:lnTo>
                      <a:close/>
                      <a:moveTo>
                        <a:pt x="822" y="2225"/>
                      </a:moveTo>
                      <a:cubicBezTo>
                        <a:pt x="822" y="6125"/>
                        <a:pt x="825" y="10024"/>
                        <a:pt x="830" y="13924"/>
                      </a:cubicBezTo>
                      <a:lnTo>
                        <a:pt x="13922" y="13924"/>
                      </a:lnTo>
                      <a:cubicBezTo>
                        <a:pt x="13979" y="10037"/>
                        <a:pt x="14462" y="4942"/>
                        <a:pt x="13594" y="1245"/>
                      </a:cubicBezTo>
                      <a:cubicBezTo>
                        <a:pt x="11496" y="815"/>
                        <a:pt x="2516" y="546"/>
                        <a:pt x="1014" y="1148"/>
                      </a:cubicBezTo>
                      <a:lnTo>
                        <a:pt x="822" y="2225"/>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4" name="Google Shape;2974;p20"/>
                <p:cNvSpPr/>
                <p:nvPr/>
              </p:nvSpPr>
              <p:spPr>
                <a:xfrm>
                  <a:off x="5072450" y="2742850"/>
                  <a:ext cx="326825" cy="327000"/>
                </a:xfrm>
                <a:custGeom>
                  <a:avLst/>
                  <a:gdLst/>
                  <a:ahLst/>
                  <a:cxnLst/>
                  <a:rect l="l" t="t" r="r" b="b"/>
                  <a:pathLst>
                    <a:path w="13073" h="13080" extrusionOk="0">
                      <a:moveTo>
                        <a:pt x="976" y="12190"/>
                      </a:moveTo>
                      <a:cubicBezTo>
                        <a:pt x="848" y="10615"/>
                        <a:pt x="0" y="1174"/>
                        <a:pt x="1613" y="892"/>
                      </a:cubicBezTo>
                      <a:cubicBezTo>
                        <a:pt x="3040" y="641"/>
                        <a:pt x="12518" y="364"/>
                        <a:pt x="12742" y="1663"/>
                      </a:cubicBezTo>
                      <a:cubicBezTo>
                        <a:pt x="12960" y="2919"/>
                        <a:pt x="13073" y="12102"/>
                        <a:pt x="12321" y="12515"/>
                      </a:cubicBezTo>
                      <a:cubicBezTo>
                        <a:pt x="11292" y="13079"/>
                        <a:pt x="2290" y="12902"/>
                        <a:pt x="1028" y="12477"/>
                      </a:cubicBezTo>
                      <a:lnTo>
                        <a:pt x="976" y="12190"/>
                      </a:lnTo>
                      <a:lnTo>
                        <a:pt x="976" y="12190"/>
                      </a:lnTo>
                      <a:close/>
                      <a:moveTo>
                        <a:pt x="2133" y="3135"/>
                      </a:moveTo>
                      <a:cubicBezTo>
                        <a:pt x="2134" y="5901"/>
                        <a:pt x="2136" y="8667"/>
                        <a:pt x="2136" y="11432"/>
                      </a:cubicBezTo>
                      <a:lnTo>
                        <a:pt x="11440" y="11432"/>
                      </a:lnTo>
                      <a:cubicBezTo>
                        <a:pt x="11651" y="0"/>
                        <a:pt x="12948" y="2669"/>
                        <a:pt x="3621" y="2214"/>
                      </a:cubicBezTo>
                      <a:lnTo>
                        <a:pt x="2262" y="2372"/>
                      </a:lnTo>
                      <a:lnTo>
                        <a:pt x="2133" y="3135"/>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5" name="Google Shape;2975;p20"/>
                <p:cNvSpPr/>
                <p:nvPr/>
              </p:nvSpPr>
              <p:spPr>
                <a:xfrm>
                  <a:off x="5057525" y="2727825"/>
                  <a:ext cx="367650" cy="367200"/>
                </a:xfrm>
                <a:custGeom>
                  <a:avLst/>
                  <a:gdLst/>
                  <a:ahLst/>
                  <a:cxnLst/>
                  <a:rect l="l" t="t" r="r" b="b"/>
                  <a:pathLst>
                    <a:path w="14706" h="14688" extrusionOk="0">
                      <a:moveTo>
                        <a:pt x="309" y="13937"/>
                      </a:moveTo>
                      <a:cubicBezTo>
                        <a:pt x="254" y="11407"/>
                        <a:pt x="0" y="2352"/>
                        <a:pt x="458" y="495"/>
                      </a:cubicBezTo>
                      <a:cubicBezTo>
                        <a:pt x="1279" y="243"/>
                        <a:pt x="14348" y="1"/>
                        <a:pt x="14488" y="872"/>
                      </a:cubicBezTo>
                      <a:cubicBezTo>
                        <a:pt x="14705" y="2238"/>
                        <a:pt x="14473" y="12076"/>
                        <a:pt x="14461" y="14221"/>
                      </a:cubicBezTo>
                      <a:cubicBezTo>
                        <a:pt x="12747" y="14628"/>
                        <a:pt x="1824" y="14687"/>
                        <a:pt x="335" y="14220"/>
                      </a:cubicBezTo>
                      <a:lnTo>
                        <a:pt x="309" y="13937"/>
                      </a:lnTo>
                      <a:close/>
                      <a:moveTo>
                        <a:pt x="823" y="2224"/>
                      </a:moveTo>
                      <a:cubicBezTo>
                        <a:pt x="823" y="6124"/>
                        <a:pt x="825" y="10023"/>
                        <a:pt x="828" y="13923"/>
                      </a:cubicBezTo>
                      <a:lnTo>
                        <a:pt x="13945" y="13923"/>
                      </a:lnTo>
                      <a:cubicBezTo>
                        <a:pt x="14005" y="10036"/>
                        <a:pt x="14488" y="4941"/>
                        <a:pt x="13620" y="1244"/>
                      </a:cubicBezTo>
                      <a:cubicBezTo>
                        <a:pt x="11517" y="812"/>
                        <a:pt x="2524" y="545"/>
                        <a:pt x="1016" y="1147"/>
                      </a:cubicBezTo>
                      <a:lnTo>
                        <a:pt x="823" y="2224"/>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6" name="Google Shape;2976;p20"/>
                <p:cNvSpPr/>
                <p:nvPr/>
              </p:nvSpPr>
              <p:spPr>
                <a:xfrm>
                  <a:off x="6017025" y="2743050"/>
                  <a:ext cx="325450" cy="326800"/>
                </a:xfrm>
                <a:custGeom>
                  <a:avLst/>
                  <a:gdLst/>
                  <a:ahLst/>
                  <a:cxnLst/>
                  <a:rect l="l" t="t" r="r" b="b"/>
                  <a:pathLst>
                    <a:path w="13018" h="13072" extrusionOk="0">
                      <a:moveTo>
                        <a:pt x="969" y="12184"/>
                      </a:moveTo>
                      <a:cubicBezTo>
                        <a:pt x="845" y="10609"/>
                        <a:pt x="0" y="1166"/>
                        <a:pt x="1607" y="884"/>
                      </a:cubicBezTo>
                      <a:cubicBezTo>
                        <a:pt x="3029" y="635"/>
                        <a:pt x="12465" y="356"/>
                        <a:pt x="12689" y="1655"/>
                      </a:cubicBezTo>
                      <a:cubicBezTo>
                        <a:pt x="12907" y="2911"/>
                        <a:pt x="13018" y="12092"/>
                        <a:pt x="12266" y="12507"/>
                      </a:cubicBezTo>
                      <a:cubicBezTo>
                        <a:pt x="11241" y="13071"/>
                        <a:pt x="2279" y="12894"/>
                        <a:pt x="1023" y="12469"/>
                      </a:cubicBezTo>
                      <a:lnTo>
                        <a:pt x="969" y="12184"/>
                      </a:lnTo>
                      <a:lnTo>
                        <a:pt x="969" y="12184"/>
                      </a:lnTo>
                      <a:close/>
                      <a:moveTo>
                        <a:pt x="2124" y="3127"/>
                      </a:moveTo>
                      <a:cubicBezTo>
                        <a:pt x="2126" y="5893"/>
                        <a:pt x="2126" y="8657"/>
                        <a:pt x="2128" y="11424"/>
                      </a:cubicBezTo>
                      <a:lnTo>
                        <a:pt x="11390" y="11424"/>
                      </a:lnTo>
                      <a:cubicBezTo>
                        <a:pt x="11606" y="1"/>
                        <a:pt x="12902" y="2661"/>
                        <a:pt x="3608" y="2204"/>
                      </a:cubicBezTo>
                      <a:lnTo>
                        <a:pt x="2252" y="2364"/>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7" name="Google Shape;2977;p20"/>
                <p:cNvSpPr/>
                <p:nvPr/>
              </p:nvSpPr>
              <p:spPr>
                <a:xfrm>
                  <a:off x="6002125" y="2727800"/>
                  <a:ext cx="366125" cy="367550"/>
                </a:xfrm>
                <a:custGeom>
                  <a:avLst/>
                  <a:gdLst/>
                  <a:ahLst/>
                  <a:cxnLst/>
                  <a:rect l="l" t="t" r="r" b="b"/>
                  <a:pathLst>
                    <a:path w="14645" h="14702" extrusionOk="0">
                      <a:moveTo>
                        <a:pt x="304" y="13938"/>
                      </a:moveTo>
                      <a:cubicBezTo>
                        <a:pt x="251" y="11405"/>
                        <a:pt x="1" y="2355"/>
                        <a:pt x="457" y="496"/>
                      </a:cubicBezTo>
                      <a:cubicBezTo>
                        <a:pt x="1270" y="246"/>
                        <a:pt x="14286" y="0"/>
                        <a:pt x="14425" y="873"/>
                      </a:cubicBezTo>
                      <a:cubicBezTo>
                        <a:pt x="14644" y="2255"/>
                        <a:pt x="14409" y="12067"/>
                        <a:pt x="14397" y="14222"/>
                      </a:cubicBezTo>
                      <a:cubicBezTo>
                        <a:pt x="12656" y="14639"/>
                        <a:pt x="1852" y="14702"/>
                        <a:pt x="331" y="14221"/>
                      </a:cubicBezTo>
                      <a:lnTo>
                        <a:pt x="304" y="13938"/>
                      </a:lnTo>
                      <a:close/>
                      <a:moveTo>
                        <a:pt x="820" y="2225"/>
                      </a:moveTo>
                      <a:cubicBezTo>
                        <a:pt x="820" y="6125"/>
                        <a:pt x="822" y="10024"/>
                        <a:pt x="824" y="13924"/>
                      </a:cubicBezTo>
                      <a:lnTo>
                        <a:pt x="13883" y="13924"/>
                      </a:lnTo>
                      <a:cubicBezTo>
                        <a:pt x="13944" y="10036"/>
                        <a:pt x="14429" y="4947"/>
                        <a:pt x="13561" y="1245"/>
                      </a:cubicBezTo>
                      <a:cubicBezTo>
                        <a:pt x="11472" y="815"/>
                        <a:pt x="2508" y="548"/>
                        <a:pt x="1013" y="1148"/>
                      </a:cubicBezTo>
                      <a:lnTo>
                        <a:pt x="820" y="2225"/>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8" name="Google Shape;2978;p20"/>
                <p:cNvSpPr/>
                <p:nvPr/>
              </p:nvSpPr>
              <p:spPr>
                <a:xfrm>
                  <a:off x="6961475" y="2754250"/>
                  <a:ext cx="312675" cy="326300"/>
                </a:xfrm>
                <a:custGeom>
                  <a:avLst/>
                  <a:gdLst/>
                  <a:ahLst/>
                  <a:cxnLst/>
                  <a:rect l="l" t="t" r="r" b="b"/>
                  <a:pathLst>
                    <a:path w="12507" h="13052" extrusionOk="0">
                      <a:moveTo>
                        <a:pt x="12384" y="11726"/>
                      </a:moveTo>
                      <a:cubicBezTo>
                        <a:pt x="12037" y="13051"/>
                        <a:pt x="832" y="12114"/>
                        <a:pt x="794" y="12076"/>
                      </a:cubicBezTo>
                      <a:cubicBezTo>
                        <a:pt x="672" y="11955"/>
                        <a:pt x="0" y="943"/>
                        <a:pt x="1046" y="500"/>
                      </a:cubicBezTo>
                      <a:cubicBezTo>
                        <a:pt x="933" y="437"/>
                        <a:pt x="11898" y="1"/>
                        <a:pt x="12321" y="816"/>
                      </a:cubicBezTo>
                      <a:cubicBezTo>
                        <a:pt x="12507" y="1176"/>
                        <a:pt x="12409" y="10416"/>
                        <a:pt x="12384" y="11724"/>
                      </a:cubicBezTo>
                      <a:lnTo>
                        <a:pt x="12384" y="11724"/>
                      </a:lnTo>
                      <a:close/>
                      <a:moveTo>
                        <a:pt x="9261" y="1758"/>
                      </a:moveTo>
                      <a:lnTo>
                        <a:pt x="1894" y="1758"/>
                      </a:lnTo>
                      <a:cubicBezTo>
                        <a:pt x="1894" y="4831"/>
                        <a:pt x="1894" y="7902"/>
                        <a:pt x="1894" y="10976"/>
                      </a:cubicBezTo>
                      <a:lnTo>
                        <a:pt x="11105" y="10976"/>
                      </a:lnTo>
                      <a:cubicBezTo>
                        <a:pt x="11105" y="8346"/>
                        <a:pt x="11604" y="4430"/>
                        <a:pt x="10788" y="2073"/>
                      </a:cubicBezTo>
                      <a:lnTo>
                        <a:pt x="9261" y="1758"/>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9" name="Google Shape;2979;p20"/>
                <p:cNvSpPr/>
                <p:nvPr/>
              </p:nvSpPr>
              <p:spPr>
                <a:xfrm>
                  <a:off x="6942225" y="2731525"/>
                  <a:ext cx="357825" cy="363325"/>
                </a:xfrm>
                <a:custGeom>
                  <a:avLst/>
                  <a:gdLst/>
                  <a:ahLst/>
                  <a:cxnLst/>
                  <a:rect l="l" t="t" r="r" b="b"/>
                  <a:pathLst>
                    <a:path w="14313" h="14533" extrusionOk="0">
                      <a:moveTo>
                        <a:pt x="14274" y="14073"/>
                      </a:moveTo>
                      <a:cubicBezTo>
                        <a:pt x="14153" y="14533"/>
                        <a:pt x="389" y="14385"/>
                        <a:pt x="273" y="14115"/>
                      </a:cubicBezTo>
                      <a:cubicBezTo>
                        <a:pt x="251" y="14354"/>
                        <a:pt x="0" y="458"/>
                        <a:pt x="435" y="274"/>
                      </a:cubicBezTo>
                      <a:cubicBezTo>
                        <a:pt x="195" y="251"/>
                        <a:pt x="14078" y="0"/>
                        <a:pt x="14262" y="437"/>
                      </a:cubicBezTo>
                      <a:cubicBezTo>
                        <a:pt x="14267" y="384"/>
                        <a:pt x="14312" y="9694"/>
                        <a:pt x="14274" y="14073"/>
                      </a:cubicBezTo>
                      <a:close/>
                      <a:moveTo>
                        <a:pt x="11906" y="777"/>
                      </a:moveTo>
                      <a:lnTo>
                        <a:pt x="774" y="777"/>
                      </a:lnTo>
                      <a:cubicBezTo>
                        <a:pt x="775" y="5110"/>
                        <a:pt x="775" y="9442"/>
                        <a:pt x="775" y="13775"/>
                      </a:cubicBezTo>
                      <a:lnTo>
                        <a:pt x="13761" y="13775"/>
                      </a:lnTo>
                      <a:cubicBezTo>
                        <a:pt x="13761" y="10731"/>
                        <a:pt x="14296" y="3558"/>
                        <a:pt x="13443" y="1096"/>
                      </a:cubicBezTo>
                      <a:lnTo>
                        <a:pt x="11906" y="777"/>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0" name="Google Shape;2980;p20"/>
                <p:cNvSpPr/>
                <p:nvPr/>
              </p:nvSpPr>
              <p:spPr>
                <a:xfrm>
                  <a:off x="1762950" y="2724350"/>
                  <a:ext cx="367600" cy="365025"/>
                </a:xfrm>
                <a:custGeom>
                  <a:avLst/>
                  <a:gdLst/>
                  <a:ahLst/>
                  <a:cxnLst/>
                  <a:rect l="l" t="t" r="r" b="b"/>
                  <a:pathLst>
                    <a:path w="14704" h="14601" extrusionOk="0">
                      <a:moveTo>
                        <a:pt x="14687" y="11183"/>
                      </a:moveTo>
                      <a:cubicBezTo>
                        <a:pt x="14704" y="12552"/>
                        <a:pt x="3721" y="14601"/>
                        <a:pt x="3674" y="14574"/>
                      </a:cubicBezTo>
                      <a:cubicBezTo>
                        <a:pt x="3523" y="14486"/>
                        <a:pt x="1" y="4043"/>
                        <a:pt x="888" y="3339"/>
                      </a:cubicBezTo>
                      <a:cubicBezTo>
                        <a:pt x="771" y="3309"/>
                        <a:pt x="11160" y="0"/>
                        <a:pt x="11775" y="676"/>
                      </a:cubicBezTo>
                      <a:cubicBezTo>
                        <a:pt x="12046" y="971"/>
                        <a:pt x="14369" y="9915"/>
                        <a:pt x="14687" y="11183"/>
                      </a:cubicBezTo>
                      <a:lnTo>
                        <a:pt x="14687" y="11183"/>
                      </a:lnTo>
                      <a:close/>
                      <a:moveTo>
                        <a:pt x="9089" y="2388"/>
                      </a:moveTo>
                      <a:cubicBezTo>
                        <a:pt x="6736" y="3035"/>
                        <a:pt x="4383" y="3682"/>
                        <a:pt x="2028" y="4328"/>
                      </a:cubicBezTo>
                      <a:cubicBezTo>
                        <a:pt x="2831" y="7293"/>
                        <a:pt x="3635" y="10258"/>
                        <a:pt x="4441" y="13222"/>
                      </a:cubicBezTo>
                      <a:cubicBezTo>
                        <a:pt x="7381" y="12414"/>
                        <a:pt x="10323" y="11604"/>
                        <a:pt x="13265" y="10796"/>
                      </a:cubicBezTo>
                      <a:cubicBezTo>
                        <a:pt x="12577" y="8259"/>
                        <a:pt x="12034" y="4353"/>
                        <a:pt x="10635" y="2292"/>
                      </a:cubicBezTo>
                      <a:lnTo>
                        <a:pt x="9089" y="2388"/>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1" name="Google Shape;2981;p20"/>
                <p:cNvSpPr/>
                <p:nvPr/>
              </p:nvSpPr>
              <p:spPr>
                <a:xfrm>
                  <a:off x="1735275" y="2693150"/>
                  <a:ext cx="431300" cy="437350"/>
                </a:xfrm>
                <a:custGeom>
                  <a:avLst/>
                  <a:gdLst/>
                  <a:ahLst/>
                  <a:cxnLst/>
                  <a:rect l="l" t="t" r="r" b="b"/>
                  <a:pathLst>
                    <a:path w="17252" h="17494" extrusionOk="0">
                      <a:moveTo>
                        <a:pt x="17245" y="13524"/>
                      </a:moveTo>
                      <a:cubicBezTo>
                        <a:pt x="17251" y="13999"/>
                        <a:pt x="4023" y="17482"/>
                        <a:pt x="3842" y="17249"/>
                      </a:cubicBezTo>
                      <a:cubicBezTo>
                        <a:pt x="3885" y="17493"/>
                        <a:pt x="1" y="4152"/>
                        <a:pt x="376" y="3855"/>
                      </a:cubicBezTo>
                      <a:cubicBezTo>
                        <a:pt x="147" y="3895"/>
                        <a:pt x="13383" y="1"/>
                        <a:pt x="13672" y="372"/>
                      </a:cubicBezTo>
                      <a:cubicBezTo>
                        <a:pt x="13664" y="318"/>
                        <a:pt x="16131" y="9278"/>
                        <a:pt x="17245" y="13524"/>
                      </a:cubicBezTo>
                      <a:lnTo>
                        <a:pt x="17245" y="13524"/>
                      </a:lnTo>
                      <a:close/>
                      <a:moveTo>
                        <a:pt x="11500" y="1320"/>
                      </a:moveTo>
                      <a:cubicBezTo>
                        <a:pt x="7946" y="2297"/>
                        <a:pt x="4388" y="3274"/>
                        <a:pt x="832" y="4250"/>
                      </a:cubicBezTo>
                      <a:cubicBezTo>
                        <a:pt x="1964" y="8432"/>
                        <a:pt x="3097" y="12611"/>
                        <a:pt x="4234" y="16790"/>
                      </a:cubicBezTo>
                      <a:cubicBezTo>
                        <a:pt x="8382" y="15650"/>
                        <a:pt x="12529" y="14510"/>
                        <a:pt x="16676" y="13370"/>
                      </a:cubicBezTo>
                      <a:cubicBezTo>
                        <a:pt x="15877" y="10433"/>
                        <a:pt x="14518" y="3377"/>
                        <a:pt x="13057" y="1222"/>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2" name="Google Shape;2982;p20"/>
                <p:cNvSpPr/>
                <p:nvPr/>
              </p:nvSpPr>
              <p:spPr>
                <a:xfrm>
                  <a:off x="2693300" y="2724300"/>
                  <a:ext cx="368925" cy="365050"/>
                </a:xfrm>
                <a:custGeom>
                  <a:avLst/>
                  <a:gdLst/>
                  <a:ahLst/>
                  <a:cxnLst/>
                  <a:rect l="l" t="t" r="r" b="b"/>
                  <a:pathLst>
                    <a:path w="14757" h="14602" extrusionOk="0">
                      <a:moveTo>
                        <a:pt x="14740" y="11185"/>
                      </a:moveTo>
                      <a:cubicBezTo>
                        <a:pt x="14757" y="12554"/>
                        <a:pt x="3736" y="14601"/>
                        <a:pt x="3689" y="14576"/>
                      </a:cubicBezTo>
                      <a:cubicBezTo>
                        <a:pt x="3537" y="14488"/>
                        <a:pt x="0" y="4045"/>
                        <a:pt x="892" y="3341"/>
                      </a:cubicBezTo>
                      <a:cubicBezTo>
                        <a:pt x="770" y="3311"/>
                        <a:pt x="11196" y="1"/>
                        <a:pt x="11813" y="678"/>
                      </a:cubicBezTo>
                      <a:cubicBezTo>
                        <a:pt x="12082" y="970"/>
                        <a:pt x="14418" y="9919"/>
                        <a:pt x="14740" y="11185"/>
                      </a:cubicBezTo>
                      <a:close/>
                      <a:moveTo>
                        <a:pt x="9117" y="2390"/>
                      </a:moveTo>
                      <a:cubicBezTo>
                        <a:pt x="6756" y="3037"/>
                        <a:pt x="4396" y="3684"/>
                        <a:pt x="2035" y="4330"/>
                      </a:cubicBezTo>
                      <a:cubicBezTo>
                        <a:pt x="2840" y="7295"/>
                        <a:pt x="3646" y="10260"/>
                        <a:pt x="4456" y="13224"/>
                      </a:cubicBezTo>
                      <a:cubicBezTo>
                        <a:pt x="7408" y="12416"/>
                        <a:pt x="10358" y="11606"/>
                        <a:pt x="13310" y="10798"/>
                      </a:cubicBezTo>
                      <a:cubicBezTo>
                        <a:pt x="12618" y="8263"/>
                        <a:pt x="12070" y="4353"/>
                        <a:pt x="10668" y="2294"/>
                      </a:cubicBezTo>
                      <a:lnTo>
                        <a:pt x="9119" y="239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3" name="Google Shape;2983;p20"/>
                <p:cNvSpPr/>
                <p:nvPr/>
              </p:nvSpPr>
              <p:spPr>
                <a:xfrm>
                  <a:off x="2665600" y="2693100"/>
                  <a:ext cx="432775" cy="437350"/>
                </a:xfrm>
                <a:custGeom>
                  <a:avLst/>
                  <a:gdLst/>
                  <a:ahLst/>
                  <a:cxnLst/>
                  <a:rect l="l" t="t" r="r" b="b"/>
                  <a:pathLst>
                    <a:path w="17311" h="17494" extrusionOk="0">
                      <a:moveTo>
                        <a:pt x="17305" y="13526"/>
                      </a:moveTo>
                      <a:cubicBezTo>
                        <a:pt x="17310" y="14001"/>
                        <a:pt x="4037" y="17484"/>
                        <a:pt x="3856" y="17251"/>
                      </a:cubicBezTo>
                      <a:cubicBezTo>
                        <a:pt x="3898" y="17494"/>
                        <a:pt x="0" y="4156"/>
                        <a:pt x="378" y="3857"/>
                      </a:cubicBezTo>
                      <a:cubicBezTo>
                        <a:pt x="144" y="3899"/>
                        <a:pt x="13424" y="1"/>
                        <a:pt x="13714" y="374"/>
                      </a:cubicBezTo>
                      <a:cubicBezTo>
                        <a:pt x="13706" y="320"/>
                        <a:pt x="16184" y="9282"/>
                        <a:pt x="17305" y="13526"/>
                      </a:cubicBezTo>
                      <a:close/>
                      <a:moveTo>
                        <a:pt x="11536" y="1322"/>
                      </a:moveTo>
                      <a:cubicBezTo>
                        <a:pt x="7968" y="2297"/>
                        <a:pt x="4402" y="3275"/>
                        <a:pt x="835" y="4252"/>
                      </a:cubicBezTo>
                      <a:cubicBezTo>
                        <a:pt x="1970" y="8434"/>
                        <a:pt x="3106" y="12613"/>
                        <a:pt x="4250" y="16792"/>
                      </a:cubicBezTo>
                      <a:cubicBezTo>
                        <a:pt x="8410" y="15650"/>
                        <a:pt x="12571" y="14512"/>
                        <a:pt x="16733" y="13372"/>
                      </a:cubicBezTo>
                      <a:cubicBezTo>
                        <a:pt x="15931" y="10436"/>
                        <a:pt x="14561" y="3374"/>
                        <a:pt x="13097" y="1224"/>
                      </a:cubicBezTo>
                      <a:lnTo>
                        <a:pt x="11536" y="1322"/>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4" name="Google Shape;2984;p20"/>
                <p:cNvSpPr/>
                <p:nvPr/>
              </p:nvSpPr>
              <p:spPr>
                <a:xfrm>
                  <a:off x="3621450" y="2717500"/>
                  <a:ext cx="385900" cy="371875"/>
                </a:xfrm>
                <a:custGeom>
                  <a:avLst/>
                  <a:gdLst/>
                  <a:ahLst/>
                  <a:cxnLst/>
                  <a:rect l="l" t="t" r="r" b="b"/>
                  <a:pathLst>
                    <a:path w="15436" h="14875" extrusionOk="0">
                      <a:moveTo>
                        <a:pt x="3848" y="14531"/>
                      </a:moveTo>
                      <a:cubicBezTo>
                        <a:pt x="3312" y="13050"/>
                        <a:pt x="0" y="4157"/>
                        <a:pt x="1474" y="3464"/>
                      </a:cubicBezTo>
                      <a:cubicBezTo>
                        <a:pt x="2780" y="2848"/>
                        <a:pt x="11800" y="110"/>
                        <a:pt x="12359" y="1305"/>
                      </a:cubicBezTo>
                      <a:cubicBezTo>
                        <a:pt x="12898" y="2458"/>
                        <a:pt x="15435" y="11292"/>
                        <a:pt x="14823" y="11885"/>
                      </a:cubicBezTo>
                      <a:cubicBezTo>
                        <a:pt x="13985" y="12698"/>
                        <a:pt x="5297" y="14875"/>
                        <a:pt x="3974" y="14793"/>
                      </a:cubicBezTo>
                      <a:close/>
                      <a:moveTo>
                        <a:pt x="2564" y="5491"/>
                      </a:moveTo>
                      <a:cubicBezTo>
                        <a:pt x="3294" y="8161"/>
                        <a:pt x="4028" y="10828"/>
                        <a:pt x="4761" y="13496"/>
                      </a:cubicBezTo>
                      <a:cubicBezTo>
                        <a:pt x="7736" y="12688"/>
                        <a:pt x="10713" y="11878"/>
                        <a:pt x="13688" y="11070"/>
                      </a:cubicBezTo>
                      <a:cubicBezTo>
                        <a:pt x="10867" y="1"/>
                        <a:pt x="12840" y="2216"/>
                        <a:pt x="3747" y="4214"/>
                      </a:cubicBezTo>
                      <a:lnTo>
                        <a:pt x="2484" y="4721"/>
                      </a:lnTo>
                      <a:lnTo>
                        <a:pt x="2564" y="549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5" name="Google Shape;2985;p20"/>
                <p:cNvSpPr/>
                <p:nvPr/>
              </p:nvSpPr>
              <p:spPr>
                <a:xfrm>
                  <a:off x="3609750" y="2688875"/>
                  <a:ext cx="426725" cy="436050"/>
                </a:xfrm>
                <a:custGeom>
                  <a:avLst/>
                  <a:gdLst/>
                  <a:ahLst/>
                  <a:cxnLst/>
                  <a:rect l="l" t="t" r="r" b="b"/>
                  <a:pathLst>
                    <a:path w="17069" h="17442" extrusionOk="0">
                      <a:moveTo>
                        <a:pt x="3410" y="17112"/>
                      </a:moveTo>
                      <a:cubicBezTo>
                        <a:pt x="2687" y="14679"/>
                        <a:pt x="50" y="6026"/>
                        <a:pt x="0" y="4103"/>
                      </a:cubicBezTo>
                      <a:cubicBezTo>
                        <a:pt x="719" y="3648"/>
                        <a:pt x="13197" y="1"/>
                        <a:pt x="13562" y="809"/>
                      </a:cubicBezTo>
                      <a:cubicBezTo>
                        <a:pt x="14140" y="2086"/>
                        <a:pt x="16504" y="11603"/>
                        <a:pt x="17068" y="13695"/>
                      </a:cubicBezTo>
                      <a:cubicBezTo>
                        <a:pt x="15502" y="14550"/>
                        <a:pt x="5100" y="17442"/>
                        <a:pt x="3510" y="17377"/>
                      </a:cubicBezTo>
                      <a:lnTo>
                        <a:pt x="3410" y="17112"/>
                      </a:lnTo>
                      <a:close/>
                      <a:moveTo>
                        <a:pt x="805" y="5676"/>
                      </a:moveTo>
                      <a:cubicBezTo>
                        <a:pt x="1836" y="9439"/>
                        <a:pt x="2868" y="13201"/>
                        <a:pt x="3905" y="16961"/>
                      </a:cubicBezTo>
                      <a:cubicBezTo>
                        <a:pt x="8100" y="15821"/>
                        <a:pt x="12296" y="14681"/>
                        <a:pt x="16491" y="13541"/>
                      </a:cubicBezTo>
                      <a:cubicBezTo>
                        <a:pt x="15518" y="9774"/>
                        <a:pt x="14637" y="4735"/>
                        <a:pt x="12824" y="1393"/>
                      </a:cubicBezTo>
                      <a:cubicBezTo>
                        <a:pt x="10698" y="1524"/>
                        <a:pt x="1988" y="3615"/>
                        <a:pt x="706" y="458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6" name="Google Shape;2986;p20"/>
                <p:cNvSpPr/>
                <p:nvPr/>
              </p:nvSpPr>
              <p:spPr>
                <a:xfrm>
                  <a:off x="4563775" y="2717250"/>
                  <a:ext cx="387775" cy="372125"/>
                </a:xfrm>
                <a:custGeom>
                  <a:avLst/>
                  <a:gdLst/>
                  <a:ahLst/>
                  <a:cxnLst/>
                  <a:rect l="l" t="t" r="r" b="b"/>
                  <a:pathLst>
                    <a:path w="15511" h="14885" extrusionOk="0">
                      <a:moveTo>
                        <a:pt x="3869" y="14541"/>
                      </a:moveTo>
                      <a:cubicBezTo>
                        <a:pt x="3329" y="13060"/>
                        <a:pt x="1" y="4167"/>
                        <a:pt x="1481" y="3472"/>
                      </a:cubicBezTo>
                      <a:cubicBezTo>
                        <a:pt x="2793" y="2858"/>
                        <a:pt x="11860" y="120"/>
                        <a:pt x="12422" y="1315"/>
                      </a:cubicBezTo>
                      <a:cubicBezTo>
                        <a:pt x="12963" y="2468"/>
                        <a:pt x="15510" y="11302"/>
                        <a:pt x="14895" y="11895"/>
                      </a:cubicBezTo>
                      <a:cubicBezTo>
                        <a:pt x="14054" y="12708"/>
                        <a:pt x="5324" y="14885"/>
                        <a:pt x="3995" y="14803"/>
                      </a:cubicBezTo>
                      <a:lnTo>
                        <a:pt x="3869" y="14541"/>
                      </a:lnTo>
                      <a:lnTo>
                        <a:pt x="3869" y="14541"/>
                      </a:lnTo>
                      <a:close/>
                      <a:moveTo>
                        <a:pt x="2578" y="5501"/>
                      </a:moveTo>
                      <a:cubicBezTo>
                        <a:pt x="3313" y="8171"/>
                        <a:pt x="4049" y="10838"/>
                        <a:pt x="4786" y="13506"/>
                      </a:cubicBezTo>
                      <a:cubicBezTo>
                        <a:pt x="7776" y="12698"/>
                        <a:pt x="10766" y="11888"/>
                        <a:pt x="13758" y="11080"/>
                      </a:cubicBezTo>
                      <a:cubicBezTo>
                        <a:pt x="10926" y="1"/>
                        <a:pt x="12892" y="2229"/>
                        <a:pt x="3769" y="4224"/>
                      </a:cubicBezTo>
                      <a:lnTo>
                        <a:pt x="2500" y="473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7" name="Google Shape;2987;p20"/>
                <p:cNvSpPr/>
                <p:nvPr/>
              </p:nvSpPr>
              <p:spPr>
                <a:xfrm>
                  <a:off x="4552000" y="2688925"/>
                  <a:ext cx="428750" cy="435975"/>
                </a:xfrm>
                <a:custGeom>
                  <a:avLst/>
                  <a:gdLst/>
                  <a:ahLst/>
                  <a:cxnLst/>
                  <a:rect l="l" t="t" r="r" b="b"/>
                  <a:pathLst>
                    <a:path w="17150" h="17439" extrusionOk="0">
                      <a:moveTo>
                        <a:pt x="3425" y="17110"/>
                      </a:moveTo>
                      <a:cubicBezTo>
                        <a:pt x="2700" y="14682"/>
                        <a:pt x="50" y="6015"/>
                        <a:pt x="0" y="4101"/>
                      </a:cubicBezTo>
                      <a:cubicBezTo>
                        <a:pt x="722" y="3644"/>
                        <a:pt x="13265" y="0"/>
                        <a:pt x="13632" y="807"/>
                      </a:cubicBezTo>
                      <a:cubicBezTo>
                        <a:pt x="14206" y="2074"/>
                        <a:pt x="16589" y="11612"/>
                        <a:pt x="17150" y="13693"/>
                      </a:cubicBezTo>
                      <a:cubicBezTo>
                        <a:pt x="15605" y="14531"/>
                        <a:pt x="5083" y="17438"/>
                        <a:pt x="3527" y="17375"/>
                      </a:cubicBezTo>
                      <a:lnTo>
                        <a:pt x="3425" y="17110"/>
                      </a:lnTo>
                      <a:lnTo>
                        <a:pt x="3425" y="17110"/>
                      </a:lnTo>
                      <a:close/>
                      <a:moveTo>
                        <a:pt x="810" y="5674"/>
                      </a:moveTo>
                      <a:cubicBezTo>
                        <a:pt x="1846" y="9437"/>
                        <a:pt x="2883" y="13199"/>
                        <a:pt x="3923" y="16959"/>
                      </a:cubicBezTo>
                      <a:cubicBezTo>
                        <a:pt x="8139" y="15819"/>
                        <a:pt x="12356" y="14679"/>
                        <a:pt x="16572" y="13539"/>
                      </a:cubicBezTo>
                      <a:cubicBezTo>
                        <a:pt x="15597" y="9772"/>
                        <a:pt x="14712" y="4731"/>
                        <a:pt x="12890" y="1391"/>
                      </a:cubicBezTo>
                      <a:cubicBezTo>
                        <a:pt x="10753" y="1524"/>
                        <a:pt x="2002" y="3609"/>
                        <a:pt x="709" y="4585"/>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8" name="Google Shape;2988;p20"/>
                <p:cNvSpPr/>
                <p:nvPr/>
              </p:nvSpPr>
              <p:spPr>
                <a:xfrm>
                  <a:off x="5509175" y="2717200"/>
                  <a:ext cx="387275" cy="372175"/>
                </a:xfrm>
                <a:custGeom>
                  <a:avLst/>
                  <a:gdLst/>
                  <a:ahLst/>
                  <a:cxnLst/>
                  <a:rect l="l" t="t" r="r" b="b"/>
                  <a:pathLst>
                    <a:path w="15491" h="14887" extrusionOk="0">
                      <a:moveTo>
                        <a:pt x="3862" y="14543"/>
                      </a:moveTo>
                      <a:cubicBezTo>
                        <a:pt x="3324" y="13062"/>
                        <a:pt x="1" y="4168"/>
                        <a:pt x="1478" y="3476"/>
                      </a:cubicBezTo>
                      <a:cubicBezTo>
                        <a:pt x="2790" y="2860"/>
                        <a:pt x="11847" y="122"/>
                        <a:pt x="12408" y="1317"/>
                      </a:cubicBezTo>
                      <a:cubicBezTo>
                        <a:pt x="12949" y="2472"/>
                        <a:pt x="15491" y="11303"/>
                        <a:pt x="14875" y="11897"/>
                      </a:cubicBezTo>
                      <a:cubicBezTo>
                        <a:pt x="14032" y="12711"/>
                        <a:pt x="5316" y="14887"/>
                        <a:pt x="3988" y="14805"/>
                      </a:cubicBezTo>
                      <a:lnTo>
                        <a:pt x="3862" y="14543"/>
                      </a:lnTo>
                      <a:lnTo>
                        <a:pt x="3862" y="14543"/>
                      </a:lnTo>
                      <a:close/>
                      <a:moveTo>
                        <a:pt x="2574" y="5503"/>
                      </a:moveTo>
                      <a:cubicBezTo>
                        <a:pt x="3310" y="8172"/>
                        <a:pt x="4045" y="10840"/>
                        <a:pt x="4780" y="13508"/>
                      </a:cubicBezTo>
                      <a:cubicBezTo>
                        <a:pt x="7767" y="12700"/>
                        <a:pt x="10753" y="11892"/>
                        <a:pt x="13740" y="11082"/>
                      </a:cubicBezTo>
                      <a:cubicBezTo>
                        <a:pt x="10918" y="1"/>
                        <a:pt x="12877" y="2233"/>
                        <a:pt x="3766" y="4226"/>
                      </a:cubicBezTo>
                      <a:lnTo>
                        <a:pt x="2496" y="4733"/>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9" name="Google Shape;2989;p20"/>
                <p:cNvSpPr/>
                <p:nvPr/>
              </p:nvSpPr>
              <p:spPr>
                <a:xfrm>
                  <a:off x="5497275" y="2688925"/>
                  <a:ext cx="428250" cy="436000"/>
                </a:xfrm>
                <a:custGeom>
                  <a:avLst/>
                  <a:gdLst/>
                  <a:ahLst/>
                  <a:cxnLst/>
                  <a:rect l="l" t="t" r="r" b="b"/>
                  <a:pathLst>
                    <a:path w="17130" h="17440" extrusionOk="0">
                      <a:moveTo>
                        <a:pt x="3422" y="17110"/>
                      </a:moveTo>
                      <a:cubicBezTo>
                        <a:pt x="2700" y="14682"/>
                        <a:pt x="54" y="6012"/>
                        <a:pt x="1" y="4101"/>
                      </a:cubicBezTo>
                      <a:cubicBezTo>
                        <a:pt x="724" y="3646"/>
                        <a:pt x="13255" y="0"/>
                        <a:pt x="13619" y="807"/>
                      </a:cubicBezTo>
                      <a:cubicBezTo>
                        <a:pt x="14195" y="2078"/>
                        <a:pt x="16571" y="11612"/>
                        <a:pt x="17130" y="13693"/>
                      </a:cubicBezTo>
                      <a:cubicBezTo>
                        <a:pt x="15554" y="14551"/>
                        <a:pt x="5125" y="17440"/>
                        <a:pt x="3523" y="17375"/>
                      </a:cubicBezTo>
                      <a:lnTo>
                        <a:pt x="3422" y="17110"/>
                      </a:lnTo>
                      <a:lnTo>
                        <a:pt x="3422" y="17110"/>
                      </a:lnTo>
                      <a:close/>
                      <a:moveTo>
                        <a:pt x="812" y="5674"/>
                      </a:moveTo>
                      <a:cubicBezTo>
                        <a:pt x="1847" y="9435"/>
                        <a:pt x="2885" y="13197"/>
                        <a:pt x="3920" y="16959"/>
                      </a:cubicBezTo>
                      <a:cubicBezTo>
                        <a:pt x="8131" y="15820"/>
                        <a:pt x="12343" y="14680"/>
                        <a:pt x="16552" y="13539"/>
                      </a:cubicBezTo>
                      <a:cubicBezTo>
                        <a:pt x="15582" y="9770"/>
                        <a:pt x="14701" y="4733"/>
                        <a:pt x="12880" y="1391"/>
                      </a:cubicBezTo>
                      <a:cubicBezTo>
                        <a:pt x="10746" y="1524"/>
                        <a:pt x="2002" y="3613"/>
                        <a:pt x="712" y="4585"/>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0" name="Google Shape;2990;p20"/>
                <p:cNvSpPr/>
                <p:nvPr/>
              </p:nvSpPr>
              <p:spPr>
                <a:xfrm>
                  <a:off x="6451725" y="2717375"/>
                  <a:ext cx="384625" cy="372000"/>
                </a:xfrm>
                <a:custGeom>
                  <a:avLst/>
                  <a:gdLst/>
                  <a:ahLst/>
                  <a:cxnLst/>
                  <a:rect l="l" t="t" r="r" b="b"/>
                  <a:pathLst>
                    <a:path w="15385" h="14880" extrusionOk="0">
                      <a:moveTo>
                        <a:pt x="3834" y="14536"/>
                      </a:moveTo>
                      <a:cubicBezTo>
                        <a:pt x="3299" y="13053"/>
                        <a:pt x="0" y="4161"/>
                        <a:pt x="1469" y="3469"/>
                      </a:cubicBezTo>
                      <a:cubicBezTo>
                        <a:pt x="2772" y="2853"/>
                        <a:pt x="11763" y="117"/>
                        <a:pt x="12321" y="1310"/>
                      </a:cubicBezTo>
                      <a:cubicBezTo>
                        <a:pt x="12860" y="2465"/>
                        <a:pt x="15384" y="11292"/>
                        <a:pt x="14770" y="11890"/>
                      </a:cubicBezTo>
                      <a:cubicBezTo>
                        <a:pt x="13931" y="12704"/>
                        <a:pt x="5279" y="14880"/>
                        <a:pt x="3960" y="14798"/>
                      </a:cubicBezTo>
                      <a:lnTo>
                        <a:pt x="3834" y="14536"/>
                      </a:lnTo>
                      <a:close/>
                      <a:moveTo>
                        <a:pt x="2559" y="5496"/>
                      </a:moveTo>
                      <a:cubicBezTo>
                        <a:pt x="3289" y="8165"/>
                        <a:pt x="4018" y="10833"/>
                        <a:pt x="4746" y="13501"/>
                      </a:cubicBezTo>
                      <a:cubicBezTo>
                        <a:pt x="7711" y="12693"/>
                        <a:pt x="10677" y="11885"/>
                        <a:pt x="13644" y="11075"/>
                      </a:cubicBezTo>
                      <a:cubicBezTo>
                        <a:pt x="10848" y="1"/>
                        <a:pt x="12799" y="2224"/>
                        <a:pt x="3742" y="4219"/>
                      </a:cubicBezTo>
                      <a:lnTo>
                        <a:pt x="2480" y="4726"/>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1" name="Google Shape;2991;p20"/>
                <p:cNvSpPr/>
                <p:nvPr/>
              </p:nvSpPr>
              <p:spPr>
                <a:xfrm>
                  <a:off x="6439900" y="2701075"/>
                  <a:ext cx="425225" cy="423225"/>
                </a:xfrm>
                <a:custGeom>
                  <a:avLst/>
                  <a:gdLst/>
                  <a:ahLst/>
                  <a:cxnLst/>
                  <a:rect l="l" t="t" r="r" b="b"/>
                  <a:pathLst>
                    <a:path w="17009" h="16929" extrusionOk="0">
                      <a:moveTo>
                        <a:pt x="17009" y="13207"/>
                      </a:moveTo>
                      <a:cubicBezTo>
                        <a:pt x="15348" y="14116"/>
                        <a:pt x="5559" y="16748"/>
                        <a:pt x="3566" y="16929"/>
                      </a:cubicBezTo>
                      <a:cubicBezTo>
                        <a:pt x="2986" y="16003"/>
                        <a:pt x="35" y="4907"/>
                        <a:pt x="1" y="3615"/>
                      </a:cubicBezTo>
                      <a:cubicBezTo>
                        <a:pt x="981" y="2992"/>
                        <a:pt x="11918" y="142"/>
                        <a:pt x="13410" y="54"/>
                      </a:cubicBezTo>
                      <a:cubicBezTo>
                        <a:pt x="13401" y="1"/>
                        <a:pt x="15894" y="8972"/>
                        <a:pt x="17009" y="13207"/>
                      </a:cubicBezTo>
                      <a:close/>
                      <a:moveTo>
                        <a:pt x="807" y="5188"/>
                      </a:moveTo>
                      <a:cubicBezTo>
                        <a:pt x="1836" y="8949"/>
                        <a:pt x="2863" y="12711"/>
                        <a:pt x="3892" y="16473"/>
                      </a:cubicBezTo>
                      <a:cubicBezTo>
                        <a:pt x="8073" y="15334"/>
                        <a:pt x="12253" y="14194"/>
                        <a:pt x="16435" y="13053"/>
                      </a:cubicBezTo>
                      <a:cubicBezTo>
                        <a:pt x="15472" y="9284"/>
                        <a:pt x="14601" y="4252"/>
                        <a:pt x="12791" y="905"/>
                      </a:cubicBezTo>
                      <a:cubicBezTo>
                        <a:pt x="10675" y="1036"/>
                        <a:pt x="1980" y="3132"/>
                        <a:pt x="706" y="409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2" name="Google Shape;2992;p20"/>
                <p:cNvSpPr/>
                <p:nvPr/>
              </p:nvSpPr>
              <p:spPr>
                <a:xfrm>
                  <a:off x="6998400" y="2795400"/>
                  <a:ext cx="179350" cy="168575"/>
                </a:xfrm>
                <a:custGeom>
                  <a:avLst/>
                  <a:gdLst/>
                  <a:ahLst/>
                  <a:cxnLst/>
                  <a:rect l="l" t="t" r="r" b="b"/>
                  <a:pathLst>
                    <a:path w="7174" h="6743" extrusionOk="0">
                      <a:moveTo>
                        <a:pt x="4706" y="6650"/>
                      </a:moveTo>
                      <a:cubicBezTo>
                        <a:pt x="0" y="5420"/>
                        <a:pt x="6236" y="1"/>
                        <a:pt x="6951" y="4403"/>
                      </a:cubicBezTo>
                      <a:cubicBezTo>
                        <a:pt x="7173" y="5789"/>
                        <a:pt x="6093" y="6743"/>
                        <a:pt x="4706" y="665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3" name="Google Shape;2993;p20"/>
                <p:cNvSpPr/>
                <p:nvPr/>
              </p:nvSpPr>
              <p:spPr>
                <a:xfrm>
                  <a:off x="6057000" y="2850425"/>
                  <a:ext cx="171950" cy="168075"/>
                </a:xfrm>
                <a:custGeom>
                  <a:avLst/>
                  <a:gdLst/>
                  <a:ahLst/>
                  <a:cxnLst/>
                  <a:rect l="l" t="t" r="r" b="b"/>
                  <a:pathLst>
                    <a:path w="6878" h="6723" extrusionOk="0">
                      <a:moveTo>
                        <a:pt x="6877" y="2604"/>
                      </a:moveTo>
                      <a:cubicBezTo>
                        <a:pt x="6325" y="6722"/>
                        <a:pt x="1" y="2836"/>
                        <a:pt x="4378" y="765"/>
                      </a:cubicBezTo>
                      <a:cubicBezTo>
                        <a:pt x="5994" y="0"/>
                        <a:pt x="6701" y="1143"/>
                        <a:pt x="6877" y="2604"/>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4" name="Google Shape;2994;p20"/>
                <p:cNvSpPr/>
                <p:nvPr/>
              </p:nvSpPr>
              <p:spPr>
                <a:xfrm>
                  <a:off x="5106300" y="2850450"/>
                  <a:ext cx="172625" cy="168050"/>
                </a:xfrm>
                <a:custGeom>
                  <a:avLst/>
                  <a:gdLst/>
                  <a:ahLst/>
                  <a:cxnLst/>
                  <a:rect l="l" t="t" r="r" b="b"/>
                  <a:pathLst>
                    <a:path w="6905" h="6722" extrusionOk="0">
                      <a:moveTo>
                        <a:pt x="6905" y="2604"/>
                      </a:moveTo>
                      <a:cubicBezTo>
                        <a:pt x="6349" y="6721"/>
                        <a:pt x="0" y="2833"/>
                        <a:pt x="4394" y="764"/>
                      </a:cubicBezTo>
                      <a:cubicBezTo>
                        <a:pt x="6014" y="1"/>
                        <a:pt x="6727" y="1136"/>
                        <a:pt x="6905" y="2604"/>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5" name="Google Shape;2995;p20"/>
                <p:cNvSpPr/>
                <p:nvPr/>
              </p:nvSpPr>
              <p:spPr>
                <a:xfrm>
                  <a:off x="4155200" y="2850450"/>
                  <a:ext cx="172275" cy="168050"/>
                </a:xfrm>
                <a:custGeom>
                  <a:avLst/>
                  <a:gdLst/>
                  <a:ahLst/>
                  <a:cxnLst/>
                  <a:rect l="l" t="t" r="r" b="b"/>
                  <a:pathLst>
                    <a:path w="6891" h="6722" extrusionOk="0">
                      <a:moveTo>
                        <a:pt x="6890" y="2604"/>
                      </a:moveTo>
                      <a:cubicBezTo>
                        <a:pt x="6338" y="6721"/>
                        <a:pt x="1" y="2835"/>
                        <a:pt x="4385" y="764"/>
                      </a:cubicBezTo>
                      <a:cubicBezTo>
                        <a:pt x="6004" y="1"/>
                        <a:pt x="6713" y="1139"/>
                        <a:pt x="6890" y="2604"/>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6" name="Google Shape;2996;p20"/>
                <p:cNvSpPr/>
                <p:nvPr/>
              </p:nvSpPr>
              <p:spPr>
                <a:xfrm>
                  <a:off x="3280875" y="2802200"/>
                  <a:ext cx="162925" cy="170525"/>
                </a:xfrm>
                <a:custGeom>
                  <a:avLst/>
                  <a:gdLst/>
                  <a:ahLst/>
                  <a:cxnLst/>
                  <a:rect l="l" t="t" r="r" b="b"/>
                  <a:pathLst>
                    <a:path w="6517" h="6821" extrusionOk="0">
                      <a:moveTo>
                        <a:pt x="105" y="4131"/>
                      </a:moveTo>
                      <a:cubicBezTo>
                        <a:pt x="1178" y="1"/>
                        <a:pt x="6516" y="4758"/>
                        <a:pt x="2740" y="6240"/>
                      </a:cubicBezTo>
                      <a:cubicBezTo>
                        <a:pt x="1261" y="6821"/>
                        <a:pt x="0" y="5719"/>
                        <a:pt x="105" y="413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7" name="Google Shape;2997;p20"/>
                <p:cNvSpPr/>
                <p:nvPr/>
              </p:nvSpPr>
              <p:spPr>
                <a:xfrm>
                  <a:off x="2267600" y="2795450"/>
                  <a:ext cx="178400" cy="168525"/>
                </a:xfrm>
                <a:custGeom>
                  <a:avLst/>
                  <a:gdLst/>
                  <a:ahLst/>
                  <a:cxnLst/>
                  <a:rect l="l" t="t" r="r" b="b"/>
                  <a:pathLst>
                    <a:path w="7136" h="6741" extrusionOk="0">
                      <a:moveTo>
                        <a:pt x="4683" y="6648"/>
                      </a:moveTo>
                      <a:cubicBezTo>
                        <a:pt x="0" y="5417"/>
                        <a:pt x="6203" y="0"/>
                        <a:pt x="6913" y="4401"/>
                      </a:cubicBezTo>
                      <a:cubicBezTo>
                        <a:pt x="7136" y="5778"/>
                        <a:pt x="6070" y="6741"/>
                        <a:pt x="4683" y="6648"/>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8" name="Google Shape;2998;p20"/>
                <p:cNvSpPr/>
                <p:nvPr/>
              </p:nvSpPr>
              <p:spPr>
                <a:xfrm>
                  <a:off x="1331475" y="2795500"/>
                  <a:ext cx="178325" cy="168475"/>
                </a:xfrm>
                <a:custGeom>
                  <a:avLst/>
                  <a:gdLst/>
                  <a:ahLst/>
                  <a:cxnLst/>
                  <a:rect l="l" t="t" r="r" b="b"/>
                  <a:pathLst>
                    <a:path w="7133" h="6739" extrusionOk="0">
                      <a:moveTo>
                        <a:pt x="4680" y="6646"/>
                      </a:moveTo>
                      <a:cubicBezTo>
                        <a:pt x="1" y="5415"/>
                        <a:pt x="6202" y="0"/>
                        <a:pt x="6910" y="4399"/>
                      </a:cubicBezTo>
                      <a:cubicBezTo>
                        <a:pt x="7133" y="5776"/>
                        <a:pt x="6067" y="6739"/>
                        <a:pt x="4680" y="664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9" name="Google Shape;2999;p20"/>
                <p:cNvSpPr/>
                <p:nvPr/>
              </p:nvSpPr>
              <p:spPr>
                <a:xfrm>
                  <a:off x="393000" y="2795400"/>
                  <a:ext cx="179075" cy="168575"/>
                </a:xfrm>
                <a:custGeom>
                  <a:avLst/>
                  <a:gdLst/>
                  <a:ahLst/>
                  <a:cxnLst/>
                  <a:rect l="l" t="t" r="r" b="b"/>
                  <a:pathLst>
                    <a:path w="7163" h="6743" extrusionOk="0">
                      <a:moveTo>
                        <a:pt x="4700" y="6650"/>
                      </a:moveTo>
                      <a:cubicBezTo>
                        <a:pt x="1" y="5420"/>
                        <a:pt x="6227" y="1"/>
                        <a:pt x="6939" y="4403"/>
                      </a:cubicBezTo>
                      <a:cubicBezTo>
                        <a:pt x="7163" y="5785"/>
                        <a:pt x="6087" y="6743"/>
                        <a:pt x="4700" y="665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000" name="Google Shape;3000;p20"/>
              <p:cNvGrpSpPr/>
              <p:nvPr/>
            </p:nvGrpSpPr>
            <p:grpSpPr>
              <a:xfrm>
                <a:off x="4290144" y="4820146"/>
                <a:ext cx="4141998" cy="264357"/>
                <a:chOff x="380575" y="2688875"/>
                <a:chExt cx="6919475" cy="441625"/>
              </a:xfrm>
            </p:grpSpPr>
            <p:sp>
              <p:nvSpPr>
                <p:cNvPr id="3001" name="Google Shape;3001;p20"/>
                <p:cNvSpPr/>
                <p:nvPr/>
              </p:nvSpPr>
              <p:spPr>
                <a:xfrm>
                  <a:off x="399825" y="2754250"/>
                  <a:ext cx="311975" cy="326300"/>
                </a:xfrm>
                <a:custGeom>
                  <a:avLst/>
                  <a:gdLst/>
                  <a:ahLst/>
                  <a:cxnLst/>
                  <a:rect l="l" t="t" r="r" b="b"/>
                  <a:pathLst>
                    <a:path w="12479" h="13052" extrusionOk="0">
                      <a:moveTo>
                        <a:pt x="12359" y="11726"/>
                      </a:moveTo>
                      <a:cubicBezTo>
                        <a:pt x="12014" y="13051"/>
                        <a:pt x="831" y="12114"/>
                        <a:pt x="793" y="12076"/>
                      </a:cubicBezTo>
                      <a:cubicBezTo>
                        <a:pt x="672" y="11955"/>
                        <a:pt x="0" y="943"/>
                        <a:pt x="1044" y="500"/>
                      </a:cubicBezTo>
                      <a:cubicBezTo>
                        <a:pt x="934" y="439"/>
                        <a:pt x="11874" y="1"/>
                        <a:pt x="12294" y="816"/>
                      </a:cubicBezTo>
                      <a:cubicBezTo>
                        <a:pt x="12478" y="1176"/>
                        <a:pt x="12382" y="10416"/>
                        <a:pt x="12359" y="11724"/>
                      </a:cubicBezTo>
                      <a:lnTo>
                        <a:pt x="12359" y="11724"/>
                      </a:lnTo>
                      <a:close/>
                      <a:moveTo>
                        <a:pt x="9244" y="1758"/>
                      </a:moveTo>
                      <a:lnTo>
                        <a:pt x="1892" y="1758"/>
                      </a:lnTo>
                      <a:cubicBezTo>
                        <a:pt x="1892" y="4831"/>
                        <a:pt x="1892" y="7902"/>
                        <a:pt x="1892" y="10976"/>
                      </a:cubicBezTo>
                      <a:lnTo>
                        <a:pt x="11081" y="10976"/>
                      </a:lnTo>
                      <a:cubicBezTo>
                        <a:pt x="11081" y="8346"/>
                        <a:pt x="11579" y="4431"/>
                        <a:pt x="10766" y="2073"/>
                      </a:cubicBezTo>
                      <a:lnTo>
                        <a:pt x="9244" y="1758"/>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2" name="Google Shape;3002;p20"/>
                <p:cNvSpPr/>
                <p:nvPr/>
              </p:nvSpPr>
              <p:spPr>
                <a:xfrm>
                  <a:off x="380575" y="2731575"/>
                  <a:ext cx="357025" cy="363275"/>
                </a:xfrm>
                <a:custGeom>
                  <a:avLst/>
                  <a:gdLst/>
                  <a:ahLst/>
                  <a:cxnLst/>
                  <a:rect l="l" t="t" r="r" b="b"/>
                  <a:pathLst>
                    <a:path w="14281" h="14531" extrusionOk="0">
                      <a:moveTo>
                        <a:pt x="14245" y="14071"/>
                      </a:moveTo>
                      <a:cubicBezTo>
                        <a:pt x="14126" y="14531"/>
                        <a:pt x="390" y="14383"/>
                        <a:pt x="274" y="14113"/>
                      </a:cubicBezTo>
                      <a:cubicBezTo>
                        <a:pt x="252" y="14353"/>
                        <a:pt x="0" y="456"/>
                        <a:pt x="437" y="272"/>
                      </a:cubicBezTo>
                      <a:cubicBezTo>
                        <a:pt x="199" y="251"/>
                        <a:pt x="14050" y="0"/>
                        <a:pt x="14234" y="435"/>
                      </a:cubicBezTo>
                      <a:cubicBezTo>
                        <a:pt x="14239" y="382"/>
                        <a:pt x="14280" y="9686"/>
                        <a:pt x="14245" y="14071"/>
                      </a:cubicBezTo>
                      <a:close/>
                      <a:moveTo>
                        <a:pt x="11884" y="775"/>
                      </a:moveTo>
                      <a:lnTo>
                        <a:pt x="775" y="775"/>
                      </a:lnTo>
                      <a:cubicBezTo>
                        <a:pt x="775" y="5108"/>
                        <a:pt x="775" y="9440"/>
                        <a:pt x="777" y="13773"/>
                      </a:cubicBezTo>
                      <a:lnTo>
                        <a:pt x="13734" y="13773"/>
                      </a:lnTo>
                      <a:cubicBezTo>
                        <a:pt x="13733" y="10726"/>
                        <a:pt x="14267" y="3559"/>
                        <a:pt x="13416" y="1094"/>
                      </a:cubicBezTo>
                      <a:lnTo>
                        <a:pt x="11884" y="775"/>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3" name="Google Shape;3003;p20"/>
                <p:cNvSpPr/>
                <p:nvPr/>
              </p:nvSpPr>
              <p:spPr>
                <a:xfrm>
                  <a:off x="832350" y="2724350"/>
                  <a:ext cx="368200" cy="365025"/>
                </a:xfrm>
                <a:custGeom>
                  <a:avLst/>
                  <a:gdLst/>
                  <a:ahLst/>
                  <a:cxnLst/>
                  <a:rect l="l" t="t" r="r" b="b"/>
                  <a:pathLst>
                    <a:path w="14728" h="14601" extrusionOk="0">
                      <a:moveTo>
                        <a:pt x="14711" y="11183"/>
                      </a:moveTo>
                      <a:cubicBezTo>
                        <a:pt x="14727" y="12553"/>
                        <a:pt x="3728" y="14601"/>
                        <a:pt x="3680" y="14574"/>
                      </a:cubicBezTo>
                      <a:cubicBezTo>
                        <a:pt x="3530" y="14488"/>
                        <a:pt x="1" y="4041"/>
                        <a:pt x="890" y="3339"/>
                      </a:cubicBezTo>
                      <a:cubicBezTo>
                        <a:pt x="771" y="3309"/>
                        <a:pt x="11180" y="0"/>
                        <a:pt x="11797" y="676"/>
                      </a:cubicBezTo>
                      <a:cubicBezTo>
                        <a:pt x="12069" y="973"/>
                        <a:pt x="14391" y="9915"/>
                        <a:pt x="14711" y="11183"/>
                      </a:cubicBezTo>
                      <a:close/>
                      <a:moveTo>
                        <a:pt x="9109" y="2388"/>
                      </a:moveTo>
                      <a:cubicBezTo>
                        <a:pt x="6749" y="3035"/>
                        <a:pt x="4392" y="3682"/>
                        <a:pt x="2032" y="4328"/>
                      </a:cubicBezTo>
                      <a:cubicBezTo>
                        <a:pt x="2837" y="7293"/>
                        <a:pt x="3643" y="10258"/>
                        <a:pt x="4448" y="13222"/>
                      </a:cubicBezTo>
                      <a:cubicBezTo>
                        <a:pt x="7395" y="12414"/>
                        <a:pt x="10342" y="11606"/>
                        <a:pt x="13289" y="10796"/>
                      </a:cubicBezTo>
                      <a:cubicBezTo>
                        <a:pt x="12599" y="8259"/>
                        <a:pt x="12056" y="4353"/>
                        <a:pt x="10655" y="2292"/>
                      </a:cubicBezTo>
                      <a:lnTo>
                        <a:pt x="9109" y="2388"/>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4" name="Google Shape;3004;p20"/>
                <p:cNvSpPr/>
                <p:nvPr/>
              </p:nvSpPr>
              <p:spPr>
                <a:xfrm>
                  <a:off x="804700" y="2693200"/>
                  <a:ext cx="431900" cy="437250"/>
                </a:xfrm>
                <a:custGeom>
                  <a:avLst/>
                  <a:gdLst/>
                  <a:ahLst/>
                  <a:cxnLst/>
                  <a:rect l="l" t="t" r="r" b="b"/>
                  <a:pathLst>
                    <a:path w="17276" h="17490" extrusionOk="0">
                      <a:moveTo>
                        <a:pt x="17269" y="13522"/>
                      </a:moveTo>
                      <a:cubicBezTo>
                        <a:pt x="17275" y="13997"/>
                        <a:pt x="4026" y="17480"/>
                        <a:pt x="3843" y="17247"/>
                      </a:cubicBezTo>
                      <a:cubicBezTo>
                        <a:pt x="3885" y="17490"/>
                        <a:pt x="0" y="4149"/>
                        <a:pt x="372" y="3853"/>
                      </a:cubicBezTo>
                      <a:cubicBezTo>
                        <a:pt x="141" y="3895"/>
                        <a:pt x="13404" y="0"/>
                        <a:pt x="13693" y="370"/>
                      </a:cubicBezTo>
                      <a:cubicBezTo>
                        <a:pt x="13685" y="316"/>
                        <a:pt x="16157" y="9281"/>
                        <a:pt x="17269" y="13522"/>
                      </a:cubicBezTo>
                      <a:lnTo>
                        <a:pt x="17269" y="13522"/>
                      </a:lnTo>
                      <a:close/>
                      <a:moveTo>
                        <a:pt x="11521" y="1318"/>
                      </a:moveTo>
                      <a:cubicBezTo>
                        <a:pt x="7957" y="2295"/>
                        <a:pt x="4392" y="3272"/>
                        <a:pt x="830" y="4248"/>
                      </a:cubicBezTo>
                      <a:cubicBezTo>
                        <a:pt x="1965" y="8430"/>
                        <a:pt x="3100" y="12608"/>
                        <a:pt x="4236" y="16788"/>
                      </a:cubicBezTo>
                      <a:cubicBezTo>
                        <a:pt x="8391" y="15649"/>
                        <a:pt x="12545" y="14509"/>
                        <a:pt x="16698" y="13368"/>
                      </a:cubicBezTo>
                      <a:cubicBezTo>
                        <a:pt x="15902" y="10431"/>
                        <a:pt x="14543" y="3375"/>
                        <a:pt x="13077" y="122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5" name="Google Shape;3005;p20"/>
                <p:cNvSpPr/>
                <p:nvPr/>
              </p:nvSpPr>
              <p:spPr>
                <a:xfrm>
                  <a:off x="1332100" y="2754250"/>
                  <a:ext cx="310700" cy="326300"/>
                </a:xfrm>
                <a:custGeom>
                  <a:avLst/>
                  <a:gdLst/>
                  <a:ahLst/>
                  <a:cxnLst/>
                  <a:rect l="l" t="t" r="r" b="b"/>
                  <a:pathLst>
                    <a:path w="12428" h="13052" extrusionOk="0">
                      <a:moveTo>
                        <a:pt x="12308" y="11726"/>
                      </a:moveTo>
                      <a:cubicBezTo>
                        <a:pt x="11966" y="13051"/>
                        <a:pt x="831" y="12114"/>
                        <a:pt x="794" y="12076"/>
                      </a:cubicBezTo>
                      <a:cubicBezTo>
                        <a:pt x="671" y="11953"/>
                        <a:pt x="1" y="943"/>
                        <a:pt x="1040" y="500"/>
                      </a:cubicBezTo>
                      <a:cubicBezTo>
                        <a:pt x="935" y="440"/>
                        <a:pt x="11825" y="1"/>
                        <a:pt x="12243" y="816"/>
                      </a:cubicBezTo>
                      <a:cubicBezTo>
                        <a:pt x="12428" y="1176"/>
                        <a:pt x="12333" y="10415"/>
                        <a:pt x="12308" y="11724"/>
                      </a:cubicBezTo>
                      <a:lnTo>
                        <a:pt x="12308" y="11724"/>
                      </a:lnTo>
                      <a:close/>
                      <a:moveTo>
                        <a:pt x="9204" y="1758"/>
                      </a:moveTo>
                      <a:lnTo>
                        <a:pt x="1883" y="1758"/>
                      </a:lnTo>
                      <a:cubicBezTo>
                        <a:pt x="1883" y="4831"/>
                        <a:pt x="1884" y="7902"/>
                        <a:pt x="1886" y="10976"/>
                      </a:cubicBezTo>
                      <a:lnTo>
                        <a:pt x="11037" y="10976"/>
                      </a:lnTo>
                      <a:cubicBezTo>
                        <a:pt x="11035" y="8344"/>
                        <a:pt x="11532" y="4434"/>
                        <a:pt x="10720" y="2073"/>
                      </a:cubicBezTo>
                      <a:lnTo>
                        <a:pt x="9205" y="1758"/>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6" name="Google Shape;3006;p20"/>
                <p:cNvSpPr/>
                <p:nvPr/>
              </p:nvSpPr>
              <p:spPr>
                <a:xfrm>
                  <a:off x="1312850" y="2731575"/>
                  <a:ext cx="355675" cy="363275"/>
                </a:xfrm>
                <a:custGeom>
                  <a:avLst/>
                  <a:gdLst/>
                  <a:ahLst/>
                  <a:cxnLst/>
                  <a:rect l="l" t="t" r="r" b="b"/>
                  <a:pathLst>
                    <a:path w="14227" h="14531" extrusionOk="0">
                      <a:moveTo>
                        <a:pt x="14193" y="14071"/>
                      </a:moveTo>
                      <a:cubicBezTo>
                        <a:pt x="14075" y="14531"/>
                        <a:pt x="396" y="14383"/>
                        <a:pt x="281" y="14113"/>
                      </a:cubicBezTo>
                      <a:cubicBezTo>
                        <a:pt x="260" y="14355"/>
                        <a:pt x="1" y="458"/>
                        <a:pt x="441" y="272"/>
                      </a:cubicBezTo>
                      <a:cubicBezTo>
                        <a:pt x="205" y="251"/>
                        <a:pt x="13997" y="0"/>
                        <a:pt x="14178" y="435"/>
                      </a:cubicBezTo>
                      <a:cubicBezTo>
                        <a:pt x="14183" y="382"/>
                        <a:pt x="14226" y="9679"/>
                        <a:pt x="14193" y="14071"/>
                      </a:cubicBezTo>
                      <a:close/>
                      <a:moveTo>
                        <a:pt x="11837" y="775"/>
                      </a:moveTo>
                      <a:lnTo>
                        <a:pt x="778" y="775"/>
                      </a:lnTo>
                      <a:cubicBezTo>
                        <a:pt x="776" y="5108"/>
                        <a:pt x="778" y="9440"/>
                        <a:pt x="781" y="13773"/>
                      </a:cubicBezTo>
                      <a:lnTo>
                        <a:pt x="13684" y="13773"/>
                      </a:lnTo>
                      <a:cubicBezTo>
                        <a:pt x="13682" y="10723"/>
                        <a:pt x="14213" y="3564"/>
                        <a:pt x="13364" y="1094"/>
                      </a:cubicBezTo>
                      <a:lnTo>
                        <a:pt x="11837" y="775"/>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7" name="Google Shape;3007;p20"/>
                <p:cNvSpPr/>
                <p:nvPr/>
              </p:nvSpPr>
              <p:spPr>
                <a:xfrm>
                  <a:off x="2262000" y="2754250"/>
                  <a:ext cx="310900" cy="326300"/>
                </a:xfrm>
                <a:custGeom>
                  <a:avLst/>
                  <a:gdLst/>
                  <a:ahLst/>
                  <a:cxnLst/>
                  <a:rect l="l" t="t" r="r" b="b"/>
                  <a:pathLst>
                    <a:path w="12436" h="13052" extrusionOk="0">
                      <a:moveTo>
                        <a:pt x="12323" y="11726"/>
                      </a:moveTo>
                      <a:cubicBezTo>
                        <a:pt x="11979" y="13051"/>
                        <a:pt x="833" y="12114"/>
                        <a:pt x="797" y="12076"/>
                      </a:cubicBezTo>
                      <a:cubicBezTo>
                        <a:pt x="672" y="11951"/>
                        <a:pt x="0" y="943"/>
                        <a:pt x="1041" y="500"/>
                      </a:cubicBezTo>
                      <a:cubicBezTo>
                        <a:pt x="935" y="439"/>
                        <a:pt x="11835" y="1"/>
                        <a:pt x="12253" y="816"/>
                      </a:cubicBezTo>
                      <a:cubicBezTo>
                        <a:pt x="12435" y="1172"/>
                        <a:pt x="12343" y="10416"/>
                        <a:pt x="12323" y="11724"/>
                      </a:cubicBezTo>
                      <a:lnTo>
                        <a:pt x="12323" y="11724"/>
                      </a:lnTo>
                      <a:close/>
                      <a:moveTo>
                        <a:pt x="9210" y="1758"/>
                      </a:moveTo>
                      <a:lnTo>
                        <a:pt x="1884" y="1758"/>
                      </a:lnTo>
                      <a:cubicBezTo>
                        <a:pt x="1884" y="4831"/>
                        <a:pt x="1885" y="7902"/>
                        <a:pt x="1889" y="10976"/>
                      </a:cubicBezTo>
                      <a:lnTo>
                        <a:pt x="11048" y="10976"/>
                      </a:lnTo>
                      <a:cubicBezTo>
                        <a:pt x="11045" y="8344"/>
                        <a:pt x="11539" y="4433"/>
                        <a:pt x="10728" y="2073"/>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8" name="Google Shape;3008;p20"/>
                <p:cNvSpPr/>
                <p:nvPr/>
              </p:nvSpPr>
              <p:spPr>
                <a:xfrm>
                  <a:off x="2242750" y="2731575"/>
                  <a:ext cx="356000" cy="363275"/>
                </a:xfrm>
                <a:custGeom>
                  <a:avLst/>
                  <a:gdLst/>
                  <a:ahLst/>
                  <a:cxnLst/>
                  <a:rect l="l" t="t" r="r" b="b"/>
                  <a:pathLst>
                    <a:path w="14240" h="14531" extrusionOk="0">
                      <a:moveTo>
                        <a:pt x="14209" y="14071"/>
                      </a:moveTo>
                      <a:cubicBezTo>
                        <a:pt x="14090" y="14531"/>
                        <a:pt x="400" y="14383"/>
                        <a:pt x="284" y="14113"/>
                      </a:cubicBezTo>
                      <a:cubicBezTo>
                        <a:pt x="264" y="14355"/>
                        <a:pt x="0" y="460"/>
                        <a:pt x="440" y="272"/>
                      </a:cubicBezTo>
                      <a:cubicBezTo>
                        <a:pt x="206" y="251"/>
                        <a:pt x="14009" y="0"/>
                        <a:pt x="14191" y="435"/>
                      </a:cubicBezTo>
                      <a:cubicBezTo>
                        <a:pt x="14196" y="382"/>
                        <a:pt x="14239" y="9681"/>
                        <a:pt x="14209" y="14071"/>
                      </a:cubicBezTo>
                      <a:lnTo>
                        <a:pt x="14209" y="14071"/>
                      </a:lnTo>
                      <a:close/>
                      <a:moveTo>
                        <a:pt x="11846" y="775"/>
                      </a:moveTo>
                      <a:lnTo>
                        <a:pt x="779" y="775"/>
                      </a:lnTo>
                      <a:cubicBezTo>
                        <a:pt x="777" y="5108"/>
                        <a:pt x="779" y="9440"/>
                        <a:pt x="785" y="13773"/>
                      </a:cubicBezTo>
                      <a:lnTo>
                        <a:pt x="13698" y="13773"/>
                      </a:lnTo>
                      <a:cubicBezTo>
                        <a:pt x="13695" y="10723"/>
                        <a:pt x="14224" y="3561"/>
                        <a:pt x="13375" y="1094"/>
                      </a:cubicBezTo>
                      <a:lnTo>
                        <a:pt x="11846" y="775"/>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9" name="Google Shape;3009;p20"/>
                <p:cNvSpPr/>
                <p:nvPr/>
              </p:nvSpPr>
              <p:spPr>
                <a:xfrm>
                  <a:off x="3194925" y="2749825"/>
                  <a:ext cx="322800" cy="321050"/>
                </a:xfrm>
                <a:custGeom>
                  <a:avLst/>
                  <a:gdLst/>
                  <a:ahLst/>
                  <a:cxnLst/>
                  <a:rect l="l" t="t" r="r" b="b"/>
                  <a:pathLst>
                    <a:path w="12912" h="12842" extrusionOk="0">
                      <a:moveTo>
                        <a:pt x="583" y="10046"/>
                      </a:moveTo>
                      <a:cubicBezTo>
                        <a:pt x="579" y="8428"/>
                        <a:pt x="0" y="913"/>
                        <a:pt x="1069" y="656"/>
                      </a:cubicBezTo>
                      <a:cubicBezTo>
                        <a:pt x="1922" y="450"/>
                        <a:pt x="12175" y="0"/>
                        <a:pt x="12389" y="1434"/>
                      </a:cubicBezTo>
                      <a:cubicBezTo>
                        <a:pt x="12593" y="2796"/>
                        <a:pt x="12911" y="12249"/>
                        <a:pt x="11678" y="12458"/>
                      </a:cubicBezTo>
                      <a:cubicBezTo>
                        <a:pt x="11070" y="12561"/>
                        <a:pt x="974" y="12842"/>
                        <a:pt x="619" y="12002"/>
                      </a:cubicBezTo>
                      <a:cubicBezTo>
                        <a:pt x="524" y="12165"/>
                        <a:pt x="583" y="10101"/>
                        <a:pt x="583" y="10046"/>
                      </a:cubicBezTo>
                      <a:close/>
                      <a:moveTo>
                        <a:pt x="2791" y="11153"/>
                      </a:moveTo>
                      <a:lnTo>
                        <a:pt x="11083" y="11153"/>
                      </a:lnTo>
                      <a:cubicBezTo>
                        <a:pt x="11079" y="8079"/>
                        <a:pt x="11076" y="5008"/>
                        <a:pt x="11076" y="1935"/>
                      </a:cubicBezTo>
                      <a:lnTo>
                        <a:pt x="1865" y="1935"/>
                      </a:lnTo>
                      <a:cubicBezTo>
                        <a:pt x="1864" y="4529"/>
                        <a:pt x="1611" y="8438"/>
                        <a:pt x="2028" y="10837"/>
                      </a:cubicBezTo>
                      <a:lnTo>
                        <a:pt x="2791" y="11153"/>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0" name="Google Shape;3010;p20"/>
                <p:cNvSpPr/>
                <p:nvPr/>
              </p:nvSpPr>
              <p:spPr>
                <a:xfrm>
                  <a:off x="3174875" y="2722600"/>
                  <a:ext cx="371625" cy="375400"/>
                </a:xfrm>
                <a:custGeom>
                  <a:avLst/>
                  <a:gdLst/>
                  <a:ahLst/>
                  <a:cxnLst/>
                  <a:rect l="l" t="t" r="r" b="b"/>
                  <a:pathLst>
                    <a:path w="14865" h="15016" extrusionOk="0">
                      <a:moveTo>
                        <a:pt x="274" y="12700"/>
                      </a:moveTo>
                      <a:cubicBezTo>
                        <a:pt x="271" y="11218"/>
                        <a:pt x="1" y="819"/>
                        <a:pt x="444" y="631"/>
                      </a:cubicBezTo>
                      <a:cubicBezTo>
                        <a:pt x="394" y="611"/>
                        <a:pt x="9884" y="1"/>
                        <a:pt x="13889" y="684"/>
                      </a:cubicBezTo>
                      <a:cubicBezTo>
                        <a:pt x="14865" y="852"/>
                        <a:pt x="14219" y="14470"/>
                        <a:pt x="14145" y="14560"/>
                      </a:cubicBezTo>
                      <a:cubicBezTo>
                        <a:pt x="14107" y="14603"/>
                        <a:pt x="482" y="14921"/>
                        <a:pt x="289" y="14472"/>
                      </a:cubicBezTo>
                      <a:cubicBezTo>
                        <a:pt x="240" y="15016"/>
                        <a:pt x="274" y="13171"/>
                        <a:pt x="274" y="12700"/>
                      </a:cubicBezTo>
                      <a:lnTo>
                        <a:pt x="274" y="12700"/>
                      </a:lnTo>
                      <a:close/>
                      <a:moveTo>
                        <a:pt x="2088" y="14132"/>
                      </a:moveTo>
                      <a:lnTo>
                        <a:pt x="13780" y="14132"/>
                      </a:lnTo>
                      <a:cubicBezTo>
                        <a:pt x="13773" y="9799"/>
                        <a:pt x="13770" y="5467"/>
                        <a:pt x="13771" y="1134"/>
                      </a:cubicBezTo>
                      <a:lnTo>
                        <a:pt x="782" y="1134"/>
                      </a:lnTo>
                      <a:cubicBezTo>
                        <a:pt x="781" y="4187"/>
                        <a:pt x="394" y="11271"/>
                        <a:pt x="1013" y="13813"/>
                      </a:cubicBezTo>
                      <a:lnTo>
                        <a:pt x="2088" y="14132"/>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1" name="Google Shape;3011;p20"/>
                <p:cNvSpPr/>
                <p:nvPr/>
              </p:nvSpPr>
              <p:spPr>
                <a:xfrm>
                  <a:off x="4127750" y="2742925"/>
                  <a:ext cx="326300" cy="326925"/>
                </a:xfrm>
                <a:custGeom>
                  <a:avLst/>
                  <a:gdLst/>
                  <a:ahLst/>
                  <a:cxnLst/>
                  <a:rect l="l" t="t" r="r" b="b"/>
                  <a:pathLst>
                    <a:path w="13052" h="13077" extrusionOk="0">
                      <a:moveTo>
                        <a:pt x="976" y="12187"/>
                      </a:moveTo>
                      <a:cubicBezTo>
                        <a:pt x="850" y="10614"/>
                        <a:pt x="0" y="1172"/>
                        <a:pt x="1610" y="889"/>
                      </a:cubicBezTo>
                      <a:cubicBezTo>
                        <a:pt x="3035" y="638"/>
                        <a:pt x="12497" y="361"/>
                        <a:pt x="12721" y="1660"/>
                      </a:cubicBezTo>
                      <a:cubicBezTo>
                        <a:pt x="12938" y="2916"/>
                        <a:pt x="13051" y="12101"/>
                        <a:pt x="12303" y="12512"/>
                      </a:cubicBezTo>
                      <a:cubicBezTo>
                        <a:pt x="11274" y="13076"/>
                        <a:pt x="2289" y="12899"/>
                        <a:pt x="1029" y="12474"/>
                      </a:cubicBezTo>
                      <a:lnTo>
                        <a:pt x="976" y="12187"/>
                      </a:lnTo>
                      <a:lnTo>
                        <a:pt x="976" y="12187"/>
                      </a:lnTo>
                      <a:close/>
                      <a:moveTo>
                        <a:pt x="2129" y="3132"/>
                      </a:moveTo>
                      <a:cubicBezTo>
                        <a:pt x="2129" y="5898"/>
                        <a:pt x="2131" y="8664"/>
                        <a:pt x="2136" y="11429"/>
                      </a:cubicBezTo>
                      <a:lnTo>
                        <a:pt x="11420" y="11429"/>
                      </a:lnTo>
                      <a:cubicBezTo>
                        <a:pt x="11624" y="1"/>
                        <a:pt x="12933" y="2666"/>
                        <a:pt x="3615" y="2211"/>
                      </a:cubicBezTo>
                      <a:lnTo>
                        <a:pt x="2257" y="2369"/>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2" name="Google Shape;3012;p20"/>
                <p:cNvSpPr/>
                <p:nvPr/>
              </p:nvSpPr>
              <p:spPr>
                <a:xfrm>
                  <a:off x="4112900" y="2727800"/>
                  <a:ext cx="366975" cy="367225"/>
                </a:xfrm>
                <a:custGeom>
                  <a:avLst/>
                  <a:gdLst/>
                  <a:ahLst/>
                  <a:cxnLst/>
                  <a:rect l="l" t="t" r="r" b="b"/>
                  <a:pathLst>
                    <a:path w="14679" h="14689" extrusionOk="0">
                      <a:moveTo>
                        <a:pt x="311" y="13938"/>
                      </a:moveTo>
                      <a:cubicBezTo>
                        <a:pt x="256" y="11405"/>
                        <a:pt x="0" y="2360"/>
                        <a:pt x="460" y="496"/>
                      </a:cubicBezTo>
                      <a:cubicBezTo>
                        <a:pt x="1276" y="246"/>
                        <a:pt x="14324" y="0"/>
                        <a:pt x="14462" y="873"/>
                      </a:cubicBezTo>
                      <a:cubicBezTo>
                        <a:pt x="14679" y="2242"/>
                        <a:pt x="14448" y="12068"/>
                        <a:pt x="14438" y="14222"/>
                      </a:cubicBezTo>
                      <a:cubicBezTo>
                        <a:pt x="12729" y="14629"/>
                        <a:pt x="1822" y="14688"/>
                        <a:pt x="337" y="14221"/>
                      </a:cubicBezTo>
                      <a:lnTo>
                        <a:pt x="311" y="13938"/>
                      </a:lnTo>
                      <a:close/>
                      <a:moveTo>
                        <a:pt x="822" y="2225"/>
                      </a:moveTo>
                      <a:cubicBezTo>
                        <a:pt x="822" y="6125"/>
                        <a:pt x="825" y="10024"/>
                        <a:pt x="830" y="13924"/>
                      </a:cubicBezTo>
                      <a:lnTo>
                        <a:pt x="13922" y="13924"/>
                      </a:lnTo>
                      <a:cubicBezTo>
                        <a:pt x="13979" y="10037"/>
                        <a:pt x="14462" y="4942"/>
                        <a:pt x="13594" y="1245"/>
                      </a:cubicBezTo>
                      <a:cubicBezTo>
                        <a:pt x="11496" y="815"/>
                        <a:pt x="2516" y="546"/>
                        <a:pt x="1014" y="1148"/>
                      </a:cubicBezTo>
                      <a:lnTo>
                        <a:pt x="822" y="2225"/>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3" name="Google Shape;3013;p20"/>
                <p:cNvSpPr/>
                <p:nvPr/>
              </p:nvSpPr>
              <p:spPr>
                <a:xfrm>
                  <a:off x="5072450" y="2742850"/>
                  <a:ext cx="326825" cy="327000"/>
                </a:xfrm>
                <a:custGeom>
                  <a:avLst/>
                  <a:gdLst/>
                  <a:ahLst/>
                  <a:cxnLst/>
                  <a:rect l="l" t="t" r="r" b="b"/>
                  <a:pathLst>
                    <a:path w="13073" h="13080" extrusionOk="0">
                      <a:moveTo>
                        <a:pt x="976" y="12190"/>
                      </a:moveTo>
                      <a:cubicBezTo>
                        <a:pt x="848" y="10615"/>
                        <a:pt x="0" y="1174"/>
                        <a:pt x="1613" y="892"/>
                      </a:cubicBezTo>
                      <a:cubicBezTo>
                        <a:pt x="3040" y="641"/>
                        <a:pt x="12518" y="364"/>
                        <a:pt x="12742" y="1663"/>
                      </a:cubicBezTo>
                      <a:cubicBezTo>
                        <a:pt x="12960" y="2919"/>
                        <a:pt x="13073" y="12102"/>
                        <a:pt x="12321" y="12515"/>
                      </a:cubicBezTo>
                      <a:cubicBezTo>
                        <a:pt x="11292" y="13079"/>
                        <a:pt x="2290" y="12902"/>
                        <a:pt x="1028" y="12477"/>
                      </a:cubicBezTo>
                      <a:lnTo>
                        <a:pt x="976" y="12190"/>
                      </a:lnTo>
                      <a:lnTo>
                        <a:pt x="976" y="12190"/>
                      </a:lnTo>
                      <a:close/>
                      <a:moveTo>
                        <a:pt x="2133" y="3135"/>
                      </a:moveTo>
                      <a:cubicBezTo>
                        <a:pt x="2134" y="5901"/>
                        <a:pt x="2136" y="8667"/>
                        <a:pt x="2136" y="11432"/>
                      </a:cubicBezTo>
                      <a:lnTo>
                        <a:pt x="11440" y="11432"/>
                      </a:lnTo>
                      <a:cubicBezTo>
                        <a:pt x="11651" y="0"/>
                        <a:pt x="12948" y="2669"/>
                        <a:pt x="3621" y="2214"/>
                      </a:cubicBezTo>
                      <a:lnTo>
                        <a:pt x="2262" y="2372"/>
                      </a:lnTo>
                      <a:lnTo>
                        <a:pt x="2133" y="3135"/>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4" name="Google Shape;3014;p20"/>
                <p:cNvSpPr/>
                <p:nvPr/>
              </p:nvSpPr>
              <p:spPr>
                <a:xfrm>
                  <a:off x="5057525" y="2727825"/>
                  <a:ext cx="367650" cy="367200"/>
                </a:xfrm>
                <a:custGeom>
                  <a:avLst/>
                  <a:gdLst/>
                  <a:ahLst/>
                  <a:cxnLst/>
                  <a:rect l="l" t="t" r="r" b="b"/>
                  <a:pathLst>
                    <a:path w="14706" h="14688" extrusionOk="0">
                      <a:moveTo>
                        <a:pt x="309" y="13937"/>
                      </a:moveTo>
                      <a:cubicBezTo>
                        <a:pt x="254" y="11407"/>
                        <a:pt x="0" y="2352"/>
                        <a:pt x="458" y="495"/>
                      </a:cubicBezTo>
                      <a:cubicBezTo>
                        <a:pt x="1279" y="243"/>
                        <a:pt x="14348" y="1"/>
                        <a:pt x="14488" y="872"/>
                      </a:cubicBezTo>
                      <a:cubicBezTo>
                        <a:pt x="14705" y="2238"/>
                        <a:pt x="14473" y="12076"/>
                        <a:pt x="14461" y="14221"/>
                      </a:cubicBezTo>
                      <a:cubicBezTo>
                        <a:pt x="12747" y="14628"/>
                        <a:pt x="1824" y="14687"/>
                        <a:pt x="335" y="14220"/>
                      </a:cubicBezTo>
                      <a:lnTo>
                        <a:pt x="309" y="13937"/>
                      </a:lnTo>
                      <a:close/>
                      <a:moveTo>
                        <a:pt x="823" y="2224"/>
                      </a:moveTo>
                      <a:cubicBezTo>
                        <a:pt x="823" y="6124"/>
                        <a:pt x="825" y="10023"/>
                        <a:pt x="828" y="13923"/>
                      </a:cubicBezTo>
                      <a:lnTo>
                        <a:pt x="13945" y="13923"/>
                      </a:lnTo>
                      <a:cubicBezTo>
                        <a:pt x="14005" y="10036"/>
                        <a:pt x="14488" y="4941"/>
                        <a:pt x="13620" y="1244"/>
                      </a:cubicBezTo>
                      <a:cubicBezTo>
                        <a:pt x="11517" y="812"/>
                        <a:pt x="2524" y="545"/>
                        <a:pt x="1016" y="1147"/>
                      </a:cubicBezTo>
                      <a:lnTo>
                        <a:pt x="823" y="2224"/>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5" name="Google Shape;3015;p20"/>
                <p:cNvSpPr/>
                <p:nvPr/>
              </p:nvSpPr>
              <p:spPr>
                <a:xfrm>
                  <a:off x="6017025" y="2743050"/>
                  <a:ext cx="325450" cy="326800"/>
                </a:xfrm>
                <a:custGeom>
                  <a:avLst/>
                  <a:gdLst/>
                  <a:ahLst/>
                  <a:cxnLst/>
                  <a:rect l="l" t="t" r="r" b="b"/>
                  <a:pathLst>
                    <a:path w="13018" h="13072" extrusionOk="0">
                      <a:moveTo>
                        <a:pt x="969" y="12184"/>
                      </a:moveTo>
                      <a:cubicBezTo>
                        <a:pt x="845" y="10609"/>
                        <a:pt x="0" y="1166"/>
                        <a:pt x="1607" y="884"/>
                      </a:cubicBezTo>
                      <a:cubicBezTo>
                        <a:pt x="3029" y="635"/>
                        <a:pt x="12465" y="356"/>
                        <a:pt x="12689" y="1655"/>
                      </a:cubicBezTo>
                      <a:cubicBezTo>
                        <a:pt x="12907" y="2911"/>
                        <a:pt x="13018" y="12092"/>
                        <a:pt x="12266" y="12507"/>
                      </a:cubicBezTo>
                      <a:cubicBezTo>
                        <a:pt x="11241" y="13071"/>
                        <a:pt x="2279" y="12894"/>
                        <a:pt x="1023" y="12469"/>
                      </a:cubicBezTo>
                      <a:lnTo>
                        <a:pt x="969" y="12184"/>
                      </a:lnTo>
                      <a:lnTo>
                        <a:pt x="969" y="12184"/>
                      </a:lnTo>
                      <a:close/>
                      <a:moveTo>
                        <a:pt x="2124" y="3127"/>
                      </a:moveTo>
                      <a:cubicBezTo>
                        <a:pt x="2126" y="5893"/>
                        <a:pt x="2126" y="8657"/>
                        <a:pt x="2128" y="11424"/>
                      </a:cubicBezTo>
                      <a:lnTo>
                        <a:pt x="11390" y="11424"/>
                      </a:lnTo>
                      <a:cubicBezTo>
                        <a:pt x="11606" y="1"/>
                        <a:pt x="12902" y="2661"/>
                        <a:pt x="3608" y="2204"/>
                      </a:cubicBezTo>
                      <a:lnTo>
                        <a:pt x="2252" y="2364"/>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6" name="Google Shape;3016;p20"/>
                <p:cNvSpPr/>
                <p:nvPr/>
              </p:nvSpPr>
              <p:spPr>
                <a:xfrm>
                  <a:off x="6002125" y="2727800"/>
                  <a:ext cx="366125" cy="367550"/>
                </a:xfrm>
                <a:custGeom>
                  <a:avLst/>
                  <a:gdLst/>
                  <a:ahLst/>
                  <a:cxnLst/>
                  <a:rect l="l" t="t" r="r" b="b"/>
                  <a:pathLst>
                    <a:path w="14645" h="14702" extrusionOk="0">
                      <a:moveTo>
                        <a:pt x="304" y="13938"/>
                      </a:moveTo>
                      <a:cubicBezTo>
                        <a:pt x="251" y="11405"/>
                        <a:pt x="1" y="2355"/>
                        <a:pt x="457" y="496"/>
                      </a:cubicBezTo>
                      <a:cubicBezTo>
                        <a:pt x="1270" y="246"/>
                        <a:pt x="14286" y="0"/>
                        <a:pt x="14425" y="873"/>
                      </a:cubicBezTo>
                      <a:cubicBezTo>
                        <a:pt x="14644" y="2255"/>
                        <a:pt x="14409" y="12067"/>
                        <a:pt x="14397" y="14222"/>
                      </a:cubicBezTo>
                      <a:cubicBezTo>
                        <a:pt x="12656" y="14639"/>
                        <a:pt x="1852" y="14702"/>
                        <a:pt x="331" y="14221"/>
                      </a:cubicBezTo>
                      <a:lnTo>
                        <a:pt x="304" y="13938"/>
                      </a:lnTo>
                      <a:close/>
                      <a:moveTo>
                        <a:pt x="820" y="2225"/>
                      </a:moveTo>
                      <a:cubicBezTo>
                        <a:pt x="820" y="6125"/>
                        <a:pt x="822" y="10024"/>
                        <a:pt x="824" y="13924"/>
                      </a:cubicBezTo>
                      <a:lnTo>
                        <a:pt x="13883" y="13924"/>
                      </a:lnTo>
                      <a:cubicBezTo>
                        <a:pt x="13944" y="10036"/>
                        <a:pt x="14429" y="4947"/>
                        <a:pt x="13561" y="1245"/>
                      </a:cubicBezTo>
                      <a:cubicBezTo>
                        <a:pt x="11472" y="815"/>
                        <a:pt x="2508" y="548"/>
                        <a:pt x="1013" y="1148"/>
                      </a:cubicBezTo>
                      <a:lnTo>
                        <a:pt x="820" y="2225"/>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7" name="Google Shape;3017;p20"/>
                <p:cNvSpPr/>
                <p:nvPr/>
              </p:nvSpPr>
              <p:spPr>
                <a:xfrm>
                  <a:off x="6961475" y="2754250"/>
                  <a:ext cx="312675" cy="326300"/>
                </a:xfrm>
                <a:custGeom>
                  <a:avLst/>
                  <a:gdLst/>
                  <a:ahLst/>
                  <a:cxnLst/>
                  <a:rect l="l" t="t" r="r" b="b"/>
                  <a:pathLst>
                    <a:path w="12507" h="13052" extrusionOk="0">
                      <a:moveTo>
                        <a:pt x="12384" y="11726"/>
                      </a:moveTo>
                      <a:cubicBezTo>
                        <a:pt x="12037" y="13051"/>
                        <a:pt x="832" y="12114"/>
                        <a:pt x="794" y="12076"/>
                      </a:cubicBezTo>
                      <a:cubicBezTo>
                        <a:pt x="672" y="11955"/>
                        <a:pt x="0" y="943"/>
                        <a:pt x="1046" y="500"/>
                      </a:cubicBezTo>
                      <a:cubicBezTo>
                        <a:pt x="933" y="437"/>
                        <a:pt x="11898" y="1"/>
                        <a:pt x="12321" y="816"/>
                      </a:cubicBezTo>
                      <a:cubicBezTo>
                        <a:pt x="12507" y="1176"/>
                        <a:pt x="12409" y="10416"/>
                        <a:pt x="12384" y="11724"/>
                      </a:cubicBezTo>
                      <a:lnTo>
                        <a:pt x="12384" y="11724"/>
                      </a:lnTo>
                      <a:close/>
                      <a:moveTo>
                        <a:pt x="9261" y="1758"/>
                      </a:moveTo>
                      <a:lnTo>
                        <a:pt x="1894" y="1758"/>
                      </a:lnTo>
                      <a:cubicBezTo>
                        <a:pt x="1894" y="4831"/>
                        <a:pt x="1894" y="7902"/>
                        <a:pt x="1894" y="10976"/>
                      </a:cubicBezTo>
                      <a:lnTo>
                        <a:pt x="11105" y="10976"/>
                      </a:lnTo>
                      <a:cubicBezTo>
                        <a:pt x="11105" y="8346"/>
                        <a:pt x="11604" y="4430"/>
                        <a:pt x="10788" y="2073"/>
                      </a:cubicBezTo>
                      <a:lnTo>
                        <a:pt x="9261" y="1758"/>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8" name="Google Shape;3018;p20"/>
                <p:cNvSpPr/>
                <p:nvPr/>
              </p:nvSpPr>
              <p:spPr>
                <a:xfrm>
                  <a:off x="6942225" y="2731525"/>
                  <a:ext cx="357825" cy="363325"/>
                </a:xfrm>
                <a:custGeom>
                  <a:avLst/>
                  <a:gdLst/>
                  <a:ahLst/>
                  <a:cxnLst/>
                  <a:rect l="l" t="t" r="r" b="b"/>
                  <a:pathLst>
                    <a:path w="14313" h="14533" extrusionOk="0">
                      <a:moveTo>
                        <a:pt x="14274" y="14073"/>
                      </a:moveTo>
                      <a:cubicBezTo>
                        <a:pt x="14153" y="14533"/>
                        <a:pt x="389" y="14385"/>
                        <a:pt x="273" y="14115"/>
                      </a:cubicBezTo>
                      <a:cubicBezTo>
                        <a:pt x="251" y="14354"/>
                        <a:pt x="0" y="458"/>
                        <a:pt x="435" y="274"/>
                      </a:cubicBezTo>
                      <a:cubicBezTo>
                        <a:pt x="195" y="251"/>
                        <a:pt x="14078" y="0"/>
                        <a:pt x="14262" y="437"/>
                      </a:cubicBezTo>
                      <a:cubicBezTo>
                        <a:pt x="14267" y="384"/>
                        <a:pt x="14312" y="9694"/>
                        <a:pt x="14274" y="14073"/>
                      </a:cubicBezTo>
                      <a:close/>
                      <a:moveTo>
                        <a:pt x="11906" y="777"/>
                      </a:moveTo>
                      <a:lnTo>
                        <a:pt x="774" y="777"/>
                      </a:lnTo>
                      <a:cubicBezTo>
                        <a:pt x="775" y="5110"/>
                        <a:pt x="775" y="9442"/>
                        <a:pt x="775" y="13775"/>
                      </a:cubicBezTo>
                      <a:lnTo>
                        <a:pt x="13761" y="13775"/>
                      </a:lnTo>
                      <a:cubicBezTo>
                        <a:pt x="13761" y="10731"/>
                        <a:pt x="14296" y="3558"/>
                        <a:pt x="13443" y="1096"/>
                      </a:cubicBezTo>
                      <a:lnTo>
                        <a:pt x="11906" y="777"/>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9" name="Google Shape;3019;p20"/>
                <p:cNvSpPr/>
                <p:nvPr/>
              </p:nvSpPr>
              <p:spPr>
                <a:xfrm>
                  <a:off x="1762950" y="2724350"/>
                  <a:ext cx="367600" cy="365025"/>
                </a:xfrm>
                <a:custGeom>
                  <a:avLst/>
                  <a:gdLst/>
                  <a:ahLst/>
                  <a:cxnLst/>
                  <a:rect l="l" t="t" r="r" b="b"/>
                  <a:pathLst>
                    <a:path w="14704" h="14601" extrusionOk="0">
                      <a:moveTo>
                        <a:pt x="14687" y="11183"/>
                      </a:moveTo>
                      <a:cubicBezTo>
                        <a:pt x="14704" y="12552"/>
                        <a:pt x="3721" y="14601"/>
                        <a:pt x="3674" y="14574"/>
                      </a:cubicBezTo>
                      <a:cubicBezTo>
                        <a:pt x="3523" y="14486"/>
                        <a:pt x="1" y="4043"/>
                        <a:pt x="888" y="3339"/>
                      </a:cubicBezTo>
                      <a:cubicBezTo>
                        <a:pt x="771" y="3309"/>
                        <a:pt x="11160" y="0"/>
                        <a:pt x="11775" y="676"/>
                      </a:cubicBezTo>
                      <a:cubicBezTo>
                        <a:pt x="12046" y="971"/>
                        <a:pt x="14369" y="9915"/>
                        <a:pt x="14687" y="11183"/>
                      </a:cubicBezTo>
                      <a:lnTo>
                        <a:pt x="14687" y="11183"/>
                      </a:lnTo>
                      <a:close/>
                      <a:moveTo>
                        <a:pt x="9089" y="2388"/>
                      </a:moveTo>
                      <a:cubicBezTo>
                        <a:pt x="6736" y="3035"/>
                        <a:pt x="4383" y="3682"/>
                        <a:pt x="2028" y="4328"/>
                      </a:cubicBezTo>
                      <a:cubicBezTo>
                        <a:pt x="2831" y="7293"/>
                        <a:pt x="3635" y="10258"/>
                        <a:pt x="4441" y="13222"/>
                      </a:cubicBezTo>
                      <a:cubicBezTo>
                        <a:pt x="7381" y="12414"/>
                        <a:pt x="10323" y="11604"/>
                        <a:pt x="13265" y="10796"/>
                      </a:cubicBezTo>
                      <a:cubicBezTo>
                        <a:pt x="12577" y="8259"/>
                        <a:pt x="12034" y="4353"/>
                        <a:pt x="10635" y="2292"/>
                      </a:cubicBezTo>
                      <a:lnTo>
                        <a:pt x="9089" y="2388"/>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0" name="Google Shape;3020;p20"/>
                <p:cNvSpPr/>
                <p:nvPr/>
              </p:nvSpPr>
              <p:spPr>
                <a:xfrm>
                  <a:off x="1735275" y="2693150"/>
                  <a:ext cx="431300" cy="437350"/>
                </a:xfrm>
                <a:custGeom>
                  <a:avLst/>
                  <a:gdLst/>
                  <a:ahLst/>
                  <a:cxnLst/>
                  <a:rect l="l" t="t" r="r" b="b"/>
                  <a:pathLst>
                    <a:path w="17252" h="17494" extrusionOk="0">
                      <a:moveTo>
                        <a:pt x="17245" y="13524"/>
                      </a:moveTo>
                      <a:cubicBezTo>
                        <a:pt x="17251" y="13999"/>
                        <a:pt x="4023" y="17482"/>
                        <a:pt x="3842" y="17249"/>
                      </a:cubicBezTo>
                      <a:cubicBezTo>
                        <a:pt x="3885" y="17493"/>
                        <a:pt x="1" y="4152"/>
                        <a:pt x="376" y="3855"/>
                      </a:cubicBezTo>
                      <a:cubicBezTo>
                        <a:pt x="147" y="3895"/>
                        <a:pt x="13383" y="1"/>
                        <a:pt x="13672" y="372"/>
                      </a:cubicBezTo>
                      <a:cubicBezTo>
                        <a:pt x="13664" y="318"/>
                        <a:pt x="16131" y="9278"/>
                        <a:pt x="17245" y="13524"/>
                      </a:cubicBezTo>
                      <a:lnTo>
                        <a:pt x="17245" y="13524"/>
                      </a:lnTo>
                      <a:close/>
                      <a:moveTo>
                        <a:pt x="11500" y="1320"/>
                      </a:moveTo>
                      <a:cubicBezTo>
                        <a:pt x="7946" y="2297"/>
                        <a:pt x="4388" y="3274"/>
                        <a:pt x="832" y="4250"/>
                      </a:cubicBezTo>
                      <a:cubicBezTo>
                        <a:pt x="1964" y="8432"/>
                        <a:pt x="3097" y="12611"/>
                        <a:pt x="4234" y="16790"/>
                      </a:cubicBezTo>
                      <a:cubicBezTo>
                        <a:pt x="8382" y="15650"/>
                        <a:pt x="12529" y="14510"/>
                        <a:pt x="16676" y="13370"/>
                      </a:cubicBezTo>
                      <a:cubicBezTo>
                        <a:pt x="15877" y="10433"/>
                        <a:pt x="14518" y="3377"/>
                        <a:pt x="13057" y="1222"/>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1" name="Google Shape;3021;p20"/>
                <p:cNvSpPr/>
                <p:nvPr/>
              </p:nvSpPr>
              <p:spPr>
                <a:xfrm>
                  <a:off x="2693300" y="2724300"/>
                  <a:ext cx="368925" cy="365050"/>
                </a:xfrm>
                <a:custGeom>
                  <a:avLst/>
                  <a:gdLst/>
                  <a:ahLst/>
                  <a:cxnLst/>
                  <a:rect l="l" t="t" r="r" b="b"/>
                  <a:pathLst>
                    <a:path w="14757" h="14602" extrusionOk="0">
                      <a:moveTo>
                        <a:pt x="14740" y="11185"/>
                      </a:moveTo>
                      <a:cubicBezTo>
                        <a:pt x="14757" y="12554"/>
                        <a:pt x="3736" y="14601"/>
                        <a:pt x="3689" y="14576"/>
                      </a:cubicBezTo>
                      <a:cubicBezTo>
                        <a:pt x="3537" y="14488"/>
                        <a:pt x="0" y="4045"/>
                        <a:pt x="892" y="3341"/>
                      </a:cubicBezTo>
                      <a:cubicBezTo>
                        <a:pt x="770" y="3311"/>
                        <a:pt x="11196" y="1"/>
                        <a:pt x="11813" y="678"/>
                      </a:cubicBezTo>
                      <a:cubicBezTo>
                        <a:pt x="12082" y="970"/>
                        <a:pt x="14418" y="9919"/>
                        <a:pt x="14740" y="11185"/>
                      </a:cubicBezTo>
                      <a:close/>
                      <a:moveTo>
                        <a:pt x="9117" y="2390"/>
                      </a:moveTo>
                      <a:cubicBezTo>
                        <a:pt x="6756" y="3037"/>
                        <a:pt x="4396" y="3684"/>
                        <a:pt x="2035" y="4330"/>
                      </a:cubicBezTo>
                      <a:cubicBezTo>
                        <a:pt x="2840" y="7295"/>
                        <a:pt x="3646" y="10260"/>
                        <a:pt x="4456" y="13224"/>
                      </a:cubicBezTo>
                      <a:cubicBezTo>
                        <a:pt x="7408" y="12416"/>
                        <a:pt x="10358" y="11606"/>
                        <a:pt x="13310" y="10798"/>
                      </a:cubicBezTo>
                      <a:cubicBezTo>
                        <a:pt x="12618" y="8263"/>
                        <a:pt x="12070" y="4353"/>
                        <a:pt x="10668" y="2294"/>
                      </a:cubicBezTo>
                      <a:lnTo>
                        <a:pt x="9119" y="239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2" name="Google Shape;3022;p20"/>
                <p:cNvSpPr/>
                <p:nvPr/>
              </p:nvSpPr>
              <p:spPr>
                <a:xfrm>
                  <a:off x="2665600" y="2693100"/>
                  <a:ext cx="432775" cy="437350"/>
                </a:xfrm>
                <a:custGeom>
                  <a:avLst/>
                  <a:gdLst/>
                  <a:ahLst/>
                  <a:cxnLst/>
                  <a:rect l="l" t="t" r="r" b="b"/>
                  <a:pathLst>
                    <a:path w="17311" h="17494" extrusionOk="0">
                      <a:moveTo>
                        <a:pt x="17305" y="13526"/>
                      </a:moveTo>
                      <a:cubicBezTo>
                        <a:pt x="17310" y="14001"/>
                        <a:pt x="4037" y="17484"/>
                        <a:pt x="3856" y="17251"/>
                      </a:cubicBezTo>
                      <a:cubicBezTo>
                        <a:pt x="3898" y="17494"/>
                        <a:pt x="0" y="4156"/>
                        <a:pt x="378" y="3857"/>
                      </a:cubicBezTo>
                      <a:cubicBezTo>
                        <a:pt x="144" y="3899"/>
                        <a:pt x="13424" y="1"/>
                        <a:pt x="13714" y="374"/>
                      </a:cubicBezTo>
                      <a:cubicBezTo>
                        <a:pt x="13706" y="320"/>
                        <a:pt x="16184" y="9282"/>
                        <a:pt x="17305" y="13526"/>
                      </a:cubicBezTo>
                      <a:close/>
                      <a:moveTo>
                        <a:pt x="11536" y="1322"/>
                      </a:moveTo>
                      <a:cubicBezTo>
                        <a:pt x="7968" y="2297"/>
                        <a:pt x="4402" y="3275"/>
                        <a:pt x="835" y="4252"/>
                      </a:cubicBezTo>
                      <a:cubicBezTo>
                        <a:pt x="1970" y="8434"/>
                        <a:pt x="3106" y="12613"/>
                        <a:pt x="4250" y="16792"/>
                      </a:cubicBezTo>
                      <a:cubicBezTo>
                        <a:pt x="8410" y="15650"/>
                        <a:pt x="12571" y="14512"/>
                        <a:pt x="16733" y="13372"/>
                      </a:cubicBezTo>
                      <a:cubicBezTo>
                        <a:pt x="15931" y="10436"/>
                        <a:pt x="14561" y="3374"/>
                        <a:pt x="13097" y="1224"/>
                      </a:cubicBezTo>
                      <a:lnTo>
                        <a:pt x="11536" y="1322"/>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3" name="Google Shape;3023;p20"/>
                <p:cNvSpPr/>
                <p:nvPr/>
              </p:nvSpPr>
              <p:spPr>
                <a:xfrm>
                  <a:off x="3621450" y="2717500"/>
                  <a:ext cx="385900" cy="371875"/>
                </a:xfrm>
                <a:custGeom>
                  <a:avLst/>
                  <a:gdLst/>
                  <a:ahLst/>
                  <a:cxnLst/>
                  <a:rect l="l" t="t" r="r" b="b"/>
                  <a:pathLst>
                    <a:path w="15436" h="14875" extrusionOk="0">
                      <a:moveTo>
                        <a:pt x="3848" y="14531"/>
                      </a:moveTo>
                      <a:cubicBezTo>
                        <a:pt x="3312" y="13050"/>
                        <a:pt x="0" y="4157"/>
                        <a:pt x="1474" y="3464"/>
                      </a:cubicBezTo>
                      <a:cubicBezTo>
                        <a:pt x="2780" y="2848"/>
                        <a:pt x="11800" y="110"/>
                        <a:pt x="12359" y="1305"/>
                      </a:cubicBezTo>
                      <a:cubicBezTo>
                        <a:pt x="12898" y="2458"/>
                        <a:pt x="15435" y="11292"/>
                        <a:pt x="14823" y="11885"/>
                      </a:cubicBezTo>
                      <a:cubicBezTo>
                        <a:pt x="13985" y="12698"/>
                        <a:pt x="5297" y="14875"/>
                        <a:pt x="3974" y="14793"/>
                      </a:cubicBezTo>
                      <a:close/>
                      <a:moveTo>
                        <a:pt x="2564" y="5491"/>
                      </a:moveTo>
                      <a:cubicBezTo>
                        <a:pt x="3294" y="8161"/>
                        <a:pt x="4028" y="10828"/>
                        <a:pt x="4761" y="13496"/>
                      </a:cubicBezTo>
                      <a:cubicBezTo>
                        <a:pt x="7736" y="12688"/>
                        <a:pt x="10713" y="11878"/>
                        <a:pt x="13688" y="11070"/>
                      </a:cubicBezTo>
                      <a:cubicBezTo>
                        <a:pt x="10867" y="1"/>
                        <a:pt x="12840" y="2216"/>
                        <a:pt x="3747" y="4214"/>
                      </a:cubicBezTo>
                      <a:lnTo>
                        <a:pt x="2484" y="4721"/>
                      </a:lnTo>
                      <a:lnTo>
                        <a:pt x="2564" y="549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4" name="Google Shape;3024;p20"/>
                <p:cNvSpPr/>
                <p:nvPr/>
              </p:nvSpPr>
              <p:spPr>
                <a:xfrm>
                  <a:off x="3609750" y="2688875"/>
                  <a:ext cx="426725" cy="436050"/>
                </a:xfrm>
                <a:custGeom>
                  <a:avLst/>
                  <a:gdLst/>
                  <a:ahLst/>
                  <a:cxnLst/>
                  <a:rect l="l" t="t" r="r" b="b"/>
                  <a:pathLst>
                    <a:path w="17069" h="17442" extrusionOk="0">
                      <a:moveTo>
                        <a:pt x="3410" y="17112"/>
                      </a:moveTo>
                      <a:cubicBezTo>
                        <a:pt x="2687" y="14679"/>
                        <a:pt x="50" y="6026"/>
                        <a:pt x="0" y="4103"/>
                      </a:cubicBezTo>
                      <a:cubicBezTo>
                        <a:pt x="719" y="3648"/>
                        <a:pt x="13197" y="1"/>
                        <a:pt x="13562" y="809"/>
                      </a:cubicBezTo>
                      <a:cubicBezTo>
                        <a:pt x="14140" y="2086"/>
                        <a:pt x="16504" y="11603"/>
                        <a:pt x="17068" y="13695"/>
                      </a:cubicBezTo>
                      <a:cubicBezTo>
                        <a:pt x="15502" y="14550"/>
                        <a:pt x="5100" y="17442"/>
                        <a:pt x="3510" y="17377"/>
                      </a:cubicBezTo>
                      <a:lnTo>
                        <a:pt x="3410" y="17112"/>
                      </a:lnTo>
                      <a:close/>
                      <a:moveTo>
                        <a:pt x="805" y="5676"/>
                      </a:moveTo>
                      <a:cubicBezTo>
                        <a:pt x="1836" y="9439"/>
                        <a:pt x="2868" y="13201"/>
                        <a:pt x="3905" y="16961"/>
                      </a:cubicBezTo>
                      <a:cubicBezTo>
                        <a:pt x="8100" y="15821"/>
                        <a:pt x="12296" y="14681"/>
                        <a:pt x="16491" y="13541"/>
                      </a:cubicBezTo>
                      <a:cubicBezTo>
                        <a:pt x="15518" y="9774"/>
                        <a:pt x="14637" y="4735"/>
                        <a:pt x="12824" y="1393"/>
                      </a:cubicBezTo>
                      <a:cubicBezTo>
                        <a:pt x="10698" y="1524"/>
                        <a:pt x="1988" y="3615"/>
                        <a:pt x="706" y="458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5" name="Google Shape;3025;p20"/>
                <p:cNvSpPr/>
                <p:nvPr/>
              </p:nvSpPr>
              <p:spPr>
                <a:xfrm>
                  <a:off x="4563775" y="2717250"/>
                  <a:ext cx="387775" cy="372125"/>
                </a:xfrm>
                <a:custGeom>
                  <a:avLst/>
                  <a:gdLst/>
                  <a:ahLst/>
                  <a:cxnLst/>
                  <a:rect l="l" t="t" r="r" b="b"/>
                  <a:pathLst>
                    <a:path w="15511" h="14885" extrusionOk="0">
                      <a:moveTo>
                        <a:pt x="3869" y="14541"/>
                      </a:moveTo>
                      <a:cubicBezTo>
                        <a:pt x="3329" y="13060"/>
                        <a:pt x="1" y="4167"/>
                        <a:pt x="1481" y="3472"/>
                      </a:cubicBezTo>
                      <a:cubicBezTo>
                        <a:pt x="2793" y="2858"/>
                        <a:pt x="11860" y="120"/>
                        <a:pt x="12422" y="1315"/>
                      </a:cubicBezTo>
                      <a:cubicBezTo>
                        <a:pt x="12963" y="2468"/>
                        <a:pt x="15510" y="11302"/>
                        <a:pt x="14895" y="11895"/>
                      </a:cubicBezTo>
                      <a:cubicBezTo>
                        <a:pt x="14054" y="12708"/>
                        <a:pt x="5324" y="14885"/>
                        <a:pt x="3995" y="14803"/>
                      </a:cubicBezTo>
                      <a:lnTo>
                        <a:pt x="3869" y="14541"/>
                      </a:lnTo>
                      <a:lnTo>
                        <a:pt x="3869" y="14541"/>
                      </a:lnTo>
                      <a:close/>
                      <a:moveTo>
                        <a:pt x="2578" y="5501"/>
                      </a:moveTo>
                      <a:cubicBezTo>
                        <a:pt x="3313" y="8171"/>
                        <a:pt x="4049" y="10838"/>
                        <a:pt x="4786" y="13506"/>
                      </a:cubicBezTo>
                      <a:cubicBezTo>
                        <a:pt x="7776" y="12698"/>
                        <a:pt x="10766" y="11888"/>
                        <a:pt x="13758" y="11080"/>
                      </a:cubicBezTo>
                      <a:cubicBezTo>
                        <a:pt x="10926" y="1"/>
                        <a:pt x="12892" y="2229"/>
                        <a:pt x="3769" y="4224"/>
                      </a:cubicBezTo>
                      <a:lnTo>
                        <a:pt x="2500" y="473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6" name="Google Shape;3026;p20"/>
                <p:cNvSpPr/>
                <p:nvPr/>
              </p:nvSpPr>
              <p:spPr>
                <a:xfrm>
                  <a:off x="4552000" y="2688925"/>
                  <a:ext cx="428750" cy="435975"/>
                </a:xfrm>
                <a:custGeom>
                  <a:avLst/>
                  <a:gdLst/>
                  <a:ahLst/>
                  <a:cxnLst/>
                  <a:rect l="l" t="t" r="r" b="b"/>
                  <a:pathLst>
                    <a:path w="17150" h="17439" extrusionOk="0">
                      <a:moveTo>
                        <a:pt x="3425" y="17110"/>
                      </a:moveTo>
                      <a:cubicBezTo>
                        <a:pt x="2700" y="14682"/>
                        <a:pt x="50" y="6015"/>
                        <a:pt x="0" y="4101"/>
                      </a:cubicBezTo>
                      <a:cubicBezTo>
                        <a:pt x="722" y="3644"/>
                        <a:pt x="13265" y="0"/>
                        <a:pt x="13632" y="807"/>
                      </a:cubicBezTo>
                      <a:cubicBezTo>
                        <a:pt x="14206" y="2074"/>
                        <a:pt x="16589" y="11612"/>
                        <a:pt x="17150" y="13693"/>
                      </a:cubicBezTo>
                      <a:cubicBezTo>
                        <a:pt x="15605" y="14531"/>
                        <a:pt x="5083" y="17438"/>
                        <a:pt x="3527" y="17375"/>
                      </a:cubicBezTo>
                      <a:lnTo>
                        <a:pt x="3425" y="17110"/>
                      </a:lnTo>
                      <a:lnTo>
                        <a:pt x="3425" y="17110"/>
                      </a:lnTo>
                      <a:close/>
                      <a:moveTo>
                        <a:pt x="810" y="5674"/>
                      </a:moveTo>
                      <a:cubicBezTo>
                        <a:pt x="1846" y="9437"/>
                        <a:pt x="2883" y="13199"/>
                        <a:pt x="3923" y="16959"/>
                      </a:cubicBezTo>
                      <a:cubicBezTo>
                        <a:pt x="8139" y="15819"/>
                        <a:pt x="12356" y="14679"/>
                        <a:pt x="16572" y="13539"/>
                      </a:cubicBezTo>
                      <a:cubicBezTo>
                        <a:pt x="15597" y="9772"/>
                        <a:pt x="14712" y="4731"/>
                        <a:pt x="12890" y="1391"/>
                      </a:cubicBezTo>
                      <a:cubicBezTo>
                        <a:pt x="10753" y="1524"/>
                        <a:pt x="2002" y="3609"/>
                        <a:pt x="709" y="4585"/>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7" name="Google Shape;3027;p20"/>
                <p:cNvSpPr/>
                <p:nvPr/>
              </p:nvSpPr>
              <p:spPr>
                <a:xfrm>
                  <a:off x="5509175" y="2717200"/>
                  <a:ext cx="387275" cy="372175"/>
                </a:xfrm>
                <a:custGeom>
                  <a:avLst/>
                  <a:gdLst/>
                  <a:ahLst/>
                  <a:cxnLst/>
                  <a:rect l="l" t="t" r="r" b="b"/>
                  <a:pathLst>
                    <a:path w="15491" h="14887" extrusionOk="0">
                      <a:moveTo>
                        <a:pt x="3862" y="14543"/>
                      </a:moveTo>
                      <a:cubicBezTo>
                        <a:pt x="3324" y="13062"/>
                        <a:pt x="1" y="4168"/>
                        <a:pt x="1478" y="3476"/>
                      </a:cubicBezTo>
                      <a:cubicBezTo>
                        <a:pt x="2790" y="2860"/>
                        <a:pt x="11847" y="122"/>
                        <a:pt x="12408" y="1317"/>
                      </a:cubicBezTo>
                      <a:cubicBezTo>
                        <a:pt x="12949" y="2472"/>
                        <a:pt x="15491" y="11303"/>
                        <a:pt x="14875" y="11897"/>
                      </a:cubicBezTo>
                      <a:cubicBezTo>
                        <a:pt x="14032" y="12711"/>
                        <a:pt x="5316" y="14887"/>
                        <a:pt x="3988" y="14805"/>
                      </a:cubicBezTo>
                      <a:lnTo>
                        <a:pt x="3862" y="14543"/>
                      </a:lnTo>
                      <a:lnTo>
                        <a:pt x="3862" y="14543"/>
                      </a:lnTo>
                      <a:close/>
                      <a:moveTo>
                        <a:pt x="2574" y="5503"/>
                      </a:moveTo>
                      <a:cubicBezTo>
                        <a:pt x="3310" y="8172"/>
                        <a:pt x="4045" y="10840"/>
                        <a:pt x="4780" y="13508"/>
                      </a:cubicBezTo>
                      <a:cubicBezTo>
                        <a:pt x="7767" y="12700"/>
                        <a:pt x="10753" y="11892"/>
                        <a:pt x="13740" y="11082"/>
                      </a:cubicBezTo>
                      <a:cubicBezTo>
                        <a:pt x="10918" y="1"/>
                        <a:pt x="12877" y="2233"/>
                        <a:pt x="3766" y="4226"/>
                      </a:cubicBezTo>
                      <a:lnTo>
                        <a:pt x="2496" y="4733"/>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8" name="Google Shape;3028;p20"/>
                <p:cNvSpPr/>
                <p:nvPr/>
              </p:nvSpPr>
              <p:spPr>
                <a:xfrm>
                  <a:off x="5497275" y="2688925"/>
                  <a:ext cx="428250" cy="436000"/>
                </a:xfrm>
                <a:custGeom>
                  <a:avLst/>
                  <a:gdLst/>
                  <a:ahLst/>
                  <a:cxnLst/>
                  <a:rect l="l" t="t" r="r" b="b"/>
                  <a:pathLst>
                    <a:path w="17130" h="17440" extrusionOk="0">
                      <a:moveTo>
                        <a:pt x="3422" y="17110"/>
                      </a:moveTo>
                      <a:cubicBezTo>
                        <a:pt x="2700" y="14682"/>
                        <a:pt x="54" y="6012"/>
                        <a:pt x="1" y="4101"/>
                      </a:cubicBezTo>
                      <a:cubicBezTo>
                        <a:pt x="724" y="3646"/>
                        <a:pt x="13255" y="0"/>
                        <a:pt x="13619" y="807"/>
                      </a:cubicBezTo>
                      <a:cubicBezTo>
                        <a:pt x="14195" y="2078"/>
                        <a:pt x="16571" y="11612"/>
                        <a:pt x="17130" y="13693"/>
                      </a:cubicBezTo>
                      <a:cubicBezTo>
                        <a:pt x="15554" y="14551"/>
                        <a:pt x="5125" y="17440"/>
                        <a:pt x="3523" y="17375"/>
                      </a:cubicBezTo>
                      <a:lnTo>
                        <a:pt x="3422" y="17110"/>
                      </a:lnTo>
                      <a:lnTo>
                        <a:pt x="3422" y="17110"/>
                      </a:lnTo>
                      <a:close/>
                      <a:moveTo>
                        <a:pt x="812" y="5674"/>
                      </a:moveTo>
                      <a:cubicBezTo>
                        <a:pt x="1847" y="9435"/>
                        <a:pt x="2885" y="13197"/>
                        <a:pt x="3920" y="16959"/>
                      </a:cubicBezTo>
                      <a:cubicBezTo>
                        <a:pt x="8131" y="15820"/>
                        <a:pt x="12343" y="14680"/>
                        <a:pt x="16552" y="13539"/>
                      </a:cubicBezTo>
                      <a:cubicBezTo>
                        <a:pt x="15582" y="9770"/>
                        <a:pt x="14701" y="4733"/>
                        <a:pt x="12880" y="1391"/>
                      </a:cubicBezTo>
                      <a:cubicBezTo>
                        <a:pt x="10746" y="1524"/>
                        <a:pt x="2002" y="3613"/>
                        <a:pt x="712" y="4585"/>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9" name="Google Shape;3029;p20"/>
                <p:cNvSpPr/>
                <p:nvPr/>
              </p:nvSpPr>
              <p:spPr>
                <a:xfrm>
                  <a:off x="6451725" y="2717375"/>
                  <a:ext cx="384625" cy="372000"/>
                </a:xfrm>
                <a:custGeom>
                  <a:avLst/>
                  <a:gdLst/>
                  <a:ahLst/>
                  <a:cxnLst/>
                  <a:rect l="l" t="t" r="r" b="b"/>
                  <a:pathLst>
                    <a:path w="15385" h="14880" extrusionOk="0">
                      <a:moveTo>
                        <a:pt x="3834" y="14536"/>
                      </a:moveTo>
                      <a:cubicBezTo>
                        <a:pt x="3299" y="13053"/>
                        <a:pt x="0" y="4161"/>
                        <a:pt x="1469" y="3469"/>
                      </a:cubicBezTo>
                      <a:cubicBezTo>
                        <a:pt x="2772" y="2853"/>
                        <a:pt x="11763" y="117"/>
                        <a:pt x="12321" y="1310"/>
                      </a:cubicBezTo>
                      <a:cubicBezTo>
                        <a:pt x="12860" y="2465"/>
                        <a:pt x="15384" y="11292"/>
                        <a:pt x="14770" y="11890"/>
                      </a:cubicBezTo>
                      <a:cubicBezTo>
                        <a:pt x="13931" y="12704"/>
                        <a:pt x="5279" y="14880"/>
                        <a:pt x="3960" y="14798"/>
                      </a:cubicBezTo>
                      <a:lnTo>
                        <a:pt x="3834" y="14536"/>
                      </a:lnTo>
                      <a:close/>
                      <a:moveTo>
                        <a:pt x="2559" y="5496"/>
                      </a:moveTo>
                      <a:cubicBezTo>
                        <a:pt x="3289" y="8165"/>
                        <a:pt x="4018" y="10833"/>
                        <a:pt x="4746" y="13501"/>
                      </a:cubicBezTo>
                      <a:cubicBezTo>
                        <a:pt x="7711" y="12693"/>
                        <a:pt x="10677" y="11885"/>
                        <a:pt x="13644" y="11075"/>
                      </a:cubicBezTo>
                      <a:cubicBezTo>
                        <a:pt x="10848" y="1"/>
                        <a:pt x="12799" y="2224"/>
                        <a:pt x="3742" y="4219"/>
                      </a:cubicBezTo>
                      <a:lnTo>
                        <a:pt x="2480" y="4726"/>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0" name="Google Shape;3030;p20"/>
                <p:cNvSpPr/>
                <p:nvPr/>
              </p:nvSpPr>
              <p:spPr>
                <a:xfrm>
                  <a:off x="6439900" y="2701075"/>
                  <a:ext cx="425225" cy="423225"/>
                </a:xfrm>
                <a:custGeom>
                  <a:avLst/>
                  <a:gdLst/>
                  <a:ahLst/>
                  <a:cxnLst/>
                  <a:rect l="l" t="t" r="r" b="b"/>
                  <a:pathLst>
                    <a:path w="17009" h="16929" extrusionOk="0">
                      <a:moveTo>
                        <a:pt x="17009" y="13207"/>
                      </a:moveTo>
                      <a:cubicBezTo>
                        <a:pt x="15348" y="14116"/>
                        <a:pt x="5559" y="16748"/>
                        <a:pt x="3566" y="16929"/>
                      </a:cubicBezTo>
                      <a:cubicBezTo>
                        <a:pt x="2986" y="16003"/>
                        <a:pt x="35" y="4907"/>
                        <a:pt x="1" y="3615"/>
                      </a:cubicBezTo>
                      <a:cubicBezTo>
                        <a:pt x="981" y="2992"/>
                        <a:pt x="11918" y="142"/>
                        <a:pt x="13410" y="54"/>
                      </a:cubicBezTo>
                      <a:cubicBezTo>
                        <a:pt x="13401" y="1"/>
                        <a:pt x="15894" y="8972"/>
                        <a:pt x="17009" y="13207"/>
                      </a:cubicBezTo>
                      <a:close/>
                      <a:moveTo>
                        <a:pt x="807" y="5188"/>
                      </a:moveTo>
                      <a:cubicBezTo>
                        <a:pt x="1836" y="8949"/>
                        <a:pt x="2863" y="12711"/>
                        <a:pt x="3892" y="16473"/>
                      </a:cubicBezTo>
                      <a:cubicBezTo>
                        <a:pt x="8073" y="15334"/>
                        <a:pt x="12253" y="14194"/>
                        <a:pt x="16435" y="13053"/>
                      </a:cubicBezTo>
                      <a:cubicBezTo>
                        <a:pt x="15472" y="9284"/>
                        <a:pt x="14601" y="4252"/>
                        <a:pt x="12791" y="905"/>
                      </a:cubicBezTo>
                      <a:cubicBezTo>
                        <a:pt x="10675" y="1036"/>
                        <a:pt x="1980" y="3132"/>
                        <a:pt x="706" y="409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1" name="Google Shape;3031;p20"/>
                <p:cNvSpPr/>
                <p:nvPr/>
              </p:nvSpPr>
              <p:spPr>
                <a:xfrm>
                  <a:off x="6998400" y="2795400"/>
                  <a:ext cx="179350" cy="168575"/>
                </a:xfrm>
                <a:custGeom>
                  <a:avLst/>
                  <a:gdLst/>
                  <a:ahLst/>
                  <a:cxnLst/>
                  <a:rect l="l" t="t" r="r" b="b"/>
                  <a:pathLst>
                    <a:path w="7174" h="6743" extrusionOk="0">
                      <a:moveTo>
                        <a:pt x="4706" y="6650"/>
                      </a:moveTo>
                      <a:cubicBezTo>
                        <a:pt x="0" y="5420"/>
                        <a:pt x="6236" y="1"/>
                        <a:pt x="6951" y="4403"/>
                      </a:cubicBezTo>
                      <a:cubicBezTo>
                        <a:pt x="7173" y="5789"/>
                        <a:pt x="6093" y="6743"/>
                        <a:pt x="4706" y="665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2" name="Google Shape;3032;p20"/>
                <p:cNvSpPr/>
                <p:nvPr/>
              </p:nvSpPr>
              <p:spPr>
                <a:xfrm>
                  <a:off x="6057000" y="2850425"/>
                  <a:ext cx="171950" cy="168075"/>
                </a:xfrm>
                <a:custGeom>
                  <a:avLst/>
                  <a:gdLst/>
                  <a:ahLst/>
                  <a:cxnLst/>
                  <a:rect l="l" t="t" r="r" b="b"/>
                  <a:pathLst>
                    <a:path w="6878" h="6723" extrusionOk="0">
                      <a:moveTo>
                        <a:pt x="6877" y="2604"/>
                      </a:moveTo>
                      <a:cubicBezTo>
                        <a:pt x="6325" y="6722"/>
                        <a:pt x="1" y="2836"/>
                        <a:pt x="4378" y="765"/>
                      </a:cubicBezTo>
                      <a:cubicBezTo>
                        <a:pt x="5994" y="0"/>
                        <a:pt x="6701" y="1143"/>
                        <a:pt x="6877" y="2604"/>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3" name="Google Shape;3033;p20"/>
                <p:cNvSpPr/>
                <p:nvPr/>
              </p:nvSpPr>
              <p:spPr>
                <a:xfrm>
                  <a:off x="5106300" y="2850450"/>
                  <a:ext cx="172625" cy="168050"/>
                </a:xfrm>
                <a:custGeom>
                  <a:avLst/>
                  <a:gdLst/>
                  <a:ahLst/>
                  <a:cxnLst/>
                  <a:rect l="l" t="t" r="r" b="b"/>
                  <a:pathLst>
                    <a:path w="6905" h="6722" extrusionOk="0">
                      <a:moveTo>
                        <a:pt x="6905" y="2604"/>
                      </a:moveTo>
                      <a:cubicBezTo>
                        <a:pt x="6349" y="6721"/>
                        <a:pt x="0" y="2833"/>
                        <a:pt x="4394" y="764"/>
                      </a:cubicBezTo>
                      <a:cubicBezTo>
                        <a:pt x="6014" y="1"/>
                        <a:pt x="6727" y="1136"/>
                        <a:pt x="6905" y="2604"/>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4" name="Google Shape;3034;p20"/>
                <p:cNvSpPr/>
                <p:nvPr/>
              </p:nvSpPr>
              <p:spPr>
                <a:xfrm>
                  <a:off x="4155200" y="2850450"/>
                  <a:ext cx="172275" cy="168050"/>
                </a:xfrm>
                <a:custGeom>
                  <a:avLst/>
                  <a:gdLst/>
                  <a:ahLst/>
                  <a:cxnLst/>
                  <a:rect l="l" t="t" r="r" b="b"/>
                  <a:pathLst>
                    <a:path w="6891" h="6722" extrusionOk="0">
                      <a:moveTo>
                        <a:pt x="6890" y="2604"/>
                      </a:moveTo>
                      <a:cubicBezTo>
                        <a:pt x="6338" y="6721"/>
                        <a:pt x="1" y="2835"/>
                        <a:pt x="4385" y="764"/>
                      </a:cubicBezTo>
                      <a:cubicBezTo>
                        <a:pt x="6004" y="1"/>
                        <a:pt x="6713" y="1139"/>
                        <a:pt x="6890" y="2604"/>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5" name="Google Shape;3035;p20"/>
                <p:cNvSpPr/>
                <p:nvPr/>
              </p:nvSpPr>
              <p:spPr>
                <a:xfrm>
                  <a:off x="3280875" y="2802200"/>
                  <a:ext cx="162925" cy="170525"/>
                </a:xfrm>
                <a:custGeom>
                  <a:avLst/>
                  <a:gdLst/>
                  <a:ahLst/>
                  <a:cxnLst/>
                  <a:rect l="l" t="t" r="r" b="b"/>
                  <a:pathLst>
                    <a:path w="6517" h="6821" extrusionOk="0">
                      <a:moveTo>
                        <a:pt x="105" y="4131"/>
                      </a:moveTo>
                      <a:cubicBezTo>
                        <a:pt x="1178" y="1"/>
                        <a:pt x="6516" y="4758"/>
                        <a:pt x="2740" y="6240"/>
                      </a:cubicBezTo>
                      <a:cubicBezTo>
                        <a:pt x="1261" y="6821"/>
                        <a:pt x="0" y="5719"/>
                        <a:pt x="105" y="413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6" name="Google Shape;3036;p20"/>
                <p:cNvSpPr/>
                <p:nvPr/>
              </p:nvSpPr>
              <p:spPr>
                <a:xfrm>
                  <a:off x="2267600" y="2795450"/>
                  <a:ext cx="178400" cy="168525"/>
                </a:xfrm>
                <a:custGeom>
                  <a:avLst/>
                  <a:gdLst/>
                  <a:ahLst/>
                  <a:cxnLst/>
                  <a:rect l="l" t="t" r="r" b="b"/>
                  <a:pathLst>
                    <a:path w="7136" h="6741" extrusionOk="0">
                      <a:moveTo>
                        <a:pt x="4683" y="6648"/>
                      </a:moveTo>
                      <a:cubicBezTo>
                        <a:pt x="0" y="5417"/>
                        <a:pt x="6203" y="0"/>
                        <a:pt x="6913" y="4401"/>
                      </a:cubicBezTo>
                      <a:cubicBezTo>
                        <a:pt x="7136" y="5778"/>
                        <a:pt x="6070" y="6741"/>
                        <a:pt x="4683" y="6648"/>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7" name="Google Shape;3037;p20"/>
                <p:cNvSpPr/>
                <p:nvPr/>
              </p:nvSpPr>
              <p:spPr>
                <a:xfrm>
                  <a:off x="1331475" y="2795500"/>
                  <a:ext cx="178325" cy="168475"/>
                </a:xfrm>
                <a:custGeom>
                  <a:avLst/>
                  <a:gdLst/>
                  <a:ahLst/>
                  <a:cxnLst/>
                  <a:rect l="l" t="t" r="r" b="b"/>
                  <a:pathLst>
                    <a:path w="7133" h="6739" extrusionOk="0">
                      <a:moveTo>
                        <a:pt x="4680" y="6646"/>
                      </a:moveTo>
                      <a:cubicBezTo>
                        <a:pt x="1" y="5415"/>
                        <a:pt x="6202" y="0"/>
                        <a:pt x="6910" y="4399"/>
                      </a:cubicBezTo>
                      <a:cubicBezTo>
                        <a:pt x="7133" y="5776"/>
                        <a:pt x="6067" y="6739"/>
                        <a:pt x="4680" y="664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8" name="Google Shape;3038;p20"/>
                <p:cNvSpPr/>
                <p:nvPr/>
              </p:nvSpPr>
              <p:spPr>
                <a:xfrm>
                  <a:off x="393000" y="2795400"/>
                  <a:ext cx="179075" cy="168575"/>
                </a:xfrm>
                <a:custGeom>
                  <a:avLst/>
                  <a:gdLst/>
                  <a:ahLst/>
                  <a:cxnLst/>
                  <a:rect l="l" t="t" r="r" b="b"/>
                  <a:pathLst>
                    <a:path w="7163" h="6743" extrusionOk="0">
                      <a:moveTo>
                        <a:pt x="4700" y="6650"/>
                      </a:moveTo>
                      <a:cubicBezTo>
                        <a:pt x="1" y="5420"/>
                        <a:pt x="6227" y="1"/>
                        <a:pt x="6939" y="4403"/>
                      </a:cubicBezTo>
                      <a:cubicBezTo>
                        <a:pt x="7163" y="5785"/>
                        <a:pt x="6087" y="6743"/>
                        <a:pt x="4700" y="665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039" name="Google Shape;3039;p20"/>
              <p:cNvSpPr/>
              <p:nvPr/>
            </p:nvSpPr>
            <p:spPr>
              <a:xfrm>
                <a:off x="8519892" y="4859280"/>
                <a:ext cx="186748" cy="195323"/>
              </a:xfrm>
              <a:custGeom>
                <a:avLst/>
                <a:gdLst/>
                <a:ahLst/>
                <a:cxnLst/>
                <a:rect l="l" t="t" r="r" b="b"/>
                <a:pathLst>
                  <a:path w="12479" h="13052" extrusionOk="0">
                    <a:moveTo>
                      <a:pt x="12359" y="11726"/>
                    </a:moveTo>
                    <a:cubicBezTo>
                      <a:pt x="12014" y="13051"/>
                      <a:pt x="831" y="12114"/>
                      <a:pt x="793" y="12076"/>
                    </a:cubicBezTo>
                    <a:cubicBezTo>
                      <a:pt x="672" y="11955"/>
                      <a:pt x="0" y="943"/>
                      <a:pt x="1044" y="500"/>
                    </a:cubicBezTo>
                    <a:cubicBezTo>
                      <a:pt x="934" y="439"/>
                      <a:pt x="11874" y="1"/>
                      <a:pt x="12294" y="816"/>
                    </a:cubicBezTo>
                    <a:cubicBezTo>
                      <a:pt x="12478" y="1176"/>
                      <a:pt x="12382" y="10416"/>
                      <a:pt x="12359" y="11724"/>
                    </a:cubicBezTo>
                    <a:lnTo>
                      <a:pt x="12359" y="11724"/>
                    </a:lnTo>
                    <a:close/>
                    <a:moveTo>
                      <a:pt x="9244" y="1758"/>
                    </a:moveTo>
                    <a:lnTo>
                      <a:pt x="1892" y="1758"/>
                    </a:lnTo>
                    <a:cubicBezTo>
                      <a:pt x="1892" y="4831"/>
                      <a:pt x="1892" y="7902"/>
                      <a:pt x="1892" y="10976"/>
                    </a:cubicBezTo>
                    <a:lnTo>
                      <a:pt x="11081" y="10976"/>
                    </a:lnTo>
                    <a:cubicBezTo>
                      <a:pt x="11081" y="8346"/>
                      <a:pt x="11579" y="4431"/>
                      <a:pt x="10766" y="2073"/>
                    </a:cubicBezTo>
                    <a:lnTo>
                      <a:pt x="9244" y="1758"/>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0" name="Google Shape;3040;p20"/>
              <p:cNvSpPr/>
              <p:nvPr/>
            </p:nvSpPr>
            <p:spPr>
              <a:xfrm>
                <a:off x="8508369" y="4845707"/>
                <a:ext cx="213715" cy="217456"/>
              </a:xfrm>
              <a:custGeom>
                <a:avLst/>
                <a:gdLst/>
                <a:ahLst/>
                <a:cxnLst/>
                <a:rect l="l" t="t" r="r" b="b"/>
                <a:pathLst>
                  <a:path w="14281" h="14531" extrusionOk="0">
                    <a:moveTo>
                      <a:pt x="14245" y="14071"/>
                    </a:moveTo>
                    <a:cubicBezTo>
                      <a:pt x="14126" y="14531"/>
                      <a:pt x="390" y="14383"/>
                      <a:pt x="274" y="14113"/>
                    </a:cubicBezTo>
                    <a:cubicBezTo>
                      <a:pt x="252" y="14353"/>
                      <a:pt x="0" y="456"/>
                      <a:pt x="437" y="272"/>
                    </a:cubicBezTo>
                    <a:cubicBezTo>
                      <a:pt x="199" y="251"/>
                      <a:pt x="14050" y="0"/>
                      <a:pt x="14234" y="435"/>
                    </a:cubicBezTo>
                    <a:cubicBezTo>
                      <a:pt x="14239" y="382"/>
                      <a:pt x="14280" y="9686"/>
                      <a:pt x="14245" y="14071"/>
                    </a:cubicBezTo>
                    <a:close/>
                    <a:moveTo>
                      <a:pt x="11884" y="775"/>
                    </a:moveTo>
                    <a:lnTo>
                      <a:pt x="775" y="775"/>
                    </a:lnTo>
                    <a:cubicBezTo>
                      <a:pt x="775" y="5108"/>
                      <a:pt x="775" y="9440"/>
                      <a:pt x="777" y="13773"/>
                    </a:cubicBezTo>
                    <a:lnTo>
                      <a:pt x="13734" y="13773"/>
                    </a:lnTo>
                    <a:cubicBezTo>
                      <a:pt x="13733" y="10726"/>
                      <a:pt x="14267" y="3559"/>
                      <a:pt x="13416" y="1094"/>
                    </a:cubicBezTo>
                    <a:lnTo>
                      <a:pt x="11884" y="775"/>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1" name="Google Shape;3041;p20"/>
              <p:cNvSpPr/>
              <p:nvPr/>
            </p:nvSpPr>
            <p:spPr>
              <a:xfrm>
                <a:off x="8778801" y="4841382"/>
                <a:ext cx="220405" cy="218504"/>
              </a:xfrm>
              <a:custGeom>
                <a:avLst/>
                <a:gdLst/>
                <a:ahLst/>
                <a:cxnLst/>
                <a:rect l="l" t="t" r="r" b="b"/>
                <a:pathLst>
                  <a:path w="14728" h="14601" extrusionOk="0">
                    <a:moveTo>
                      <a:pt x="14711" y="11183"/>
                    </a:moveTo>
                    <a:cubicBezTo>
                      <a:pt x="14727" y="12553"/>
                      <a:pt x="3728" y="14601"/>
                      <a:pt x="3680" y="14574"/>
                    </a:cubicBezTo>
                    <a:cubicBezTo>
                      <a:pt x="3530" y="14488"/>
                      <a:pt x="1" y="4041"/>
                      <a:pt x="890" y="3339"/>
                    </a:cubicBezTo>
                    <a:cubicBezTo>
                      <a:pt x="771" y="3309"/>
                      <a:pt x="11180" y="0"/>
                      <a:pt x="11797" y="676"/>
                    </a:cubicBezTo>
                    <a:cubicBezTo>
                      <a:pt x="12069" y="973"/>
                      <a:pt x="14391" y="9915"/>
                      <a:pt x="14711" y="11183"/>
                    </a:cubicBezTo>
                    <a:close/>
                    <a:moveTo>
                      <a:pt x="9109" y="2388"/>
                    </a:moveTo>
                    <a:cubicBezTo>
                      <a:pt x="6749" y="3035"/>
                      <a:pt x="4392" y="3682"/>
                      <a:pt x="2032" y="4328"/>
                    </a:cubicBezTo>
                    <a:cubicBezTo>
                      <a:pt x="2837" y="7293"/>
                      <a:pt x="3643" y="10258"/>
                      <a:pt x="4448" y="13222"/>
                    </a:cubicBezTo>
                    <a:cubicBezTo>
                      <a:pt x="7395" y="12414"/>
                      <a:pt x="10342" y="11606"/>
                      <a:pt x="13289" y="10796"/>
                    </a:cubicBezTo>
                    <a:cubicBezTo>
                      <a:pt x="12599" y="8259"/>
                      <a:pt x="12056" y="4353"/>
                      <a:pt x="10655" y="2292"/>
                    </a:cubicBezTo>
                    <a:lnTo>
                      <a:pt x="9109" y="2388"/>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2" name="Google Shape;3042;p20"/>
              <p:cNvSpPr/>
              <p:nvPr/>
            </p:nvSpPr>
            <p:spPr>
              <a:xfrm>
                <a:off x="8762250" y="4822735"/>
                <a:ext cx="258535" cy="261738"/>
              </a:xfrm>
              <a:custGeom>
                <a:avLst/>
                <a:gdLst/>
                <a:ahLst/>
                <a:cxnLst/>
                <a:rect l="l" t="t" r="r" b="b"/>
                <a:pathLst>
                  <a:path w="17276" h="17490" extrusionOk="0">
                    <a:moveTo>
                      <a:pt x="17269" y="13522"/>
                    </a:moveTo>
                    <a:cubicBezTo>
                      <a:pt x="17275" y="13997"/>
                      <a:pt x="4026" y="17480"/>
                      <a:pt x="3843" y="17247"/>
                    </a:cubicBezTo>
                    <a:cubicBezTo>
                      <a:pt x="3885" y="17490"/>
                      <a:pt x="0" y="4149"/>
                      <a:pt x="372" y="3853"/>
                    </a:cubicBezTo>
                    <a:cubicBezTo>
                      <a:pt x="141" y="3895"/>
                      <a:pt x="13404" y="0"/>
                      <a:pt x="13693" y="370"/>
                    </a:cubicBezTo>
                    <a:cubicBezTo>
                      <a:pt x="13685" y="316"/>
                      <a:pt x="16157" y="9281"/>
                      <a:pt x="17269" y="13522"/>
                    </a:cubicBezTo>
                    <a:lnTo>
                      <a:pt x="17269" y="13522"/>
                    </a:lnTo>
                    <a:close/>
                    <a:moveTo>
                      <a:pt x="11521" y="1318"/>
                    </a:moveTo>
                    <a:cubicBezTo>
                      <a:pt x="7957" y="2295"/>
                      <a:pt x="4392" y="3272"/>
                      <a:pt x="830" y="4248"/>
                    </a:cubicBezTo>
                    <a:cubicBezTo>
                      <a:pt x="1965" y="8430"/>
                      <a:pt x="3100" y="12608"/>
                      <a:pt x="4236" y="16788"/>
                    </a:cubicBezTo>
                    <a:cubicBezTo>
                      <a:pt x="8391" y="15649"/>
                      <a:pt x="12545" y="14509"/>
                      <a:pt x="16698" y="13368"/>
                    </a:cubicBezTo>
                    <a:cubicBezTo>
                      <a:pt x="15902" y="10431"/>
                      <a:pt x="14543" y="3375"/>
                      <a:pt x="13077" y="122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3" name="Google Shape;3043;p20"/>
              <p:cNvSpPr/>
              <p:nvPr/>
            </p:nvSpPr>
            <p:spPr>
              <a:xfrm>
                <a:off x="8515806" y="4883912"/>
                <a:ext cx="107194" cy="100909"/>
              </a:xfrm>
              <a:custGeom>
                <a:avLst/>
                <a:gdLst/>
                <a:ahLst/>
                <a:cxnLst/>
                <a:rect l="l" t="t" r="r" b="b"/>
                <a:pathLst>
                  <a:path w="7163" h="6743" extrusionOk="0">
                    <a:moveTo>
                      <a:pt x="4700" y="6650"/>
                    </a:moveTo>
                    <a:cubicBezTo>
                      <a:pt x="1" y="5420"/>
                      <a:pt x="6227" y="1"/>
                      <a:pt x="6939" y="4403"/>
                    </a:cubicBezTo>
                    <a:cubicBezTo>
                      <a:pt x="7163" y="5785"/>
                      <a:pt x="6087" y="6743"/>
                      <a:pt x="4700" y="665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3044" name="Google Shape;3044;p20"/>
          <p:cNvGrpSpPr/>
          <p:nvPr/>
        </p:nvGrpSpPr>
        <p:grpSpPr>
          <a:xfrm>
            <a:off x="0" y="0"/>
            <a:ext cx="9143937" cy="465709"/>
            <a:chOff x="0" y="0"/>
            <a:chExt cx="9143937" cy="465709"/>
          </a:xfrm>
        </p:grpSpPr>
        <p:sp>
          <p:nvSpPr>
            <p:cNvPr id="3045" name="Google Shape;3045;p20"/>
            <p:cNvSpPr/>
            <p:nvPr/>
          </p:nvSpPr>
          <p:spPr>
            <a:xfrm>
              <a:off x="7341170" y="30089"/>
              <a:ext cx="70655" cy="70662"/>
            </a:xfrm>
            <a:custGeom>
              <a:avLst/>
              <a:gdLst/>
              <a:ahLst/>
              <a:cxnLst/>
              <a:rect l="l" t="t" r="r" b="b"/>
              <a:pathLst>
                <a:path w="2757" h="2757" extrusionOk="0">
                  <a:moveTo>
                    <a:pt x="1378" y="2757"/>
                  </a:moveTo>
                  <a:cubicBezTo>
                    <a:pt x="2138" y="2757"/>
                    <a:pt x="2757" y="2138"/>
                    <a:pt x="2757" y="1380"/>
                  </a:cubicBezTo>
                  <a:cubicBezTo>
                    <a:pt x="2757" y="620"/>
                    <a:pt x="2138" y="1"/>
                    <a:pt x="1378" y="1"/>
                  </a:cubicBezTo>
                  <a:cubicBezTo>
                    <a:pt x="620" y="1"/>
                    <a:pt x="1" y="620"/>
                    <a:pt x="1" y="1380"/>
                  </a:cubicBezTo>
                  <a:cubicBezTo>
                    <a:pt x="1" y="2138"/>
                    <a:pt x="620" y="2757"/>
                    <a:pt x="1378" y="2757"/>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046" name="Google Shape;3046;p20"/>
            <p:cNvGrpSpPr/>
            <p:nvPr/>
          </p:nvGrpSpPr>
          <p:grpSpPr>
            <a:xfrm>
              <a:off x="0" y="16583"/>
              <a:ext cx="9143937" cy="449127"/>
              <a:chOff x="0" y="16583"/>
              <a:chExt cx="9143937" cy="449127"/>
            </a:xfrm>
          </p:grpSpPr>
          <p:sp>
            <p:nvSpPr>
              <p:cNvPr id="3047" name="Google Shape;3047;p20"/>
              <p:cNvSpPr/>
              <p:nvPr/>
            </p:nvSpPr>
            <p:spPr>
              <a:xfrm>
                <a:off x="19939" y="128521"/>
                <a:ext cx="876102" cy="337188"/>
              </a:xfrm>
              <a:custGeom>
                <a:avLst/>
                <a:gdLst/>
                <a:ahLst/>
                <a:cxnLst/>
                <a:rect l="l" t="t" r="r" b="b"/>
                <a:pathLst>
                  <a:path w="34186" h="13156" extrusionOk="0">
                    <a:moveTo>
                      <a:pt x="648" y="6823"/>
                    </a:moveTo>
                    <a:cubicBezTo>
                      <a:pt x="515" y="6964"/>
                      <a:pt x="291" y="6971"/>
                      <a:pt x="150" y="6840"/>
                    </a:cubicBezTo>
                    <a:cubicBezTo>
                      <a:pt x="9" y="6707"/>
                      <a:pt x="0" y="6488"/>
                      <a:pt x="135" y="6349"/>
                    </a:cubicBezTo>
                    <a:cubicBezTo>
                      <a:pt x="151" y="6330"/>
                      <a:pt x="5989" y="0"/>
                      <a:pt x="16426" y="6291"/>
                    </a:cubicBezTo>
                    <a:cubicBezTo>
                      <a:pt x="26400" y="12302"/>
                      <a:pt x="33549" y="6335"/>
                      <a:pt x="33569" y="6319"/>
                    </a:cubicBezTo>
                    <a:cubicBezTo>
                      <a:pt x="33718" y="6198"/>
                      <a:pt x="33940" y="6219"/>
                      <a:pt x="34063" y="6367"/>
                    </a:cubicBezTo>
                    <a:cubicBezTo>
                      <a:pt x="34186" y="6515"/>
                      <a:pt x="34164" y="6734"/>
                      <a:pt x="34015" y="6855"/>
                    </a:cubicBezTo>
                    <a:cubicBezTo>
                      <a:pt x="33992" y="6873"/>
                      <a:pt x="26463" y="13155"/>
                      <a:pt x="16058" y="6883"/>
                    </a:cubicBezTo>
                    <a:cubicBezTo>
                      <a:pt x="6115" y="890"/>
                      <a:pt x="662" y="6808"/>
                      <a:pt x="648" y="6825"/>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8" name="Google Shape;3048;p20"/>
              <p:cNvSpPr/>
              <p:nvPr/>
            </p:nvSpPr>
            <p:spPr>
              <a:xfrm>
                <a:off x="0" y="20359"/>
                <a:ext cx="916286" cy="381887"/>
              </a:xfrm>
              <a:custGeom>
                <a:avLst/>
                <a:gdLst/>
                <a:ahLst/>
                <a:cxnLst/>
                <a:rect l="l" t="t" r="r" b="b"/>
                <a:pathLst>
                  <a:path w="35754" h="14900" extrusionOk="0">
                    <a:moveTo>
                      <a:pt x="1938" y="8193"/>
                    </a:moveTo>
                    <a:cubicBezTo>
                      <a:pt x="1538" y="8611"/>
                      <a:pt x="870" y="8631"/>
                      <a:pt x="445" y="8236"/>
                    </a:cubicBezTo>
                    <a:cubicBezTo>
                      <a:pt x="20" y="7842"/>
                      <a:pt x="0" y="7184"/>
                      <a:pt x="400" y="6766"/>
                    </a:cubicBezTo>
                    <a:cubicBezTo>
                      <a:pt x="418" y="6746"/>
                      <a:pt x="6639" y="1"/>
                      <a:pt x="17569" y="6590"/>
                    </a:cubicBezTo>
                    <a:cubicBezTo>
                      <a:pt x="27112" y="12341"/>
                      <a:pt x="33880" y="6691"/>
                      <a:pt x="33900" y="6674"/>
                    </a:cubicBezTo>
                    <a:cubicBezTo>
                      <a:pt x="34350" y="6311"/>
                      <a:pt x="35014" y="6374"/>
                      <a:pt x="35384" y="6817"/>
                    </a:cubicBezTo>
                    <a:cubicBezTo>
                      <a:pt x="35754" y="7260"/>
                      <a:pt x="35689" y="7917"/>
                      <a:pt x="35239" y="8282"/>
                    </a:cubicBezTo>
                    <a:cubicBezTo>
                      <a:pt x="35216" y="8300"/>
                      <a:pt x="27306" y="14900"/>
                      <a:pt x="16471" y="8367"/>
                    </a:cubicBezTo>
                    <a:cubicBezTo>
                      <a:pt x="7021" y="2672"/>
                      <a:pt x="1953" y="8176"/>
                      <a:pt x="1937" y="819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9" name="Google Shape;3049;p20"/>
              <p:cNvSpPr/>
              <p:nvPr/>
            </p:nvSpPr>
            <p:spPr>
              <a:xfrm>
                <a:off x="933856" y="16668"/>
                <a:ext cx="876102" cy="337137"/>
              </a:xfrm>
              <a:custGeom>
                <a:avLst/>
                <a:gdLst/>
                <a:ahLst/>
                <a:cxnLst/>
                <a:rect l="l" t="t" r="r" b="b"/>
                <a:pathLst>
                  <a:path w="34186" h="13154" extrusionOk="0">
                    <a:moveTo>
                      <a:pt x="33538" y="6329"/>
                    </a:moveTo>
                    <a:cubicBezTo>
                      <a:pt x="33673" y="6189"/>
                      <a:pt x="33895" y="6183"/>
                      <a:pt x="34036" y="6314"/>
                    </a:cubicBezTo>
                    <a:cubicBezTo>
                      <a:pt x="34179" y="6445"/>
                      <a:pt x="34186" y="6666"/>
                      <a:pt x="34051" y="6805"/>
                    </a:cubicBezTo>
                    <a:cubicBezTo>
                      <a:pt x="34035" y="6823"/>
                      <a:pt x="28199" y="13154"/>
                      <a:pt x="17762" y="6863"/>
                    </a:cubicBezTo>
                    <a:cubicBezTo>
                      <a:pt x="7786" y="851"/>
                      <a:pt x="639" y="6818"/>
                      <a:pt x="617" y="6835"/>
                    </a:cubicBezTo>
                    <a:cubicBezTo>
                      <a:pt x="468" y="6956"/>
                      <a:pt x="247" y="6934"/>
                      <a:pt x="123" y="6788"/>
                    </a:cubicBezTo>
                    <a:cubicBezTo>
                      <a:pt x="0" y="6639"/>
                      <a:pt x="22" y="6420"/>
                      <a:pt x="173" y="6301"/>
                    </a:cubicBezTo>
                    <a:cubicBezTo>
                      <a:pt x="193" y="6282"/>
                      <a:pt x="7723" y="0"/>
                      <a:pt x="18128" y="6271"/>
                    </a:cubicBezTo>
                    <a:cubicBezTo>
                      <a:pt x="28071" y="12264"/>
                      <a:pt x="33524" y="6347"/>
                      <a:pt x="33538" y="632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0" name="Google Shape;3050;p20"/>
              <p:cNvSpPr/>
              <p:nvPr/>
            </p:nvSpPr>
            <p:spPr>
              <a:xfrm>
                <a:off x="913610" y="80104"/>
                <a:ext cx="916286" cy="381810"/>
              </a:xfrm>
              <a:custGeom>
                <a:avLst/>
                <a:gdLst/>
                <a:ahLst/>
                <a:cxnLst/>
                <a:rect l="l" t="t" r="r" b="b"/>
                <a:pathLst>
                  <a:path w="35754" h="14897" extrusionOk="0">
                    <a:moveTo>
                      <a:pt x="33816" y="6706"/>
                    </a:moveTo>
                    <a:cubicBezTo>
                      <a:pt x="34216" y="6288"/>
                      <a:pt x="34884" y="6268"/>
                      <a:pt x="35309" y="6661"/>
                    </a:cubicBezTo>
                    <a:cubicBezTo>
                      <a:pt x="35734" y="7056"/>
                      <a:pt x="35754" y="7715"/>
                      <a:pt x="35354" y="8135"/>
                    </a:cubicBezTo>
                    <a:cubicBezTo>
                      <a:pt x="35336" y="8153"/>
                      <a:pt x="29115" y="14897"/>
                      <a:pt x="18185" y="8309"/>
                    </a:cubicBezTo>
                    <a:cubicBezTo>
                      <a:pt x="8642" y="2558"/>
                      <a:pt x="1875" y="8208"/>
                      <a:pt x="1855" y="8223"/>
                    </a:cubicBezTo>
                    <a:cubicBezTo>
                      <a:pt x="1406" y="8590"/>
                      <a:pt x="740" y="8525"/>
                      <a:pt x="370" y="8080"/>
                    </a:cubicBezTo>
                    <a:cubicBezTo>
                      <a:pt x="0" y="7637"/>
                      <a:pt x="65" y="6982"/>
                      <a:pt x="516" y="6618"/>
                    </a:cubicBezTo>
                    <a:cubicBezTo>
                      <a:pt x="538" y="6598"/>
                      <a:pt x="8448" y="1"/>
                      <a:pt x="19285" y="6532"/>
                    </a:cubicBezTo>
                    <a:cubicBezTo>
                      <a:pt x="28733" y="12227"/>
                      <a:pt x="33802" y="6723"/>
                      <a:pt x="33817" y="670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1" name="Google Shape;3051;p20"/>
              <p:cNvSpPr/>
              <p:nvPr/>
            </p:nvSpPr>
            <p:spPr>
              <a:xfrm>
                <a:off x="1848003" y="128521"/>
                <a:ext cx="876076" cy="337188"/>
              </a:xfrm>
              <a:custGeom>
                <a:avLst/>
                <a:gdLst/>
                <a:ahLst/>
                <a:cxnLst/>
                <a:rect l="l" t="t" r="r" b="b"/>
                <a:pathLst>
                  <a:path w="34185" h="13156" extrusionOk="0">
                    <a:moveTo>
                      <a:pt x="646" y="6823"/>
                    </a:moveTo>
                    <a:cubicBezTo>
                      <a:pt x="513" y="6964"/>
                      <a:pt x="291" y="6971"/>
                      <a:pt x="148" y="6840"/>
                    </a:cubicBezTo>
                    <a:cubicBezTo>
                      <a:pt x="7" y="6707"/>
                      <a:pt x="1" y="6488"/>
                      <a:pt x="133" y="6349"/>
                    </a:cubicBezTo>
                    <a:cubicBezTo>
                      <a:pt x="150" y="6330"/>
                      <a:pt x="5988" y="0"/>
                      <a:pt x="16425" y="6291"/>
                    </a:cubicBezTo>
                    <a:cubicBezTo>
                      <a:pt x="26399" y="12302"/>
                      <a:pt x="33546" y="6335"/>
                      <a:pt x="33567" y="6319"/>
                    </a:cubicBezTo>
                    <a:cubicBezTo>
                      <a:pt x="33717" y="6198"/>
                      <a:pt x="33939" y="6219"/>
                      <a:pt x="34062" y="6367"/>
                    </a:cubicBezTo>
                    <a:cubicBezTo>
                      <a:pt x="34185" y="6515"/>
                      <a:pt x="34163" y="6734"/>
                      <a:pt x="34014" y="6855"/>
                    </a:cubicBezTo>
                    <a:cubicBezTo>
                      <a:pt x="33992" y="6873"/>
                      <a:pt x="26464" y="13155"/>
                      <a:pt x="16058" y="6883"/>
                    </a:cubicBezTo>
                    <a:cubicBezTo>
                      <a:pt x="6115" y="890"/>
                      <a:pt x="663" y="6808"/>
                      <a:pt x="646" y="6825"/>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2" name="Google Shape;3052;p20"/>
              <p:cNvSpPr/>
              <p:nvPr/>
            </p:nvSpPr>
            <p:spPr>
              <a:xfrm>
                <a:off x="3676043" y="128521"/>
                <a:ext cx="876102" cy="337188"/>
              </a:xfrm>
              <a:custGeom>
                <a:avLst/>
                <a:gdLst/>
                <a:ahLst/>
                <a:cxnLst/>
                <a:rect l="l" t="t" r="r" b="b"/>
                <a:pathLst>
                  <a:path w="34186" h="13156" extrusionOk="0">
                    <a:moveTo>
                      <a:pt x="646" y="6823"/>
                    </a:moveTo>
                    <a:cubicBezTo>
                      <a:pt x="513" y="6964"/>
                      <a:pt x="291" y="6971"/>
                      <a:pt x="148" y="6840"/>
                    </a:cubicBezTo>
                    <a:cubicBezTo>
                      <a:pt x="7" y="6707"/>
                      <a:pt x="0" y="6488"/>
                      <a:pt x="133" y="6349"/>
                    </a:cubicBezTo>
                    <a:cubicBezTo>
                      <a:pt x="151" y="6330"/>
                      <a:pt x="5987" y="0"/>
                      <a:pt x="16424" y="6291"/>
                    </a:cubicBezTo>
                    <a:cubicBezTo>
                      <a:pt x="26399" y="12302"/>
                      <a:pt x="33547" y="6335"/>
                      <a:pt x="33567" y="6319"/>
                    </a:cubicBezTo>
                    <a:cubicBezTo>
                      <a:pt x="33716" y="6198"/>
                      <a:pt x="33939" y="6219"/>
                      <a:pt x="34061" y="6367"/>
                    </a:cubicBezTo>
                    <a:cubicBezTo>
                      <a:pt x="34186" y="6515"/>
                      <a:pt x="34164" y="6734"/>
                      <a:pt x="34013" y="6855"/>
                    </a:cubicBezTo>
                    <a:cubicBezTo>
                      <a:pt x="33992" y="6873"/>
                      <a:pt x="26463" y="13155"/>
                      <a:pt x="16058" y="6883"/>
                    </a:cubicBezTo>
                    <a:cubicBezTo>
                      <a:pt x="6115" y="890"/>
                      <a:pt x="662" y="6808"/>
                      <a:pt x="646" y="6825"/>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3" name="Google Shape;3053;p20"/>
              <p:cNvSpPr/>
              <p:nvPr/>
            </p:nvSpPr>
            <p:spPr>
              <a:xfrm>
                <a:off x="5504057" y="128521"/>
                <a:ext cx="876127" cy="337188"/>
              </a:xfrm>
              <a:custGeom>
                <a:avLst/>
                <a:gdLst/>
                <a:ahLst/>
                <a:cxnLst/>
                <a:rect l="l" t="t" r="r" b="b"/>
                <a:pathLst>
                  <a:path w="34187" h="13156" extrusionOk="0">
                    <a:moveTo>
                      <a:pt x="648" y="6823"/>
                    </a:moveTo>
                    <a:cubicBezTo>
                      <a:pt x="514" y="6964"/>
                      <a:pt x="291" y="6971"/>
                      <a:pt x="150" y="6840"/>
                    </a:cubicBezTo>
                    <a:cubicBezTo>
                      <a:pt x="8" y="6707"/>
                      <a:pt x="1" y="6488"/>
                      <a:pt x="135" y="6349"/>
                    </a:cubicBezTo>
                    <a:cubicBezTo>
                      <a:pt x="152" y="6330"/>
                      <a:pt x="5990" y="0"/>
                      <a:pt x="16425" y="6291"/>
                    </a:cubicBezTo>
                    <a:cubicBezTo>
                      <a:pt x="26399" y="12302"/>
                      <a:pt x="33548" y="6335"/>
                      <a:pt x="33568" y="6319"/>
                    </a:cubicBezTo>
                    <a:cubicBezTo>
                      <a:pt x="33719" y="6198"/>
                      <a:pt x="33939" y="6219"/>
                      <a:pt x="34064" y="6367"/>
                    </a:cubicBezTo>
                    <a:cubicBezTo>
                      <a:pt x="34187" y="6515"/>
                      <a:pt x="34165" y="6734"/>
                      <a:pt x="34016" y="6855"/>
                    </a:cubicBezTo>
                    <a:cubicBezTo>
                      <a:pt x="33992" y="6873"/>
                      <a:pt x="26464" y="13155"/>
                      <a:pt x="16058" y="6883"/>
                    </a:cubicBezTo>
                    <a:cubicBezTo>
                      <a:pt x="6116" y="890"/>
                      <a:pt x="663" y="6808"/>
                      <a:pt x="648" y="6825"/>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4" name="Google Shape;3054;p20"/>
              <p:cNvSpPr/>
              <p:nvPr/>
            </p:nvSpPr>
            <p:spPr>
              <a:xfrm>
                <a:off x="1828014" y="20359"/>
                <a:ext cx="916311" cy="381887"/>
              </a:xfrm>
              <a:custGeom>
                <a:avLst/>
                <a:gdLst/>
                <a:ahLst/>
                <a:cxnLst/>
                <a:rect l="l" t="t" r="r" b="b"/>
                <a:pathLst>
                  <a:path w="35755" h="14900" extrusionOk="0">
                    <a:moveTo>
                      <a:pt x="1939" y="8193"/>
                    </a:moveTo>
                    <a:cubicBezTo>
                      <a:pt x="1539" y="8611"/>
                      <a:pt x="872" y="8631"/>
                      <a:pt x="447" y="8236"/>
                    </a:cubicBezTo>
                    <a:cubicBezTo>
                      <a:pt x="22" y="7842"/>
                      <a:pt x="1" y="7184"/>
                      <a:pt x="401" y="6766"/>
                    </a:cubicBezTo>
                    <a:cubicBezTo>
                      <a:pt x="419" y="6746"/>
                      <a:pt x="6641" y="1"/>
                      <a:pt x="17571" y="6590"/>
                    </a:cubicBezTo>
                    <a:cubicBezTo>
                      <a:pt x="27114" y="12341"/>
                      <a:pt x="33881" y="6691"/>
                      <a:pt x="33901" y="6674"/>
                    </a:cubicBezTo>
                    <a:cubicBezTo>
                      <a:pt x="34351" y="6311"/>
                      <a:pt x="35014" y="6374"/>
                      <a:pt x="35386" y="6817"/>
                    </a:cubicBezTo>
                    <a:cubicBezTo>
                      <a:pt x="35754" y="7260"/>
                      <a:pt x="35690" y="7917"/>
                      <a:pt x="35240" y="8282"/>
                    </a:cubicBezTo>
                    <a:cubicBezTo>
                      <a:pt x="35217" y="8300"/>
                      <a:pt x="27308" y="14900"/>
                      <a:pt x="16471" y="8367"/>
                    </a:cubicBezTo>
                    <a:cubicBezTo>
                      <a:pt x="7021" y="2672"/>
                      <a:pt x="1954" y="8176"/>
                      <a:pt x="1939" y="819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5" name="Google Shape;3055;p20"/>
              <p:cNvSpPr/>
              <p:nvPr/>
            </p:nvSpPr>
            <p:spPr>
              <a:xfrm>
                <a:off x="3656104" y="20359"/>
                <a:ext cx="916260" cy="381887"/>
              </a:xfrm>
              <a:custGeom>
                <a:avLst/>
                <a:gdLst/>
                <a:ahLst/>
                <a:cxnLst/>
                <a:rect l="l" t="t" r="r" b="b"/>
                <a:pathLst>
                  <a:path w="35753" h="14900" extrusionOk="0">
                    <a:moveTo>
                      <a:pt x="1937" y="8193"/>
                    </a:moveTo>
                    <a:cubicBezTo>
                      <a:pt x="1537" y="8611"/>
                      <a:pt x="870" y="8631"/>
                      <a:pt x="445" y="8236"/>
                    </a:cubicBezTo>
                    <a:cubicBezTo>
                      <a:pt x="20" y="7842"/>
                      <a:pt x="0" y="7184"/>
                      <a:pt x="400" y="6766"/>
                    </a:cubicBezTo>
                    <a:cubicBezTo>
                      <a:pt x="417" y="6746"/>
                      <a:pt x="6639" y="1"/>
                      <a:pt x="17569" y="6590"/>
                    </a:cubicBezTo>
                    <a:cubicBezTo>
                      <a:pt x="27112" y="12341"/>
                      <a:pt x="33879" y="6691"/>
                      <a:pt x="33899" y="6674"/>
                    </a:cubicBezTo>
                    <a:cubicBezTo>
                      <a:pt x="34348" y="6311"/>
                      <a:pt x="35014" y="6374"/>
                      <a:pt x="35384" y="6817"/>
                    </a:cubicBezTo>
                    <a:cubicBezTo>
                      <a:pt x="35752" y="7260"/>
                      <a:pt x="35687" y="7917"/>
                      <a:pt x="35238" y="8282"/>
                    </a:cubicBezTo>
                    <a:cubicBezTo>
                      <a:pt x="35214" y="8300"/>
                      <a:pt x="27306" y="14900"/>
                      <a:pt x="16469" y="8367"/>
                    </a:cubicBezTo>
                    <a:cubicBezTo>
                      <a:pt x="7019" y="2672"/>
                      <a:pt x="1951" y="8176"/>
                      <a:pt x="1937" y="819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6" name="Google Shape;3056;p20"/>
              <p:cNvSpPr/>
              <p:nvPr/>
            </p:nvSpPr>
            <p:spPr>
              <a:xfrm>
                <a:off x="5484118" y="20359"/>
                <a:ext cx="916311" cy="381887"/>
              </a:xfrm>
              <a:custGeom>
                <a:avLst/>
                <a:gdLst/>
                <a:ahLst/>
                <a:cxnLst/>
                <a:rect l="l" t="t" r="r" b="b"/>
                <a:pathLst>
                  <a:path w="35755" h="14900" extrusionOk="0">
                    <a:moveTo>
                      <a:pt x="1939" y="8193"/>
                    </a:moveTo>
                    <a:cubicBezTo>
                      <a:pt x="1539" y="8611"/>
                      <a:pt x="870" y="8631"/>
                      <a:pt x="445" y="8236"/>
                    </a:cubicBezTo>
                    <a:cubicBezTo>
                      <a:pt x="21" y="7842"/>
                      <a:pt x="1" y="7184"/>
                      <a:pt x="401" y="6766"/>
                    </a:cubicBezTo>
                    <a:cubicBezTo>
                      <a:pt x="419" y="6746"/>
                      <a:pt x="6640" y="1"/>
                      <a:pt x="17570" y="6590"/>
                    </a:cubicBezTo>
                    <a:cubicBezTo>
                      <a:pt x="27113" y="12341"/>
                      <a:pt x="33879" y="6691"/>
                      <a:pt x="33899" y="6674"/>
                    </a:cubicBezTo>
                    <a:cubicBezTo>
                      <a:pt x="34349" y="6311"/>
                      <a:pt x="35014" y="6374"/>
                      <a:pt x="35384" y="6817"/>
                    </a:cubicBezTo>
                    <a:cubicBezTo>
                      <a:pt x="35754" y="7260"/>
                      <a:pt x="35690" y="7917"/>
                      <a:pt x="35240" y="8282"/>
                    </a:cubicBezTo>
                    <a:cubicBezTo>
                      <a:pt x="35217" y="8300"/>
                      <a:pt x="27307" y="14900"/>
                      <a:pt x="16470" y="8367"/>
                    </a:cubicBezTo>
                    <a:cubicBezTo>
                      <a:pt x="7021" y="2672"/>
                      <a:pt x="1952" y="8176"/>
                      <a:pt x="1939" y="819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7" name="Google Shape;3057;p20"/>
              <p:cNvSpPr/>
              <p:nvPr/>
            </p:nvSpPr>
            <p:spPr>
              <a:xfrm>
                <a:off x="2761869" y="16668"/>
                <a:ext cx="876127" cy="337137"/>
              </a:xfrm>
              <a:custGeom>
                <a:avLst/>
                <a:gdLst/>
                <a:ahLst/>
                <a:cxnLst/>
                <a:rect l="l" t="t" r="r" b="b"/>
                <a:pathLst>
                  <a:path w="34187" h="13154" extrusionOk="0">
                    <a:moveTo>
                      <a:pt x="33541" y="6329"/>
                    </a:moveTo>
                    <a:cubicBezTo>
                      <a:pt x="33674" y="6189"/>
                      <a:pt x="33896" y="6183"/>
                      <a:pt x="34039" y="6314"/>
                    </a:cubicBezTo>
                    <a:cubicBezTo>
                      <a:pt x="34180" y="6445"/>
                      <a:pt x="34186" y="6666"/>
                      <a:pt x="34053" y="6805"/>
                    </a:cubicBezTo>
                    <a:cubicBezTo>
                      <a:pt x="34037" y="6823"/>
                      <a:pt x="28199" y="13154"/>
                      <a:pt x="17762" y="6863"/>
                    </a:cubicBezTo>
                    <a:cubicBezTo>
                      <a:pt x="7788" y="851"/>
                      <a:pt x="640" y="6818"/>
                      <a:pt x="620" y="6835"/>
                    </a:cubicBezTo>
                    <a:cubicBezTo>
                      <a:pt x="470" y="6956"/>
                      <a:pt x="248" y="6934"/>
                      <a:pt x="125" y="6788"/>
                    </a:cubicBezTo>
                    <a:cubicBezTo>
                      <a:pt x="1" y="6639"/>
                      <a:pt x="22" y="6420"/>
                      <a:pt x="173" y="6301"/>
                    </a:cubicBezTo>
                    <a:cubicBezTo>
                      <a:pt x="195" y="6282"/>
                      <a:pt x="7723" y="0"/>
                      <a:pt x="18129" y="6271"/>
                    </a:cubicBezTo>
                    <a:cubicBezTo>
                      <a:pt x="28072" y="12264"/>
                      <a:pt x="33524" y="6347"/>
                      <a:pt x="33541" y="632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8" name="Google Shape;3058;p20"/>
              <p:cNvSpPr/>
              <p:nvPr/>
            </p:nvSpPr>
            <p:spPr>
              <a:xfrm>
                <a:off x="4589909" y="16668"/>
                <a:ext cx="876102" cy="337137"/>
              </a:xfrm>
              <a:custGeom>
                <a:avLst/>
                <a:gdLst/>
                <a:ahLst/>
                <a:cxnLst/>
                <a:rect l="l" t="t" r="r" b="b"/>
                <a:pathLst>
                  <a:path w="34186" h="13154" extrusionOk="0">
                    <a:moveTo>
                      <a:pt x="33540" y="6329"/>
                    </a:moveTo>
                    <a:cubicBezTo>
                      <a:pt x="33673" y="6189"/>
                      <a:pt x="33896" y="6183"/>
                      <a:pt x="34038" y="6314"/>
                    </a:cubicBezTo>
                    <a:cubicBezTo>
                      <a:pt x="34179" y="6445"/>
                      <a:pt x="34186" y="6666"/>
                      <a:pt x="34053" y="6805"/>
                    </a:cubicBezTo>
                    <a:cubicBezTo>
                      <a:pt x="34035" y="6823"/>
                      <a:pt x="28199" y="13154"/>
                      <a:pt x="17762" y="6863"/>
                    </a:cubicBezTo>
                    <a:cubicBezTo>
                      <a:pt x="7788" y="851"/>
                      <a:pt x="639" y="6818"/>
                      <a:pt x="619" y="6835"/>
                    </a:cubicBezTo>
                    <a:cubicBezTo>
                      <a:pt x="468" y="6956"/>
                      <a:pt x="248" y="6934"/>
                      <a:pt x="123" y="6788"/>
                    </a:cubicBezTo>
                    <a:cubicBezTo>
                      <a:pt x="0" y="6639"/>
                      <a:pt x="22" y="6420"/>
                      <a:pt x="173" y="6301"/>
                    </a:cubicBezTo>
                    <a:cubicBezTo>
                      <a:pt x="195" y="6282"/>
                      <a:pt x="7723" y="0"/>
                      <a:pt x="18129" y="6271"/>
                    </a:cubicBezTo>
                    <a:cubicBezTo>
                      <a:pt x="28071" y="12264"/>
                      <a:pt x="33524" y="6347"/>
                      <a:pt x="33540" y="632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9" name="Google Shape;3059;p20"/>
              <p:cNvSpPr/>
              <p:nvPr/>
            </p:nvSpPr>
            <p:spPr>
              <a:xfrm>
                <a:off x="6417974" y="16668"/>
                <a:ext cx="876076" cy="337137"/>
              </a:xfrm>
              <a:custGeom>
                <a:avLst/>
                <a:gdLst/>
                <a:ahLst/>
                <a:cxnLst/>
                <a:rect l="l" t="t" r="r" b="b"/>
                <a:pathLst>
                  <a:path w="34185" h="13154" extrusionOk="0">
                    <a:moveTo>
                      <a:pt x="33539" y="6329"/>
                    </a:moveTo>
                    <a:cubicBezTo>
                      <a:pt x="33672" y="6189"/>
                      <a:pt x="33896" y="6183"/>
                      <a:pt x="34037" y="6314"/>
                    </a:cubicBezTo>
                    <a:cubicBezTo>
                      <a:pt x="34178" y="6445"/>
                      <a:pt x="34185" y="6666"/>
                      <a:pt x="34052" y="6805"/>
                    </a:cubicBezTo>
                    <a:cubicBezTo>
                      <a:pt x="34035" y="6823"/>
                      <a:pt x="28198" y="13154"/>
                      <a:pt x="17760" y="6863"/>
                    </a:cubicBezTo>
                    <a:cubicBezTo>
                      <a:pt x="7786" y="851"/>
                      <a:pt x="640" y="6818"/>
                      <a:pt x="618" y="6835"/>
                    </a:cubicBezTo>
                    <a:cubicBezTo>
                      <a:pt x="469" y="6956"/>
                      <a:pt x="246" y="6934"/>
                      <a:pt x="123" y="6788"/>
                    </a:cubicBezTo>
                    <a:cubicBezTo>
                      <a:pt x="1" y="6639"/>
                      <a:pt x="22" y="6420"/>
                      <a:pt x="172" y="6301"/>
                    </a:cubicBezTo>
                    <a:cubicBezTo>
                      <a:pt x="193" y="6282"/>
                      <a:pt x="7722" y="0"/>
                      <a:pt x="18127" y="6271"/>
                    </a:cubicBezTo>
                    <a:cubicBezTo>
                      <a:pt x="28070" y="12264"/>
                      <a:pt x="33522" y="6347"/>
                      <a:pt x="33539" y="632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0" name="Google Shape;3060;p20"/>
              <p:cNvSpPr/>
              <p:nvPr/>
            </p:nvSpPr>
            <p:spPr>
              <a:xfrm>
                <a:off x="2741623" y="80104"/>
                <a:ext cx="916311" cy="381810"/>
              </a:xfrm>
              <a:custGeom>
                <a:avLst/>
                <a:gdLst/>
                <a:ahLst/>
                <a:cxnLst/>
                <a:rect l="l" t="t" r="r" b="b"/>
                <a:pathLst>
                  <a:path w="35755" h="14897" extrusionOk="0">
                    <a:moveTo>
                      <a:pt x="33818" y="6706"/>
                    </a:moveTo>
                    <a:cubicBezTo>
                      <a:pt x="34218" y="6288"/>
                      <a:pt x="34885" y="6268"/>
                      <a:pt x="35310" y="6661"/>
                    </a:cubicBezTo>
                    <a:cubicBezTo>
                      <a:pt x="35735" y="7056"/>
                      <a:pt x="35754" y="7715"/>
                      <a:pt x="35355" y="8135"/>
                    </a:cubicBezTo>
                    <a:cubicBezTo>
                      <a:pt x="35338" y="8153"/>
                      <a:pt x="29115" y="14897"/>
                      <a:pt x="18185" y="8309"/>
                    </a:cubicBezTo>
                    <a:cubicBezTo>
                      <a:pt x="8643" y="2558"/>
                      <a:pt x="1876" y="8208"/>
                      <a:pt x="1856" y="8223"/>
                    </a:cubicBezTo>
                    <a:cubicBezTo>
                      <a:pt x="1406" y="8590"/>
                      <a:pt x="741" y="8525"/>
                      <a:pt x="371" y="8080"/>
                    </a:cubicBezTo>
                    <a:cubicBezTo>
                      <a:pt x="1" y="7637"/>
                      <a:pt x="66" y="6982"/>
                      <a:pt x="517" y="6618"/>
                    </a:cubicBezTo>
                    <a:cubicBezTo>
                      <a:pt x="540" y="6598"/>
                      <a:pt x="8449" y="1"/>
                      <a:pt x="19286" y="6532"/>
                    </a:cubicBezTo>
                    <a:cubicBezTo>
                      <a:pt x="28736" y="12227"/>
                      <a:pt x="33803" y="6723"/>
                      <a:pt x="33818" y="670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1" name="Google Shape;3061;p20"/>
              <p:cNvSpPr/>
              <p:nvPr/>
            </p:nvSpPr>
            <p:spPr>
              <a:xfrm>
                <a:off x="4569663" y="80104"/>
                <a:ext cx="916337" cy="381810"/>
              </a:xfrm>
              <a:custGeom>
                <a:avLst/>
                <a:gdLst/>
                <a:ahLst/>
                <a:cxnLst/>
                <a:rect l="l" t="t" r="r" b="b"/>
                <a:pathLst>
                  <a:path w="35756" h="14897" extrusionOk="0">
                    <a:moveTo>
                      <a:pt x="33818" y="6706"/>
                    </a:moveTo>
                    <a:cubicBezTo>
                      <a:pt x="34218" y="6288"/>
                      <a:pt x="34885" y="6268"/>
                      <a:pt x="35309" y="6661"/>
                    </a:cubicBezTo>
                    <a:cubicBezTo>
                      <a:pt x="35734" y="7056"/>
                      <a:pt x="35756" y="7715"/>
                      <a:pt x="35356" y="8135"/>
                    </a:cubicBezTo>
                    <a:cubicBezTo>
                      <a:pt x="35338" y="8153"/>
                      <a:pt x="29115" y="14897"/>
                      <a:pt x="18185" y="8309"/>
                    </a:cubicBezTo>
                    <a:cubicBezTo>
                      <a:pt x="8642" y="2558"/>
                      <a:pt x="1876" y="8208"/>
                      <a:pt x="1856" y="8223"/>
                    </a:cubicBezTo>
                    <a:cubicBezTo>
                      <a:pt x="1406" y="8590"/>
                      <a:pt x="742" y="8525"/>
                      <a:pt x="371" y="8080"/>
                    </a:cubicBezTo>
                    <a:cubicBezTo>
                      <a:pt x="1" y="7637"/>
                      <a:pt x="65" y="6982"/>
                      <a:pt x="517" y="6618"/>
                    </a:cubicBezTo>
                    <a:cubicBezTo>
                      <a:pt x="540" y="6598"/>
                      <a:pt x="8448" y="1"/>
                      <a:pt x="19285" y="6532"/>
                    </a:cubicBezTo>
                    <a:cubicBezTo>
                      <a:pt x="28735" y="12227"/>
                      <a:pt x="33803" y="6723"/>
                      <a:pt x="33818" y="670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2" name="Google Shape;3062;p20"/>
              <p:cNvSpPr/>
              <p:nvPr/>
            </p:nvSpPr>
            <p:spPr>
              <a:xfrm>
                <a:off x="6397728" y="80104"/>
                <a:ext cx="916311" cy="381810"/>
              </a:xfrm>
              <a:custGeom>
                <a:avLst/>
                <a:gdLst/>
                <a:ahLst/>
                <a:cxnLst/>
                <a:rect l="l" t="t" r="r" b="b"/>
                <a:pathLst>
                  <a:path w="35755" h="14897" extrusionOk="0">
                    <a:moveTo>
                      <a:pt x="33816" y="6706"/>
                    </a:moveTo>
                    <a:cubicBezTo>
                      <a:pt x="34216" y="6288"/>
                      <a:pt x="34885" y="6268"/>
                      <a:pt x="35308" y="6661"/>
                    </a:cubicBezTo>
                    <a:cubicBezTo>
                      <a:pt x="35735" y="7056"/>
                      <a:pt x="35754" y="7715"/>
                      <a:pt x="35355" y="8135"/>
                    </a:cubicBezTo>
                    <a:cubicBezTo>
                      <a:pt x="35336" y="8153"/>
                      <a:pt x="29115" y="14897"/>
                      <a:pt x="18184" y="8309"/>
                    </a:cubicBezTo>
                    <a:cubicBezTo>
                      <a:pt x="8641" y="2558"/>
                      <a:pt x="1874" y="8208"/>
                      <a:pt x="1854" y="8223"/>
                    </a:cubicBezTo>
                    <a:cubicBezTo>
                      <a:pt x="1405" y="8590"/>
                      <a:pt x="741" y="8525"/>
                      <a:pt x="371" y="8080"/>
                    </a:cubicBezTo>
                    <a:cubicBezTo>
                      <a:pt x="1" y="7637"/>
                      <a:pt x="66" y="6982"/>
                      <a:pt x="515" y="6618"/>
                    </a:cubicBezTo>
                    <a:cubicBezTo>
                      <a:pt x="538" y="6598"/>
                      <a:pt x="8447" y="1"/>
                      <a:pt x="19284" y="6532"/>
                    </a:cubicBezTo>
                    <a:cubicBezTo>
                      <a:pt x="28734" y="12227"/>
                      <a:pt x="33801" y="6723"/>
                      <a:pt x="33816" y="670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3" name="Google Shape;3063;p20"/>
              <p:cNvSpPr/>
              <p:nvPr/>
            </p:nvSpPr>
            <p:spPr>
              <a:xfrm>
                <a:off x="7333994" y="128431"/>
                <a:ext cx="876102" cy="337188"/>
              </a:xfrm>
              <a:custGeom>
                <a:avLst/>
                <a:gdLst/>
                <a:ahLst/>
                <a:cxnLst/>
                <a:rect l="l" t="t" r="r" b="b"/>
                <a:pathLst>
                  <a:path w="34186" h="13156" extrusionOk="0">
                    <a:moveTo>
                      <a:pt x="648" y="6823"/>
                    </a:moveTo>
                    <a:cubicBezTo>
                      <a:pt x="515" y="6964"/>
                      <a:pt x="291" y="6971"/>
                      <a:pt x="150" y="6840"/>
                    </a:cubicBezTo>
                    <a:cubicBezTo>
                      <a:pt x="9" y="6707"/>
                      <a:pt x="0" y="6488"/>
                      <a:pt x="135" y="6349"/>
                    </a:cubicBezTo>
                    <a:cubicBezTo>
                      <a:pt x="151" y="6330"/>
                      <a:pt x="5989" y="0"/>
                      <a:pt x="16426" y="6291"/>
                    </a:cubicBezTo>
                    <a:cubicBezTo>
                      <a:pt x="26400" y="12302"/>
                      <a:pt x="33549" y="6335"/>
                      <a:pt x="33569" y="6319"/>
                    </a:cubicBezTo>
                    <a:cubicBezTo>
                      <a:pt x="33718" y="6198"/>
                      <a:pt x="33940" y="6219"/>
                      <a:pt x="34063" y="6367"/>
                    </a:cubicBezTo>
                    <a:cubicBezTo>
                      <a:pt x="34186" y="6515"/>
                      <a:pt x="34164" y="6734"/>
                      <a:pt x="34015" y="6855"/>
                    </a:cubicBezTo>
                    <a:cubicBezTo>
                      <a:pt x="33992" y="6873"/>
                      <a:pt x="26463" y="13155"/>
                      <a:pt x="16058" y="6883"/>
                    </a:cubicBezTo>
                    <a:cubicBezTo>
                      <a:pt x="6115" y="890"/>
                      <a:pt x="662" y="6808"/>
                      <a:pt x="648" y="6825"/>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4" name="Google Shape;3064;p20"/>
              <p:cNvSpPr/>
              <p:nvPr/>
            </p:nvSpPr>
            <p:spPr>
              <a:xfrm>
                <a:off x="7314056" y="20273"/>
                <a:ext cx="916286" cy="381887"/>
              </a:xfrm>
              <a:custGeom>
                <a:avLst/>
                <a:gdLst/>
                <a:ahLst/>
                <a:cxnLst/>
                <a:rect l="l" t="t" r="r" b="b"/>
                <a:pathLst>
                  <a:path w="35754" h="14900" extrusionOk="0">
                    <a:moveTo>
                      <a:pt x="1938" y="8193"/>
                    </a:moveTo>
                    <a:cubicBezTo>
                      <a:pt x="1538" y="8611"/>
                      <a:pt x="870" y="8631"/>
                      <a:pt x="445" y="8236"/>
                    </a:cubicBezTo>
                    <a:cubicBezTo>
                      <a:pt x="20" y="7842"/>
                      <a:pt x="0" y="7184"/>
                      <a:pt x="400" y="6766"/>
                    </a:cubicBezTo>
                    <a:cubicBezTo>
                      <a:pt x="418" y="6746"/>
                      <a:pt x="6639" y="1"/>
                      <a:pt x="17569" y="6590"/>
                    </a:cubicBezTo>
                    <a:cubicBezTo>
                      <a:pt x="27112" y="12341"/>
                      <a:pt x="33880" y="6691"/>
                      <a:pt x="33900" y="6674"/>
                    </a:cubicBezTo>
                    <a:cubicBezTo>
                      <a:pt x="34350" y="6311"/>
                      <a:pt x="35014" y="6374"/>
                      <a:pt x="35384" y="6817"/>
                    </a:cubicBezTo>
                    <a:cubicBezTo>
                      <a:pt x="35754" y="7260"/>
                      <a:pt x="35689" y="7917"/>
                      <a:pt x="35239" y="8282"/>
                    </a:cubicBezTo>
                    <a:cubicBezTo>
                      <a:pt x="35216" y="8300"/>
                      <a:pt x="27306" y="14900"/>
                      <a:pt x="16471" y="8367"/>
                    </a:cubicBezTo>
                    <a:cubicBezTo>
                      <a:pt x="7021" y="2672"/>
                      <a:pt x="1953" y="8176"/>
                      <a:pt x="1937" y="819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5" name="Google Shape;3065;p20"/>
              <p:cNvSpPr/>
              <p:nvPr/>
            </p:nvSpPr>
            <p:spPr>
              <a:xfrm>
                <a:off x="8247897" y="16583"/>
                <a:ext cx="876102" cy="337137"/>
              </a:xfrm>
              <a:custGeom>
                <a:avLst/>
                <a:gdLst/>
                <a:ahLst/>
                <a:cxnLst/>
                <a:rect l="l" t="t" r="r" b="b"/>
                <a:pathLst>
                  <a:path w="34186" h="13154" extrusionOk="0">
                    <a:moveTo>
                      <a:pt x="33538" y="6329"/>
                    </a:moveTo>
                    <a:cubicBezTo>
                      <a:pt x="33673" y="6189"/>
                      <a:pt x="33895" y="6183"/>
                      <a:pt x="34036" y="6314"/>
                    </a:cubicBezTo>
                    <a:cubicBezTo>
                      <a:pt x="34179" y="6445"/>
                      <a:pt x="34186" y="6666"/>
                      <a:pt x="34051" y="6805"/>
                    </a:cubicBezTo>
                    <a:cubicBezTo>
                      <a:pt x="34035" y="6823"/>
                      <a:pt x="28199" y="13154"/>
                      <a:pt x="17762" y="6863"/>
                    </a:cubicBezTo>
                    <a:cubicBezTo>
                      <a:pt x="7786" y="851"/>
                      <a:pt x="639" y="6818"/>
                      <a:pt x="617" y="6835"/>
                    </a:cubicBezTo>
                    <a:cubicBezTo>
                      <a:pt x="468" y="6956"/>
                      <a:pt x="247" y="6934"/>
                      <a:pt x="123" y="6788"/>
                    </a:cubicBezTo>
                    <a:cubicBezTo>
                      <a:pt x="0" y="6639"/>
                      <a:pt x="22" y="6420"/>
                      <a:pt x="173" y="6301"/>
                    </a:cubicBezTo>
                    <a:cubicBezTo>
                      <a:pt x="193" y="6282"/>
                      <a:pt x="7723" y="0"/>
                      <a:pt x="18128" y="6271"/>
                    </a:cubicBezTo>
                    <a:cubicBezTo>
                      <a:pt x="28071" y="12264"/>
                      <a:pt x="33524" y="6347"/>
                      <a:pt x="33538" y="632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6" name="Google Shape;3066;p20"/>
              <p:cNvSpPr/>
              <p:nvPr/>
            </p:nvSpPr>
            <p:spPr>
              <a:xfrm>
                <a:off x="8227651" y="80016"/>
                <a:ext cx="916286" cy="381810"/>
              </a:xfrm>
              <a:custGeom>
                <a:avLst/>
                <a:gdLst/>
                <a:ahLst/>
                <a:cxnLst/>
                <a:rect l="l" t="t" r="r" b="b"/>
                <a:pathLst>
                  <a:path w="35754" h="14897" extrusionOk="0">
                    <a:moveTo>
                      <a:pt x="33816" y="6706"/>
                    </a:moveTo>
                    <a:cubicBezTo>
                      <a:pt x="34216" y="6288"/>
                      <a:pt x="34884" y="6268"/>
                      <a:pt x="35309" y="6661"/>
                    </a:cubicBezTo>
                    <a:cubicBezTo>
                      <a:pt x="35734" y="7056"/>
                      <a:pt x="35754" y="7715"/>
                      <a:pt x="35354" y="8135"/>
                    </a:cubicBezTo>
                    <a:cubicBezTo>
                      <a:pt x="35336" y="8153"/>
                      <a:pt x="29115" y="14897"/>
                      <a:pt x="18185" y="8309"/>
                    </a:cubicBezTo>
                    <a:cubicBezTo>
                      <a:pt x="8642" y="2558"/>
                      <a:pt x="1875" y="8208"/>
                      <a:pt x="1855" y="8223"/>
                    </a:cubicBezTo>
                    <a:cubicBezTo>
                      <a:pt x="1406" y="8590"/>
                      <a:pt x="740" y="8525"/>
                      <a:pt x="370" y="8080"/>
                    </a:cubicBezTo>
                    <a:cubicBezTo>
                      <a:pt x="0" y="7637"/>
                      <a:pt x="65" y="6982"/>
                      <a:pt x="516" y="6618"/>
                    </a:cubicBezTo>
                    <a:cubicBezTo>
                      <a:pt x="538" y="6598"/>
                      <a:pt x="8448" y="1"/>
                      <a:pt x="19285" y="6532"/>
                    </a:cubicBezTo>
                    <a:cubicBezTo>
                      <a:pt x="28733" y="12227"/>
                      <a:pt x="33802" y="6723"/>
                      <a:pt x="33817" y="670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067" name="Google Shape;3067;p20"/>
            <p:cNvSpPr/>
            <p:nvPr/>
          </p:nvSpPr>
          <p:spPr>
            <a:xfrm>
              <a:off x="7470589" y="0"/>
              <a:ext cx="70681" cy="70662"/>
            </a:xfrm>
            <a:custGeom>
              <a:avLst/>
              <a:gdLst/>
              <a:ahLst/>
              <a:cxnLst/>
              <a:rect l="l" t="t" r="r" b="b"/>
              <a:pathLst>
                <a:path w="2758" h="2757" extrusionOk="0">
                  <a:moveTo>
                    <a:pt x="1379" y="2756"/>
                  </a:moveTo>
                  <a:cubicBezTo>
                    <a:pt x="2137" y="2756"/>
                    <a:pt x="2758" y="2137"/>
                    <a:pt x="2758" y="1379"/>
                  </a:cubicBezTo>
                  <a:cubicBezTo>
                    <a:pt x="2758" y="619"/>
                    <a:pt x="2137" y="0"/>
                    <a:pt x="1379" y="0"/>
                  </a:cubicBezTo>
                  <a:cubicBezTo>
                    <a:pt x="619" y="0"/>
                    <a:pt x="0" y="619"/>
                    <a:pt x="0" y="1379"/>
                  </a:cubicBezTo>
                  <a:cubicBezTo>
                    <a:pt x="0" y="2137"/>
                    <a:pt x="619" y="2756"/>
                    <a:pt x="1379" y="275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8" name="Google Shape;3068;p20"/>
            <p:cNvSpPr/>
            <p:nvPr/>
          </p:nvSpPr>
          <p:spPr>
            <a:xfrm>
              <a:off x="7593293" y="5639"/>
              <a:ext cx="70681" cy="70662"/>
            </a:xfrm>
            <a:custGeom>
              <a:avLst/>
              <a:gdLst/>
              <a:ahLst/>
              <a:cxnLst/>
              <a:rect l="l" t="t" r="r" b="b"/>
              <a:pathLst>
                <a:path w="2758" h="2757" extrusionOk="0">
                  <a:moveTo>
                    <a:pt x="1378" y="2757"/>
                  </a:moveTo>
                  <a:cubicBezTo>
                    <a:pt x="2138" y="2757"/>
                    <a:pt x="2757" y="2138"/>
                    <a:pt x="2757" y="1380"/>
                  </a:cubicBezTo>
                  <a:cubicBezTo>
                    <a:pt x="2757" y="620"/>
                    <a:pt x="2138" y="1"/>
                    <a:pt x="1378" y="1"/>
                  </a:cubicBezTo>
                  <a:cubicBezTo>
                    <a:pt x="620" y="1"/>
                    <a:pt x="1" y="620"/>
                    <a:pt x="1" y="1380"/>
                  </a:cubicBezTo>
                  <a:cubicBezTo>
                    <a:pt x="1" y="2138"/>
                    <a:pt x="620" y="2757"/>
                    <a:pt x="1378" y="2757"/>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9" name="Google Shape;3069;p20"/>
            <p:cNvSpPr/>
            <p:nvPr/>
          </p:nvSpPr>
          <p:spPr>
            <a:xfrm>
              <a:off x="7723507" y="49056"/>
              <a:ext cx="70681" cy="70713"/>
            </a:xfrm>
            <a:custGeom>
              <a:avLst/>
              <a:gdLst/>
              <a:ahLst/>
              <a:cxnLst/>
              <a:rect l="l" t="t" r="r" b="b"/>
              <a:pathLst>
                <a:path w="2758" h="2759" extrusionOk="0">
                  <a:moveTo>
                    <a:pt x="1380" y="2759"/>
                  </a:moveTo>
                  <a:cubicBezTo>
                    <a:pt x="2138" y="2759"/>
                    <a:pt x="2757" y="2138"/>
                    <a:pt x="2757" y="1380"/>
                  </a:cubicBezTo>
                  <a:cubicBezTo>
                    <a:pt x="2757" y="621"/>
                    <a:pt x="2138" y="1"/>
                    <a:pt x="1380" y="1"/>
                  </a:cubicBezTo>
                  <a:cubicBezTo>
                    <a:pt x="620" y="1"/>
                    <a:pt x="1" y="620"/>
                    <a:pt x="1" y="1380"/>
                  </a:cubicBezTo>
                  <a:cubicBezTo>
                    <a:pt x="1" y="2138"/>
                    <a:pt x="620" y="2759"/>
                    <a:pt x="1380" y="275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0" name="Google Shape;3070;p20"/>
            <p:cNvSpPr/>
            <p:nvPr/>
          </p:nvSpPr>
          <p:spPr>
            <a:xfrm>
              <a:off x="7838677" y="86834"/>
              <a:ext cx="70655" cy="70662"/>
            </a:xfrm>
            <a:custGeom>
              <a:avLst/>
              <a:gdLst/>
              <a:ahLst/>
              <a:cxnLst/>
              <a:rect l="l" t="t" r="r" b="b"/>
              <a:pathLst>
                <a:path w="2757" h="2757" extrusionOk="0">
                  <a:moveTo>
                    <a:pt x="1378" y="2756"/>
                  </a:moveTo>
                  <a:cubicBezTo>
                    <a:pt x="2138" y="2756"/>
                    <a:pt x="2756" y="2138"/>
                    <a:pt x="2756" y="1379"/>
                  </a:cubicBezTo>
                  <a:cubicBezTo>
                    <a:pt x="2756" y="619"/>
                    <a:pt x="2138" y="0"/>
                    <a:pt x="1378" y="0"/>
                  </a:cubicBezTo>
                  <a:cubicBezTo>
                    <a:pt x="619" y="0"/>
                    <a:pt x="0" y="619"/>
                    <a:pt x="0" y="1379"/>
                  </a:cubicBezTo>
                  <a:cubicBezTo>
                    <a:pt x="0" y="2138"/>
                    <a:pt x="619" y="2756"/>
                    <a:pt x="1378" y="275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1" name="Google Shape;3071;p20"/>
            <p:cNvSpPr/>
            <p:nvPr/>
          </p:nvSpPr>
          <p:spPr>
            <a:xfrm>
              <a:off x="7968890" y="109465"/>
              <a:ext cx="70706" cy="70688"/>
            </a:xfrm>
            <a:custGeom>
              <a:avLst/>
              <a:gdLst/>
              <a:ahLst/>
              <a:cxnLst/>
              <a:rect l="l" t="t" r="r" b="b"/>
              <a:pathLst>
                <a:path w="2759" h="2758" extrusionOk="0">
                  <a:moveTo>
                    <a:pt x="1379" y="2758"/>
                  </a:moveTo>
                  <a:cubicBezTo>
                    <a:pt x="2139" y="2758"/>
                    <a:pt x="2758" y="2139"/>
                    <a:pt x="2758" y="1379"/>
                  </a:cubicBezTo>
                  <a:cubicBezTo>
                    <a:pt x="2758" y="619"/>
                    <a:pt x="2139" y="0"/>
                    <a:pt x="1379" y="0"/>
                  </a:cubicBezTo>
                  <a:cubicBezTo>
                    <a:pt x="621" y="0"/>
                    <a:pt x="0" y="619"/>
                    <a:pt x="0" y="1379"/>
                  </a:cubicBezTo>
                  <a:cubicBezTo>
                    <a:pt x="0" y="2139"/>
                    <a:pt x="621" y="2758"/>
                    <a:pt x="1379" y="2758"/>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2" name="Google Shape;3072;p20"/>
            <p:cNvSpPr/>
            <p:nvPr/>
          </p:nvSpPr>
          <p:spPr>
            <a:xfrm>
              <a:off x="8089698" y="75505"/>
              <a:ext cx="70655" cy="70688"/>
            </a:xfrm>
            <a:custGeom>
              <a:avLst/>
              <a:gdLst/>
              <a:ahLst/>
              <a:cxnLst/>
              <a:rect l="l" t="t" r="r" b="b"/>
              <a:pathLst>
                <a:path w="2757" h="2758" extrusionOk="0">
                  <a:moveTo>
                    <a:pt x="1379" y="2757"/>
                  </a:moveTo>
                  <a:cubicBezTo>
                    <a:pt x="2138" y="2757"/>
                    <a:pt x="2757" y="2138"/>
                    <a:pt x="2757" y="1378"/>
                  </a:cubicBezTo>
                  <a:cubicBezTo>
                    <a:pt x="2757" y="620"/>
                    <a:pt x="2138" y="1"/>
                    <a:pt x="1379" y="1"/>
                  </a:cubicBezTo>
                  <a:cubicBezTo>
                    <a:pt x="619" y="1"/>
                    <a:pt x="0" y="620"/>
                    <a:pt x="0" y="1378"/>
                  </a:cubicBezTo>
                  <a:cubicBezTo>
                    <a:pt x="0" y="2138"/>
                    <a:pt x="619" y="2757"/>
                    <a:pt x="1379" y="2757"/>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3" name="Google Shape;3073;p20"/>
            <p:cNvSpPr/>
            <p:nvPr/>
          </p:nvSpPr>
          <p:spPr>
            <a:xfrm>
              <a:off x="27110" y="30089"/>
              <a:ext cx="70655" cy="70662"/>
            </a:xfrm>
            <a:custGeom>
              <a:avLst/>
              <a:gdLst/>
              <a:ahLst/>
              <a:cxnLst/>
              <a:rect l="l" t="t" r="r" b="b"/>
              <a:pathLst>
                <a:path w="2757" h="2757" extrusionOk="0">
                  <a:moveTo>
                    <a:pt x="1378" y="2757"/>
                  </a:moveTo>
                  <a:cubicBezTo>
                    <a:pt x="2138" y="2757"/>
                    <a:pt x="2757" y="2138"/>
                    <a:pt x="2757" y="1380"/>
                  </a:cubicBezTo>
                  <a:cubicBezTo>
                    <a:pt x="2757" y="620"/>
                    <a:pt x="2138" y="1"/>
                    <a:pt x="1378" y="1"/>
                  </a:cubicBezTo>
                  <a:cubicBezTo>
                    <a:pt x="620" y="1"/>
                    <a:pt x="1" y="620"/>
                    <a:pt x="1" y="1380"/>
                  </a:cubicBezTo>
                  <a:cubicBezTo>
                    <a:pt x="1" y="2138"/>
                    <a:pt x="620" y="2757"/>
                    <a:pt x="1378" y="2757"/>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4" name="Google Shape;3074;p20"/>
            <p:cNvSpPr/>
            <p:nvPr/>
          </p:nvSpPr>
          <p:spPr>
            <a:xfrm>
              <a:off x="156529" y="0"/>
              <a:ext cx="70681" cy="70662"/>
            </a:xfrm>
            <a:custGeom>
              <a:avLst/>
              <a:gdLst/>
              <a:ahLst/>
              <a:cxnLst/>
              <a:rect l="l" t="t" r="r" b="b"/>
              <a:pathLst>
                <a:path w="2758" h="2757" extrusionOk="0">
                  <a:moveTo>
                    <a:pt x="1379" y="2756"/>
                  </a:moveTo>
                  <a:cubicBezTo>
                    <a:pt x="2137" y="2756"/>
                    <a:pt x="2758" y="2137"/>
                    <a:pt x="2758" y="1379"/>
                  </a:cubicBezTo>
                  <a:cubicBezTo>
                    <a:pt x="2758" y="619"/>
                    <a:pt x="2137" y="0"/>
                    <a:pt x="1379" y="0"/>
                  </a:cubicBezTo>
                  <a:cubicBezTo>
                    <a:pt x="619" y="0"/>
                    <a:pt x="0" y="619"/>
                    <a:pt x="0" y="1379"/>
                  </a:cubicBezTo>
                  <a:cubicBezTo>
                    <a:pt x="0" y="2137"/>
                    <a:pt x="619" y="2756"/>
                    <a:pt x="1379" y="275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5" name="Google Shape;3075;p20"/>
            <p:cNvSpPr/>
            <p:nvPr/>
          </p:nvSpPr>
          <p:spPr>
            <a:xfrm>
              <a:off x="279233" y="5639"/>
              <a:ext cx="70681" cy="70662"/>
            </a:xfrm>
            <a:custGeom>
              <a:avLst/>
              <a:gdLst/>
              <a:ahLst/>
              <a:cxnLst/>
              <a:rect l="l" t="t" r="r" b="b"/>
              <a:pathLst>
                <a:path w="2758" h="2757" extrusionOk="0">
                  <a:moveTo>
                    <a:pt x="1378" y="2757"/>
                  </a:moveTo>
                  <a:cubicBezTo>
                    <a:pt x="2138" y="2757"/>
                    <a:pt x="2757" y="2138"/>
                    <a:pt x="2757" y="1380"/>
                  </a:cubicBezTo>
                  <a:cubicBezTo>
                    <a:pt x="2757" y="620"/>
                    <a:pt x="2138" y="1"/>
                    <a:pt x="1378" y="1"/>
                  </a:cubicBezTo>
                  <a:cubicBezTo>
                    <a:pt x="620" y="1"/>
                    <a:pt x="1" y="620"/>
                    <a:pt x="1" y="1380"/>
                  </a:cubicBezTo>
                  <a:cubicBezTo>
                    <a:pt x="1" y="2138"/>
                    <a:pt x="620" y="2757"/>
                    <a:pt x="1378" y="2757"/>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6" name="Google Shape;3076;p20"/>
            <p:cNvSpPr/>
            <p:nvPr/>
          </p:nvSpPr>
          <p:spPr>
            <a:xfrm>
              <a:off x="409447" y="49056"/>
              <a:ext cx="70681" cy="70713"/>
            </a:xfrm>
            <a:custGeom>
              <a:avLst/>
              <a:gdLst/>
              <a:ahLst/>
              <a:cxnLst/>
              <a:rect l="l" t="t" r="r" b="b"/>
              <a:pathLst>
                <a:path w="2758" h="2759" extrusionOk="0">
                  <a:moveTo>
                    <a:pt x="1380" y="2759"/>
                  </a:moveTo>
                  <a:cubicBezTo>
                    <a:pt x="2138" y="2759"/>
                    <a:pt x="2757" y="2138"/>
                    <a:pt x="2757" y="1380"/>
                  </a:cubicBezTo>
                  <a:cubicBezTo>
                    <a:pt x="2757" y="621"/>
                    <a:pt x="2138" y="1"/>
                    <a:pt x="1380" y="1"/>
                  </a:cubicBezTo>
                  <a:cubicBezTo>
                    <a:pt x="620" y="1"/>
                    <a:pt x="1" y="620"/>
                    <a:pt x="1" y="1380"/>
                  </a:cubicBezTo>
                  <a:cubicBezTo>
                    <a:pt x="1" y="2138"/>
                    <a:pt x="620" y="2759"/>
                    <a:pt x="1380" y="275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7" name="Google Shape;3077;p20"/>
            <p:cNvSpPr/>
            <p:nvPr/>
          </p:nvSpPr>
          <p:spPr>
            <a:xfrm>
              <a:off x="524617" y="86834"/>
              <a:ext cx="70655" cy="70662"/>
            </a:xfrm>
            <a:custGeom>
              <a:avLst/>
              <a:gdLst/>
              <a:ahLst/>
              <a:cxnLst/>
              <a:rect l="l" t="t" r="r" b="b"/>
              <a:pathLst>
                <a:path w="2757" h="2757" extrusionOk="0">
                  <a:moveTo>
                    <a:pt x="1378" y="2756"/>
                  </a:moveTo>
                  <a:cubicBezTo>
                    <a:pt x="2138" y="2756"/>
                    <a:pt x="2756" y="2138"/>
                    <a:pt x="2756" y="1379"/>
                  </a:cubicBezTo>
                  <a:cubicBezTo>
                    <a:pt x="2756" y="619"/>
                    <a:pt x="2138" y="0"/>
                    <a:pt x="1378" y="0"/>
                  </a:cubicBezTo>
                  <a:cubicBezTo>
                    <a:pt x="619" y="0"/>
                    <a:pt x="0" y="619"/>
                    <a:pt x="0" y="1379"/>
                  </a:cubicBezTo>
                  <a:cubicBezTo>
                    <a:pt x="0" y="2138"/>
                    <a:pt x="619" y="2756"/>
                    <a:pt x="1378" y="275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8" name="Google Shape;3078;p20"/>
            <p:cNvSpPr/>
            <p:nvPr/>
          </p:nvSpPr>
          <p:spPr>
            <a:xfrm>
              <a:off x="654830" y="109465"/>
              <a:ext cx="70706" cy="70688"/>
            </a:xfrm>
            <a:custGeom>
              <a:avLst/>
              <a:gdLst/>
              <a:ahLst/>
              <a:cxnLst/>
              <a:rect l="l" t="t" r="r" b="b"/>
              <a:pathLst>
                <a:path w="2759" h="2758" extrusionOk="0">
                  <a:moveTo>
                    <a:pt x="1379" y="2758"/>
                  </a:moveTo>
                  <a:cubicBezTo>
                    <a:pt x="2139" y="2758"/>
                    <a:pt x="2758" y="2139"/>
                    <a:pt x="2758" y="1379"/>
                  </a:cubicBezTo>
                  <a:cubicBezTo>
                    <a:pt x="2758" y="619"/>
                    <a:pt x="2139" y="0"/>
                    <a:pt x="1379" y="0"/>
                  </a:cubicBezTo>
                  <a:cubicBezTo>
                    <a:pt x="621" y="0"/>
                    <a:pt x="0" y="619"/>
                    <a:pt x="0" y="1379"/>
                  </a:cubicBezTo>
                  <a:cubicBezTo>
                    <a:pt x="0" y="2139"/>
                    <a:pt x="621" y="2758"/>
                    <a:pt x="1379" y="2758"/>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9" name="Google Shape;3079;p20"/>
            <p:cNvSpPr/>
            <p:nvPr/>
          </p:nvSpPr>
          <p:spPr>
            <a:xfrm>
              <a:off x="775638" y="75505"/>
              <a:ext cx="70655" cy="70688"/>
            </a:xfrm>
            <a:custGeom>
              <a:avLst/>
              <a:gdLst/>
              <a:ahLst/>
              <a:cxnLst/>
              <a:rect l="l" t="t" r="r" b="b"/>
              <a:pathLst>
                <a:path w="2757" h="2758" extrusionOk="0">
                  <a:moveTo>
                    <a:pt x="1379" y="2757"/>
                  </a:moveTo>
                  <a:cubicBezTo>
                    <a:pt x="2138" y="2757"/>
                    <a:pt x="2757" y="2138"/>
                    <a:pt x="2757" y="1378"/>
                  </a:cubicBezTo>
                  <a:cubicBezTo>
                    <a:pt x="2757" y="620"/>
                    <a:pt x="2138" y="1"/>
                    <a:pt x="1379" y="1"/>
                  </a:cubicBezTo>
                  <a:cubicBezTo>
                    <a:pt x="619" y="1"/>
                    <a:pt x="0" y="620"/>
                    <a:pt x="0" y="1378"/>
                  </a:cubicBezTo>
                  <a:cubicBezTo>
                    <a:pt x="0" y="2138"/>
                    <a:pt x="619" y="2757"/>
                    <a:pt x="1379" y="2757"/>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0" name="Google Shape;3080;p20"/>
            <p:cNvSpPr/>
            <p:nvPr/>
          </p:nvSpPr>
          <p:spPr>
            <a:xfrm>
              <a:off x="936886" y="30089"/>
              <a:ext cx="70655" cy="70662"/>
            </a:xfrm>
            <a:custGeom>
              <a:avLst/>
              <a:gdLst/>
              <a:ahLst/>
              <a:cxnLst/>
              <a:rect l="l" t="t" r="r" b="b"/>
              <a:pathLst>
                <a:path w="2757" h="2757" extrusionOk="0">
                  <a:moveTo>
                    <a:pt x="1379" y="2757"/>
                  </a:moveTo>
                  <a:cubicBezTo>
                    <a:pt x="2138" y="2757"/>
                    <a:pt x="2757" y="2138"/>
                    <a:pt x="2757" y="1380"/>
                  </a:cubicBezTo>
                  <a:cubicBezTo>
                    <a:pt x="2757" y="620"/>
                    <a:pt x="2138" y="1"/>
                    <a:pt x="1379" y="1"/>
                  </a:cubicBezTo>
                  <a:cubicBezTo>
                    <a:pt x="619" y="1"/>
                    <a:pt x="1" y="620"/>
                    <a:pt x="1" y="1380"/>
                  </a:cubicBezTo>
                  <a:cubicBezTo>
                    <a:pt x="1" y="2138"/>
                    <a:pt x="619" y="2757"/>
                    <a:pt x="1379" y="2757"/>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1" name="Google Shape;3081;p20"/>
            <p:cNvSpPr/>
            <p:nvPr/>
          </p:nvSpPr>
          <p:spPr>
            <a:xfrm>
              <a:off x="1066331" y="0"/>
              <a:ext cx="70655" cy="70662"/>
            </a:xfrm>
            <a:custGeom>
              <a:avLst/>
              <a:gdLst/>
              <a:ahLst/>
              <a:cxnLst/>
              <a:rect l="l" t="t" r="r" b="b"/>
              <a:pathLst>
                <a:path w="2757" h="2757" extrusionOk="0">
                  <a:moveTo>
                    <a:pt x="1378" y="2756"/>
                  </a:moveTo>
                  <a:cubicBezTo>
                    <a:pt x="2138" y="2756"/>
                    <a:pt x="2757" y="2137"/>
                    <a:pt x="2757" y="1379"/>
                  </a:cubicBezTo>
                  <a:cubicBezTo>
                    <a:pt x="2757" y="619"/>
                    <a:pt x="2138" y="0"/>
                    <a:pt x="1378" y="0"/>
                  </a:cubicBezTo>
                  <a:cubicBezTo>
                    <a:pt x="619" y="0"/>
                    <a:pt x="1" y="619"/>
                    <a:pt x="1" y="1379"/>
                  </a:cubicBezTo>
                  <a:cubicBezTo>
                    <a:pt x="1" y="2137"/>
                    <a:pt x="619" y="2756"/>
                    <a:pt x="1378" y="275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2" name="Google Shape;3082;p20"/>
            <p:cNvSpPr/>
            <p:nvPr/>
          </p:nvSpPr>
          <p:spPr>
            <a:xfrm>
              <a:off x="1189010" y="5639"/>
              <a:ext cx="70655" cy="70662"/>
            </a:xfrm>
            <a:custGeom>
              <a:avLst/>
              <a:gdLst/>
              <a:ahLst/>
              <a:cxnLst/>
              <a:rect l="l" t="t" r="r" b="b"/>
              <a:pathLst>
                <a:path w="2757" h="2757" extrusionOk="0">
                  <a:moveTo>
                    <a:pt x="1378" y="2757"/>
                  </a:moveTo>
                  <a:cubicBezTo>
                    <a:pt x="2138" y="2757"/>
                    <a:pt x="2757" y="2138"/>
                    <a:pt x="2757" y="1380"/>
                  </a:cubicBezTo>
                  <a:cubicBezTo>
                    <a:pt x="2757" y="620"/>
                    <a:pt x="2138" y="1"/>
                    <a:pt x="1378" y="1"/>
                  </a:cubicBezTo>
                  <a:cubicBezTo>
                    <a:pt x="620" y="1"/>
                    <a:pt x="1" y="620"/>
                    <a:pt x="1" y="1380"/>
                  </a:cubicBezTo>
                  <a:cubicBezTo>
                    <a:pt x="1" y="2138"/>
                    <a:pt x="620" y="2757"/>
                    <a:pt x="1378" y="2757"/>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3" name="Google Shape;3083;p20"/>
            <p:cNvSpPr/>
            <p:nvPr/>
          </p:nvSpPr>
          <p:spPr>
            <a:xfrm>
              <a:off x="1319274" y="49056"/>
              <a:ext cx="70655" cy="70713"/>
            </a:xfrm>
            <a:custGeom>
              <a:avLst/>
              <a:gdLst/>
              <a:ahLst/>
              <a:cxnLst/>
              <a:rect l="l" t="t" r="r" b="b"/>
              <a:pathLst>
                <a:path w="2757" h="2759" extrusionOk="0">
                  <a:moveTo>
                    <a:pt x="1377" y="2759"/>
                  </a:moveTo>
                  <a:cubicBezTo>
                    <a:pt x="2137" y="2759"/>
                    <a:pt x="2756" y="2138"/>
                    <a:pt x="2756" y="1380"/>
                  </a:cubicBezTo>
                  <a:cubicBezTo>
                    <a:pt x="2756" y="621"/>
                    <a:pt x="2137" y="1"/>
                    <a:pt x="1377" y="1"/>
                  </a:cubicBezTo>
                  <a:cubicBezTo>
                    <a:pt x="619" y="1"/>
                    <a:pt x="0" y="620"/>
                    <a:pt x="0" y="1380"/>
                  </a:cubicBezTo>
                  <a:cubicBezTo>
                    <a:pt x="0" y="2138"/>
                    <a:pt x="619" y="2759"/>
                    <a:pt x="1377" y="275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4" name="Google Shape;3084;p20"/>
            <p:cNvSpPr/>
            <p:nvPr/>
          </p:nvSpPr>
          <p:spPr>
            <a:xfrm>
              <a:off x="1434393" y="86834"/>
              <a:ext cx="70655" cy="70662"/>
            </a:xfrm>
            <a:custGeom>
              <a:avLst/>
              <a:gdLst/>
              <a:ahLst/>
              <a:cxnLst/>
              <a:rect l="l" t="t" r="r" b="b"/>
              <a:pathLst>
                <a:path w="2757" h="2757" extrusionOk="0">
                  <a:moveTo>
                    <a:pt x="1377" y="2756"/>
                  </a:moveTo>
                  <a:cubicBezTo>
                    <a:pt x="2137" y="2756"/>
                    <a:pt x="2756" y="2138"/>
                    <a:pt x="2756" y="1379"/>
                  </a:cubicBezTo>
                  <a:cubicBezTo>
                    <a:pt x="2756" y="619"/>
                    <a:pt x="2137" y="0"/>
                    <a:pt x="1377" y="0"/>
                  </a:cubicBezTo>
                  <a:cubicBezTo>
                    <a:pt x="619" y="0"/>
                    <a:pt x="0" y="619"/>
                    <a:pt x="0" y="1379"/>
                  </a:cubicBezTo>
                  <a:cubicBezTo>
                    <a:pt x="0" y="2138"/>
                    <a:pt x="619" y="2756"/>
                    <a:pt x="1377" y="275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5" name="Google Shape;3085;p20"/>
            <p:cNvSpPr/>
            <p:nvPr/>
          </p:nvSpPr>
          <p:spPr>
            <a:xfrm>
              <a:off x="1564632" y="109465"/>
              <a:ext cx="70655" cy="70688"/>
            </a:xfrm>
            <a:custGeom>
              <a:avLst/>
              <a:gdLst/>
              <a:ahLst/>
              <a:cxnLst/>
              <a:rect l="l" t="t" r="r" b="b"/>
              <a:pathLst>
                <a:path w="2757" h="2758" extrusionOk="0">
                  <a:moveTo>
                    <a:pt x="1378" y="2758"/>
                  </a:moveTo>
                  <a:cubicBezTo>
                    <a:pt x="2138" y="2758"/>
                    <a:pt x="2757" y="2139"/>
                    <a:pt x="2757" y="1379"/>
                  </a:cubicBezTo>
                  <a:cubicBezTo>
                    <a:pt x="2757" y="619"/>
                    <a:pt x="2138" y="0"/>
                    <a:pt x="1378" y="0"/>
                  </a:cubicBezTo>
                  <a:cubicBezTo>
                    <a:pt x="620" y="0"/>
                    <a:pt x="1" y="619"/>
                    <a:pt x="1" y="1379"/>
                  </a:cubicBezTo>
                  <a:cubicBezTo>
                    <a:pt x="1" y="2139"/>
                    <a:pt x="620" y="2758"/>
                    <a:pt x="1378" y="2758"/>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6" name="Google Shape;3086;p20"/>
            <p:cNvSpPr/>
            <p:nvPr/>
          </p:nvSpPr>
          <p:spPr>
            <a:xfrm>
              <a:off x="1685414" y="75505"/>
              <a:ext cx="70681" cy="70688"/>
            </a:xfrm>
            <a:custGeom>
              <a:avLst/>
              <a:gdLst/>
              <a:ahLst/>
              <a:cxnLst/>
              <a:rect l="l" t="t" r="r" b="b"/>
              <a:pathLst>
                <a:path w="2758" h="2758" extrusionOk="0">
                  <a:moveTo>
                    <a:pt x="1379" y="2757"/>
                  </a:moveTo>
                  <a:cubicBezTo>
                    <a:pt x="2137" y="2757"/>
                    <a:pt x="2758" y="2138"/>
                    <a:pt x="2758" y="1378"/>
                  </a:cubicBezTo>
                  <a:cubicBezTo>
                    <a:pt x="2758" y="620"/>
                    <a:pt x="2137" y="1"/>
                    <a:pt x="1379" y="1"/>
                  </a:cubicBezTo>
                  <a:cubicBezTo>
                    <a:pt x="619" y="1"/>
                    <a:pt x="0" y="620"/>
                    <a:pt x="0" y="1378"/>
                  </a:cubicBezTo>
                  <a:cubicBezTo>
                    <a:pt x="0" y="2138"/>
                    <a:pt x="619" y="2757"/>
                    <a:pt x="1379" y="2757"/>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7" name="Google Shape;3087;p20"/>
            <p:cNvSpPr/>
            <p:nvPr/>
          </p:nvSpPr>
          <p:spPr>
            <a:xfrm>
              <a:off x="1866652" y="30141"/>
              <a:ext cx="76011" cy="70662"/>
            </a:xfrm>
            <a:custGeom>
              <a:avLst/>
              <a:gdLst/>
              <a:ahLst/>
              <a:cxnLst/>
              <a:rect l="l" t="t" r="r" b="b"/>
              <a:pathLst>
                <a:path w="2966" h="2757" extrusionOk="0">
                  <a:moveTo>
                    <a:pt x="1485" y="0"/>
                  </a:moveTo>
                  <a:cubicBezTo>
                    <a:pt x="1411" y="0"/>
                    <a:pt x="1336" y="6"/>
                    <a:pt x="1261" y="19"/>
                  </a:cubicBezTo>
                  <a:cubicBezTo>
                    <a:pt x="510" y="142"/>
                    <a:pt x="0" y="850"/>
                    <a:pt x="123" y="1602"/>
                  </a:cubicBezTo>
                  <a:cubicBezTo>
                    <a:pt x="233" y="2277"/>
                    <a:pt x="818" y="2757"/>
                    <a:pt x="1482" y="2757"/>
                  </a:cubicBezTo>
                  <a:cubicBezTo>
                    <a:pt x="1556" y="2757"/>
                    <a:pt x="1631" y="2751"/>
                    <a:pt x="1706" y="2738"/>
                  </a:cubicBezTo>
                  <a:cubicBezTo>
                    <a:pt x="2456" y="2616"/>
                    <a:pt x="2965" y="1907"/>
                    <a:pt x="2843" y="1157"/>
                  </a:cubicBezTo>
                  <a:cubicBezTo>
                    <a:pt x="2732" y="481"/>
                    <a:pt x="2147" y="0"/>
                    <a:pt x="148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8" name="Google Shape;3088;p20"/>
            <p:cNvSpPr/>
            <p:nvPr/>
          </p:nvSpPr>
          <p:spPr>
            <a:xfrm>
              <a:off x="1998762" y="0"/>
              <a:ext cx="70655" cy="70662"/>
            </a:xfrm>
            <a:custGeom>
              <a:avLst/>
              <a:gdLst/>
              <a:ahLst/>
              <a:cxnLst/>
              <a:rect l="l" t="t" r="r" b="b"/>
              <a:pathLst>
                <a:path w="2757" h="2757" extrusionOk="0">
                  <a:moveTo>
                    <a:pt x="1378" y="2756"/>
                  </a:moveTo>
                  <a:cubicBezTo>
                    <a:pt x="2138" y="2756"/>
                    <a:pt x="2757" y="2137"/>
                    <a:pt x="2757" y="1379"/>
                  </a:cubicBezTo>
                  <a:cubicBezTo>
                    <a:pt x="2757" y="619"/>
                    <a:pt x="2138" y="0"/>
                    <a:pt x="1378" y="0"/>
                  </a:cubicBezTo>
                  <a:cubicBezTo>
                    <a:pt x="620" y="0"/>
                    <a:pt x="1" y="619"/>
                    <a:pt x="1" y="1379"/>
                  </a:cubicBezTo>
                  <a:cubicBezTo>
                    <a:pt x="1" y="2137"/>
                    <a:pt x="620" y="2756"/>
                    <a:pt x="1378" y="275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9" name="Google Shape;3089;p20"/>
            <p:cNvSpPr/>
            <p:nvPr/>
          </p:nvSpPr>
          <p:spPr>
            <a:xfrm>
              <a:off x="2121441" y="5639"/>
              <a:ext cx="70655" cy="70662"/>
            </a:xfrm>
            <a:custGeom>
              <a:avLst/>
              <a:gdLst/>
              <a:ahLst/>
              <a:cxnLst/>
              <a:rect l="l" t="t" r="r" b="b"/>
              <a:pathLst>
                <a:path w="2757" h="2757" extrusionOk="0">
                  <a:moveTo>
                    <a:pt x="1378" y="2757"/>
                  </a:moveTo>
                  <a:cubicBezTo>
                    <a:pt x="2138" y="2757"/>
                    <a:pt x="2757" y="2138"/>
                    <a:pt x="2757" y="1380"/>
                  </a:cubicBezTo>
                  <a:cubicBezTo>
                    <a:pt x="2757" y="620"/>
                    <a:pt x="2138" y="1"/>
                    <a:pt x="1378" y="1"/>
                  </a:cubicBezTo>
                  <a:cubicBezTo>
                    <a:pt x="620" y="1"/>
                    <a:pt x="1" y="620"/>
                    <a:pt x="1" y="1380"/>
                  </a:cubicBezTo>
                  <a:cubicBezTo>
                    <a:pt x="1" y="2138"/>
                    <a:pt x="620" y="2757"/>
                    <a:pt x="1378" y="2757"/>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0" name="Google Shape;3090;p20"/>
            <p:cNvSpPr/>
            <p:nvPr/>
          </p:nvSpPr>
          <p:spPr>
            <a:xfrm>
              <a:off x="2251654" y="49056"/>
              <a:ext cx="70655" cy="70713"/>
            </a:xfrm>
            <a:custGeom>
              <a:avLst/>
              <a:gdLst/>
              <a:ahLst/>
              <a:cxnLst/>
              <a:rect l="l" t="t" r="r" b="b"/>
              <a:pathLst>
                <a:path w="2757" h="2759" extrusionOk="0">
                  <a:moveTo>
                    <a:pt x="1380" y="2759"/>
                  </a:moveTo>
                  <a:cubicBezTo>
                    <a:pt x="2138" y="2759"/>
                    <a:pt x="2757" y="2138"/>
                    <a:pt x="2757" y="1380"/>
                  </a:cubicBezTo>
                  <a:cubicBezTo>
                    <a:pt x="2757" y="621"/>
                    <a:pt x="2138" y="1"/>
                    <a:pt x="1380" y="1"/>
                  </a:cubicBezTo>
                  <a:cubicBezTo>
                    <a:pt x="620" y="1"/>
                    <a:pt x="1" y="620"/>
                    <a:pt x="1" y="1380"/>
                  </a:cubicBezTo>
                  <a:cubicBezTo>
                    <a:pt x="1" y="2138"/>
                    <a:pt x="620" y="2759"/>
                    <a:pt x="1380" y="275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1" name="Google Shape;3091;p20"/>
            <p:cNvSpPr/>
            <p:nvPr/>
          </p:nvSpPr>
          <p:spPr>
            <a:xfrm>
              <a:off x="2366824" y="86834"/>
              <a:ext cx="70655" cy="70662"/>
            </a:xfrm>
            <a:custGeom>
              <a:avLst/>
              <a:gdLst/>
              <a:ahLst/>
              <a:cxnLst/>
              <a:rect l="l" t="t" r="r" b="b"/>
              <a:pathLst>
                <a:path w="2757" h="2757" extrusionOk="0">
                  <a:moveTo>
                    <a:pt x="1377" y="2756"/>
                  </a:moveTo>
                  <a:cubicBezTo>
                    <a:pt x="2137" y="2756"/>
                    <a:pt x="2756" y="2138"/>
                    <a:pt x="2756" y="1379"/>
                  </a:cubicBezTo>
                  <a:cubicBezTo>
                    <a:pt x="2756" y="619"/>
                    <a:pt x="2137" y="0"/>
                    <a:pt x="1377" y="0"/>
                  </a:cubicBezTo>
                  <a:cubicBezTo>
                    <a:pt x="619" y="0"/>
                    <a:pt x="0" y="619"/>
                    <a:pt x="0" y="1379"/>
                  </a:cubicBezTo>
                  <a:cubicBezTo>
                    <a:pt x="0" y="2138"/>
                    <a:pt x="619" y="2756"/>
                    <a:pt x="1377" y="275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2" name="Google Shape;3092;p20"/>
            <p:cNvSpPr/>
            <p:nvPr/>
          </p:nvSpPr>
          <p:spPr>
            <a:xfrm>
              <a:off x="2497037" y="109465"/>
              <a:ext cx="70681" cy="70688"/>
            </a:xfrm>
            <a:custGeom>
              <a:avLst/>
              <a:gdLst/>
              <a:ahLst/>
              <a:cxnLst/>
              <a:rect l="l" t="t" r="r" b="b"/>
              <a:pathLst>
                <a:path w="2758" h="2758" extrusionOk="0">
                  <a:moveTo>
                    <a:pt x="1379" y="2758"/>
                  </a:moveTo>
                  <a:cubicBezTo>
                    <a:pt x="2139" y="2758"/>
                    <a:pt x="2758" y="2139"/>
                    <a:pt x="2758" y="1379"/>
                  </a:cubicBezTo>
                  <a:cubicBezTo>
                    <a:pt x="2758" y="619"/>
                    <a:pt x="2139" y="0"/>
                    <a:pt x="1379" y="0"/>
                  </a:cubicBezTo>
                  <a:cubicBezTo>
                    <a:pt x="621" y="0"/>
                    <a:pt x="0" y="619"/>
                    <a:pt x="0" y="1379"/>
                  </a:cubicBezTo>
                  <a:cubicBezTo>
                    <a:pt x="0" y="2139"/>
                    <a:pt x="619" y="2758"/>
                    <a:pt x="1379" y="2758"/>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3" name="Google Shape;3093;p20"/>
            <p:cNvSpPr/>
            <p:nvPr/>
          </p:nvSpPr>
          <p:spPr>
            <a:xfrm>
              <a:off x="2617845" y="75505"/>
              <a:ext cx="70655" cy="70688"/>
            </a:xfrm>
            <a:custGeom>
              <a:avLst/>
              <a:gdLst/>
              <a:ahLst/>
              <a:cxnLst/>
              <a:rect l="l" t="t" r="r" b="b"/>
              <a:pathLst>
                <a:path w="2757" h="2758" extrusionOk="0">
                  <a:moveTo>
                    <a:pt x="1379" y="2757"/>
                  </a:moveTo>
                  <a:cubicBezTo>
                    <a:pt x="2137" y="2757"/>
                    <a:pt x="2756" y="2138"/>
                    <a:pt x="2756" y="1378"/>
                  </a:cubicBezTo>
                  <a:cubicBezTo>
                    <a:pt x="2756" y="620"/>
                    <a:pt x="2137" y="1"/>
                    <a:pt x="1379" y="1"/>
                  </a:cubicBezTo>
                  <a:cubicBezTo>
                    <a:pt x="619" y="1"/>
                    <a:pt x="0" y="620"/>
                    <a:pt x="0" y="1378"/>
                  </a:cubicBezTo>
                  <a:cubicBezTo>
                    <a:pt x="0" y="2138"/>
                    <a:pt x="619" y="2757"/>
                    <a:pt x="1379" y="2757"/>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4" name="Google Shape;3094;p20"/>
            <p:cNvSpPr/>
            <p:nvPr/>
          </p:nvSpPr>
          <p:spPr>
            <a:xfrm>
              <a:off x="2779094" y="30089"/>
              <a:ext cx="70655" cy="70662"/>
            </a:xfrm>
            <a:custGeom>
              <a:avLst/>
              <a:gdLst/>
              <a:ahLst/>
              <a:cxnLst/>
              <a:rect l="l" t="t" r="r" b="b"/>
              <a:pathLst>
                <a:path w="2757" h="2757" extrusionOk="0">
                  <a:moveTo>
                    <a:pt x="1379" y="2757"/>
                  </a:moveTo>
                  <a:cubicBezTo>
                    <a:pt x="2138" y="2757"/>
                    <a:pt x="2757" y="2138"/>
                    <a:pt x="2757" y="1380"/>
                  </a:cubicBezTo>
                  <a:cubicBezTo>
                    <a:pt x="2757" y="620"/>
                    <a:pt x="2138" y="1"/>
                    <a:pt x="1379" y="1"/>
                  </a:cubicBezTo>
                  <a:cubicBezTo>
                    <a:pt x="621" y="1"/>
                    <a:pt x="0" y="620"/>
                    <a:pt x="0" y="1380"/>
                  </a:cubicBezTo>
                  <a:cubicBezTo>
                    <a:pt x="0" y="2138"/>
                    <a:pt x="619" y="2757"/>
                    <a:pt x="1379" y="2757"/>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5" name="Google Shape;3095;p20"/>
            <p:cNvSpPr/>
            <p:nvPr/>
          </p:nvSpPr>
          <p:spPr>
            <a:xfrm>
              <a:off x="2908538" y="0"/>
              <a:ext cx="70655" cy="70662"/>
            </a:xfrm>
            <a:custGeom>
              <a:avLst/>
              <a:gdLst/>
              <a:ahLst/>
              <a:cxnLst/>
              <a:rect l="l" t="t" r="r" b="b"/>
              <a:pathLst>
                <a:path w="2757" h="2757" extrusionOk="0">
                  <a:moveTo>
                    <a:pt x="1378" y="0"/>
                  </a:moveTo>
                  <a:cubicBezTo>
                    <a:pt x="618" y="0"/>
                    <a:pt x="0" y="617"/>
                    <a:pt x="0" y="1379"/>
                  </a:cubicBezTo>
                  <a:cubicBezTo>
                    <a:pt x="0" y="2139"/>
                    <a:pt x="618" y="2756"/>
                    <a:pt x="1378" y="2756"/>
                  </a:cubicBezTo>
                  <a:cubicBezTo>
                    <a:pt x="2139" y="2756"/>
                    <a:pt x="2757" y="2139"/>
                    <a:pt x="2757" y="1379"/>
                  </a:cubicBezTo>
                  <a:cubicBezTo>
                    <a:pt x="2757" y="617"/>
                    <a:pt x="2139" y="0"/>
                    <a:pt x="137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6" name="Google Shape;3096;p20"/>
            <p:cNvSpPr/>
            <p:nvPr/>
          </p:nvSpPr>
          <p:spPr>
            <a:xfrm>
              <a:off x="3031217" y="5639"/>
              <a:ext cx="70655" cy="70662"/>
            </a:xfrm>
            <a:custGeom>
              <a:avLst/>
              <a:gdLst/>
              <a:ahLst/>
              <a:cxnLst/>
              <a:rect l="l" t="t" r="r" b="b"/>
              <a:pathLst>
                <a:path w="2757" h="2757" extrusionOk="0">
                  <a:moveTo>
                    <a:pt x="1378" y="2757"/>
                  </a:moveTo>
                  <a:cubicBezTo>
                    <a:pt x="2138" y="2757"/>
                    <a:pt x="2757" y="2138"/>
                    <a:pt x="2757" y="1380"/>
                  </a:cubicBezTo>
                  <a:cubicBezTo>
                    <a:pt x="2757" y="620"/>
                    <a:pt x="2138" y="1"/>
                    <a:pt x="1378" y="1"/>
                  </a:cubicBezTo>
                  <a:cubicBezTo>
                    <a:pt x="620" y="1"/>
                    <a:pt x="1" y="620"/>
                    <a:pt x="1" y="1380"/>
                  </a:cubicBezTo>
                  <a:cubicBezTo>
                    <a:pt x="1" y="2138"/>
                    <a:pt x="620" y="2757"/>
                    <a:pt x="1378" y="2757"/>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7" name="Google Shape;3097;p20"/>
            <p:cNvSpPr/>
            <p:nvPr/>
          </p:nvSpPr>
          <p:spPr>
            <a:xfrm>
              <a:off x="3161430" y="49056"/>
              <a:ext cx="70706" cy="70713"/>
            </a:xfrm>
            <a:custGeom>
              <a:avLst/>
              <a:gdLst/>
              <a:ahLst/>
              <a:cxnLst/>
              <a:rect l="l" t="t" r="r" b="b"/>
              <a:pathLst>
                <a:path w="2759" h="2759" extrusionOk="0">
                  <a:moveTo>
                    <a:pt x="1379" y="2759"/>
                  </a:moveTo>
                  <a:cubicBezTo>
                    <a:pt x="2139" y="2759"/>
                    <a:pt x="2758" y="2138"/>
                    <a:pt x="2758" y="1380"/>
                  </a:cubicBezTo>
                  <a:cubicBezTo>
                    <a:pt x="2758" y="621"/>
                    <a:pt x="2139" y="1"/>
                    <a:pt x="1379" y="1"/>
                  </a:cubicBezTo>
                  <a:cubicBezTo>
                    <a:pt x="621" y="1"/>
                    <a:pt x="0" y="620"/>
                    <a:pt x="0" y="1380"/>
                  </a:cubicBezTo>
                  <a:cubicBezTo>
                    <a:pt x="0" y="2138"/>
                    <a:pt x="621" y="2759"/>
                    <a:pt x="1379" y="275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8" name="Google Shape;3098;p20"/>
            <p:cNvSpPr/>
            <p:nvPr/>
          </p:nvSpPr>
          <p:spPr>
            <a:xfrm>
              <a:off x="3276575" y="86834"/>
              <a:ext cx="70681" cy="70662"/>
            </a:xfrm>
            <a:custGeom>
              <a:avLst/>
              <a:gdLst/>
              <a:ahLst/>
              <a:cxnLst/>
              <a:rect l="l" t="t" r="r" b="b"/>
              <a:pathLst>
                <a:path w="2758" h="2757" extrusionOk="0">
                  <a:moveTo>
                    <a:pt x="1380" y="2756"/>
                  </a:moveTo>
                  <a:cubicBezTo>
                    <a:pt x="2138" y="2756"/>
                    <a:pt x="2757" y="2138"/>
                    <a:pt x="2757" y="1379"/>
                  </a:cubicBezTo>
                  <a:cubicBezTo>
                    <a:pt x="2757" y="619"/>
                    <a:pt x="2138" y="0"/>
                    <a:pt x="1380" y="0"/>
                  </a:cubicBezTo>
                  <a:cubicBezTo>
                    <a:pt x="620" y="0"/>
                    <a:pt x="1" y="619"/>
                    <a:pt x="1" y="1379"/>
                  </a:cubicBezTo>
                  <a:cubicBezTo>
                    <a:pt x="1" y="2138"/>
                    <a:pt x="620" y="2756"/>
                    <a:pt x="1380" y="275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9" name="Google Shape;3099;p20"/>
            <p:cNvSpPr/>
            <p:nvPr/>
          </p:nvSpPr>
          <p:spPr>
            <a:xfrm>
              <a:off x="3406839" y="109465"/>
              <a:ext cx="70655" cy="70688"/>
            </a:xfrm>
            <a:custGeom>
              <a:avLst/>
              <a:gdLst/>
              <a:ahLst/>
              <a:cxnLst/>
              <a:rect l="l" t="t" r="r" b="b"/>
              <a:pathLst>
                <a:path w="2757" h="2758" extrusionOk="0">
                  <a:moveTo>
                    <a:pt x="1378" y="2758"/>
                  </a:moveTo>
                  <a:cubicBezTo>
                    <a:pt x="2138" y="2758"/>
                    <a:pt x="2757" y="2139"/>
                    <a:pt x="2757" y="1379"/>
                  </a:cubicBezTo>
                  <a:cubicBezTo>
                    <a:pt x="2757" y="619"/>
                    <a:pt x="2138" y="0"/>
                    <a:pt x="1378" y="0"/>
                  </a:cubicBezTo>
                  <a:cubicBezTo>
                    <a:pt x="619" y="0"/>
                    <a:pt x="0" y="619"/>
                    <a:pt x="0" y="1379"/>
                  </a:cubicBezTo>
                  <a:cubicBezTo>
                    <a:pt x="0" y="2139"/>
                    <a:pt x="619" y="2758"/>
                    <a:pt x="1378" y="2758"/>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0" name="Google Shape;3100;p20"/>
            <p:cNvSpPr/>
            <p:nvPr/>
          </p:nvSpPr>
          <p:spPr>
            <a:xfrm>
              <a:off x="3527647" y="75505"/>
              <a:ext cx="70655" cy="70688"/>
            </a:xfrm>
            <a:custGeom>
              <a:avLst/>
              <a:gdLst/>
              <a:ahLst/>
              <a:cxnLst/>
              <a:rect l="l" t="t" r="r" b="b"/>
              <a:pathLst>
                <a:path w="2757" h="2758" extrusionOk="0">
                  <a:moveTo>
                    <a:pt x="1378" y="2757"/>
                  </a:moveTo>
                  <a:cubicBezTo>
                    <a:pt x="2138" y="2757"/>
                    <a:pt x="2757" y="2138"/>
                    <a:pt x="2757" y="1378"/>
                  </a:cubicBezTo>
                  <a:cubicBezTo>
                    <a:pt x="2757" y="620"/>
                    <a:pt x="2138" y="1"/>
                    <a:pt x="1378" y="1"/>
                  </a:cubicBezTo>
                  <a:cubicBezTo>
                    <a:pt x="620" y="1"/>
                    <a:pt x="1" y="620"/>
                    <a:pt x="1" y="1378"/>
                  </a:cubicBezTo>
                  <a:cubicBezTo>
                    <a:pt x="1" y="2138"/>
                    <a:pt x="620" y="2757"/>
                    <a:pt x="1378" y="2757"/>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1" name="Google Shape;3101;p20"/>
            <p:cNvSpPr/>
            <p:nvPr/>
          </p:nvSpPr>
          <p:spPr>
            <a:xfrm>
              <a:off x="3694559" y="30089"/>
              <a:ext cx="70655" cy="70662"/>
            </a:xfrm>
            <a:custGeom>
              <a:avLst/>
              <a:gdLst/>
              <a:ahLst/>
              <a:cxnLst/>
              <a:rect l="l" t="t" r="r" b="b"/>
              <a:pathLst>
                <a:path w="2757" h="2757" extrusionOk="0">
                  <a:moveTo>
                    <a:pt x="1378" y="1"/>
                  </a:moveTo>
                  <a:cubicBezTo>
                    <a:pt x="616" y="1"/>
                    <a:pt x="0" y="618"/>
                    <a:pt x="0" y="1380"/>
                  </a:cubicBezTo>
                  <a:cubicBezTo>
                    <a:pt x="0" y="2140"/>
                    <a:pt x="616" y="2757"/>
                    <a:pt x="1378" y="2757"/>
                  </a:cubicBezTo>
                  <a:cubicBezTo>
                    <a:pt x="2139" y="2757"/>
                    <a:pt x="2757" y="2140"/>
                    <a:pt x="2757" y="1380"/>
                  </a:cubicBezTo>
                  <a:cubicBezTo>
                    <a:pt x="2757" y="618"/>
                    <a:pt x="2139" y="1"/>
                    <a:pt x="137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2" name="Google Shape;3102;p20"/>
            <p:cNvSpPr/>
            <p:nvPr/>
          </p:nvSpPr>
          <p:spPr>
            <a:xfrm>
              <a:off x="3823953" y="0"/>
              <a:ext cx="70655" cy="70662"/>
            </a:xfrm>
            <a:custGeom>
              <a:avLst/>
              <a:gdLst/>
              <a:ahLst/>
              <a:cxnLst/>
              <a:rect l="l" t="t" r="r" b="b"/>
              <a:pathLst>
                <a:path w="2757" h="2757" extrusionOk="0">
                  <a:moveTo>
                    <a:pt x="1380" y="2756"/>
                  </a:moveTo>
                  <a:cubicBezTo>
                    <a:pt x="2138" y="2756"/>
                    <a:pt x="2757" y="2137"/>
                    <a:pt x="2757" y="1379"/>
                  </a:cubicBezTo>
                  <a:cubicBezTo>
                    <a:pt x="2757" y="619"/>
                    <a:pt x="2138" y="0"/>
                    <a:pt x="1380" y="0"/>
                  </a:cubicBezTo>
                  <a:cubicBezTo>
                    <a:pt x="620" y="0"/>
                    <a:pt x="1" y="619"/>
                    <a:pt x="1" y="1379"/>
                  </a:cubicBezTo>
                  <a:cubicBezTo>
                    <a:pt x="1" y="2137"/>
                    <a:pt x="620" y="2756"/>
                    <a:pt x="1380" y="275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3" name="Google Shape;3103;p20"/>
            <p:cNvSpPr/>
            <p:nvPr/>
          </p:nvSpPr>
          <p:spPr>
            <a:xfrm>
              <a:off x="3946631" y="5639"/>
              <a:ext cx="70706" cy="70662"/>
            </a:xfrm>
            <a:custGeom>
              <a:avLst/>
              <a:gdLst/>
              <a:ahLst/>
              <a:cxnLst/>
              <a:rect l="l" t="t" r="r" b="b"/>
              <a:pathLst>
                <a:path w="2759" h="2757" extrusionOk="0">
                  <a:moveTo>
                    <a:pt x="1380" y="2757"/>
                  </a:moveTo>
                  <a:cubicBezTo>
                    <a:pt x="2138" y="2757"/>
                    <a:pt x="2759" y="2138"/>
                    <a:pt x="2759" y="1380"/>
                  </a:cubicBezTo>
                  <a:cubicBezTo>
                    <a:pt x="2759" y="620"/>
                    <a:pt x="2138" y="1"/>
                    <a:pt x="1380" y="1"/>
                  </a:cubicBezTo>
                  <a:cubicBezTo>
                    <a:pt x="620" y="1"/>
                    <a:pt x="1" y="620"/>
                    <a:pt x="1" y="1380"/>
                  </a:cubicBezTo>
                  <a:cubicBezTo>
                    <a:pt x="1" y="2138"/>
                    <a:pt x="620" y="2757"/>
                    <a:pt x="1380" y="2757"/>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4" name="Google Shape;3104;p20"/>
            <p:cNvSpPr/>
            <p:nvPr/>
          </p:nvSpPr>
          <p:spPr>
            <a:xfrm>
              <a:off x="4072181" y="49209"/>
              <a:ext cx="80214" cy="70713"/>
            </a:xfrm>
            <a:custGeom>
              <a:avLst/>
              <a:gdLst/>
              <a:ahLst/>
              <a:cxnLst/>
              <a:rect l="l" t="t" r="r" b="b"/>
              <a:pathLst>
                <a:path w="3130" h="2759" extrusionOk="0">
                  <a:moveTo>
                    <a:pt x="1564" y="1"/>
                  </a:moveTo>
                  <a:cubicBezTo>
                    <a:pt x="1389" y="1"/>
                    <a:pt x="1212" y="34"/>
                    <a:pt x="1041" y="104"/>
                  </a:cubicBezTo>
                  <a:cubicBezTo>
                    <a:pt x="337" y="395"/>
                    <a:pt x="0" y="1201"/>
                    <a:pt x="291" y="1905"/>
                  </a:cubicBezTo>
                  <a:cubicBezTo>
                    <a:pt x="510" y="2437"/>
                    <a:pt x="1024" y="2758"/>
                    <a:pt x="1566" y="2758"/>
                  </a:cubicBezTo>
                  <a:cubicBezTo>
                    <a:pt x="1741" y="2758"/>
                    <a:pt x="1918" y="2725"/>
                    <a:pt x="2089" y="2655"/>
                  </a:cubicBezTo>
                  <a:cubicBezTo>
                    <a:pt x="2793" y="2364"/>
                    <a:pt x="3130" y="1558"/>
                    <a:pt x="2839" y="854"/>
                  </a:cubicBezTo>
                  <a:cubicBezTo>
                    <a:pt x="2620" y="322"/>
                    <a:pt x="2106" y="1"/>
                    <a:pt x="156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5" name="Google Shape;3105;p20"/>
            <p:cNvSpPr/>
            <p:nvPr/>
          </p:nvSpPr>
          <p:spPr>
            <a:xfrm>
              <a:off x="4192015" y="86834"/>
              <a:ext cx="70706" cy="70662"/>
            </a:xfrm>
            <a:custGeom>
              <a:avLst/>
              <a:gdLst/>
              <a:ahLst/>
              <a:cxnLst/>
              <a:rect l="l" t="t" r="r" b="b"/>
              <a:pathLst>
                <a:path w="2759" h="2757" extrusionOk="0">
                  <a:moveTo>
                    <a:pt x="1379" y="2756"/>
                  </a:moveTo>
                  <a:cubicBezTo>
                    <a:pt x="2139" y="2756"/>
                    <a:pt x="2758" y="2138"/>
                    <a:pt x="2758" y="1379"/>
                  </a:cubicBezTo>
                  <a:cubicBezTo>
                    <a:pt x="2758" y="619"/>
                    <a:pt x="2139" y="0"/>
                    <a:pt x="1379" y="0"/>
                  </a:cubicBezTo>
                  <a:cubicBezTo>
                    <a:pt x="619" y="0"/>
                    <a:pt x="0" y="619"/>
                    <a:pt x="0" y="1379"/>
                  </a:cubicBezTo>
                  <a:cubicBezTo>
                    <a:pt x="0" y="2138"/>
                    <a:pt x="621" y="2756"/>
                    <a:pt x="1379" y="275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6" name="Google Shape;3106;p20"/>
            <p:cNvSpPr/>
            <p:nvPr/>
          </p:nvSpPr>
          <p:spPr>
            <a:xfrm>
              <a:off x="4322254" y="109465"/>
              <a:ext cx="70655" cy="70688"/>
            </a:xfrm>
            <a:custGeom>
              <a:avLst/>
              <a:gdLst/>
              <a:ahLst/>
              <a:cxnLst/>
              <a:rect l="l" t="t" r="r" b="b"/>
              <a:pathLst>
                <a:path w="2757" h="2758" extrusionOk="0">
                  <a:moveTo>
                    <a:pt x="1380" y="2758"/>
                  </a:moveTo>
                  <a:cubicBezTo>
                    <a:pt x="2138" y="2758"/>
                    <a:pt x="2757" y="2139"/>
                    <a:pt x="2757" y="1379"/>
                  </a:cubicBezTo>
                  <a:cubicBezTo>
                    <a:pt x="2757" y="619"/>
                    <a:pt x="2138" y="0"/>
                    <a:pt x="1380" y="0"/>
                  </a:cubicBezTo>
                  <a:cubicBezTo>
                    <a:pt x="621" y="0"/>
                    <a:pt x="1" y="619"/>
                    <a:pt x="1" y="1379"/>
                  </a:cubicBezTo>
                  <a:cubicBezTo>
                    <a:pt x="1" y="2139"/>
                    <a:pt x="620" y="2758"/>
                    <a:pt x="1380" y="2758"/>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7" name="Google Shape;3107;p20"/>
            <p:cNvSpPr/>
            <p:nvPr/>
          </p:nvSpPr>
          <p:spPr>
            <a:xfrm>
              <a:off x="4443087" y="75505"/>
              <a:ext cx="70655" cy="70688"/>
            </a:xfrm>
            <a:custGeom>
              <a:avLst/>
              <a:gdLst/>
              <a:ahLst/>
              <a:cxnLst/>
              <a:rect l="l" t="t" r="r" b="b"/>
              <a:pathLst>
                <a:path w="2757" h="2758" extrusionOk="0">
                  <a:moveTo>
                    <a:pt x="1377" y="2757"/>
                  </a:moveTo>
                  <a:cubicBezTo>
                    <a:pt x="2137" y="2757"/>
                    <a:pt x="2756" y="2138"/>
                    <a:pt x="2756" y="1378"/>
                  </a:cubicBezTo>
                  <a:cubicBezTo>
                    <a:pt x="2756" y="620"/>
                    <a:pt x="2137" y="1"/>
                    <a:pt x="1377" y="1"/>
                  </a:cubicBezTo>
                  <a:cubicBezTo>
                    <a:pt x="619" y="1"/>
                    <a:pt x="0" y="620"/>
                    <a:pt x="0" y="1378"/>
                  </a:cubicBezTo>
                  <a:cubicBezTo>
                    <a:pt x="0" y="2138"/>
                    <a:pt x="619" y="2757"/>
                    <a:pt x="1377" y="2757"/>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8" name="Google Shape;3108;p20"/>
            <p:cNvSpPr/>
            <p:nvPr/>
          </p:nvSpPr>
          <p:spPr>
            <a:xfrm>
              <a:off x="4604336" y="30089"/>
              <a:ext cx="70655" cy="70662"/>
            </a:xfrm>
            <a:custGeom>
              <a:avLst/>
              <a:gdLst/>
              <a:ahLst/>
              <a:cxnLst/>
              <a:rect l="l" t="t" r="r" b="b"/>
              <a:pathLst>
                <a:path w="2757" h="2757" extrusionOk="0">
                  <a:moveTo>
                    <a:pt x="1379" y="2757"/>
                  </a:moveTo>
                  <a:cubicBezTo>
                    <a:pt x="2137" y="2757"/>
                    <a:pt x="2756" y="2138"/>
                    <a:pt x="2756" y="1380"/>
                  </a:cubicBezTo>
                  <a:cubicBezTo>
                    <a:pt x="2756" y="620"/>
                    <a:pt x="2137" y="1"/>
                    <a:pt x="1379" y="1"/>
                  </a:cubicBezTo>
                  <a:cubicBezTo>
                    <a:pt x="619" y="1"/>
                    <a:pt x="0" y="620"/>
                    <a:pt x="0" y="1380"/>
                  </a:cubicBezTo>
                  <a:cubicBezTo>
                    <a:pt x="0" y="2138"/>
                    <a:pt x="619" y="2757"/>
                    <a:pt x="1379" y="2757"/>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9" name="Google Shape;3109;p20"/>
            <p:cNvSpPr/>
            <p:nvPr/>
          </p:nvSpPr>
          <p:spPr>
            <a:xfrm>
              <a:off x="4729013" y="26"/>
              <a:ext cx="80188" cy="70713"/>
            </a:xfrm>
            <a:custGeom>
              <a:avLst/>
              <a:gdLst/>
              <a:ahLst/>
              <a:cxnLst/>
              <a:rect l="l" t="t" r="r" b="b"/>
              <a:pathLst>
                <a:path w="3129" h="2759" extrusionOk="0">
                  <a:moveTo>
                    <a:pt x="1564" y="1"/>
                  </a:moveTo>
                  <a:cubicBezTo>
                    <a:pt x="1389" y="1"/>
                    <a:pt x="1211" y="34"/>
                    <a:pt x="1039" y="105"/>
                  </a:cubicBezTo>
                  <a:cubicBezTo>
                    <a:pt x="336" y="396"/>
                    <a:pt x="0" y="1200"/>
                    <a:pt x="289" y="1904"/>
                  </a:cubicBezTo>
                  <a:cubicBezTo>
                    <a:pt x="509" y="2436"/>
                    <a:pt x="1023" y="2758"/>
                    <a:pt x="1565" y="2758"/>
                  </a:cubicBezTo>
                  <a:cubicBezTo>
                    <a:pt x="1740" y="2758"/>
                    <a:pt x="1918" y="2725"/>
                    <a:pt x="2089" y="2654"/>
                  </a:cubicBezTo>
                  <a:cubicBezTo>
                    <a:pt x="2793" y="2364"/>
                    <a:pt x="3128" y="1559"/>
                    <a:pt x="2838" y="854"/>
                  </a:cubicBezTo>
                  <a:cubicBezTo>
                    <a:pt x="2620" y="322"/>
                    <a:pt x="2106" y="1"/>
                    <a:pt x="156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0" name="Google Shape;3110;p20"/>
            <p:cNvSpPr/>
            <p:nvPr/>
          </p:nvSpPr>
          <p:spPr>
            <a:xfrm>
              <a:off x="4856459" y="5639"/>
              <a:ext cx="70655" cy="70662"/>
            </a:xfrm>
            <a:custGeom>
              <a:avLst/>
              <a:gdLst/>
              <a:ahLst/>
              <a:cxnLst/>
              <a:rect l="l" t="t" r="r" b="b"/>
              <a:pathLst>
                <a:path w="2757" h="2757" extrusionOk="0">
                  <a:moveTo>
                    <a:pt x="1378" y="2757"/>
                  </a:moveTo>
                  <a:cubicBezTo>
                    <a:pt x="2138" y="2757"/>
                    <a:pt x="2757" y="2138"/>
                    <a:pt x="2757" y="1380"/>
                  </a:cubicBezTo>
                  <a:cubicBezTo>
                    <a:pt x="2757" y="620"/>
                    <a:pt x="2138" y="1"/>
                    <a:pt x="1378" y="1"/>
                  </a:cubicBezTo>
                  <a:cubicBezTo>
                    <a:pt x="618" y="1"/>
                    <a:pt x="0" y="620"/>
                    <a:pt x="0" y="1380"/>
                  </a:cubicBezTo>
                  <a:cubicBezTo>
                    <a:pt x="0" y="2138"/>
                    <a:pt x="619" y="2757"/>
                    <a:pt x="1378" y="2757"/>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1" name="Google Shape;3111;p20"/>
            <p:cNvSpPr/>
            <p:nvPr/>
          </p:nvSpPr>
          <p:spPr>
            <a:xfrm>
              <a:off x="4986672" y="49056"/>
              <a:ext cx="70706" cy="70662"/>
            </a:xfrm>
            <a:custGeom>
              <a:avLst/>
              <a:gdLst/>
              <a:ahLst/>
              <a:cxnLst/>
              <a:rect l="l" t="t" r="r" b="b"/>
              <a:pathLst>
                <a:path w="2759" h="2757" extrusionOk="0">
                  <a:moveTo>
                    <a:pt x="1379" y="1"/>
                  </a:moveTo>
                  <a:cubicBezTo>
                    <a:pt x="618" y="1"/>
                    <a:pt x="0" y="618"/>
                    <a:pt x="0" y="1380"/>
                  </a:cubicBezTo>
                  <a:cubicBezTo>
                    <a:pt x="0" y="2141"/>
                    <a:pt x="618" y="2757"/>
                    <a:pt x="1379" y="2757"/>
                  </a:cubicBezTo>
                  <a:cubicBezTo>
                    <a:pt x="2141" y="2757"/>
                    <a:pt x="2758" y="2141"/>
                    <a:pt x="2758" y="1380"/>
                  </a:cubicBezTo>
                  <a:cubicBezTo>
                    <a:pt x="2758" y="618"/>
                    <a:pt x="2141" y="1"/>
                    <a:pt x="137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2" name="Google Shape;3112;p20"/>
            <p:cNvSpPr/>
            <p:nvPr/>
          </p:nvSpPr>
          <p:spPr>
            <a:xfrm>
              <a:off x="5101817" y="86834"/>
              <a:ext cx="70655" cy="70662"/>
            </a:xfrm>
            <a:custGeom>
              <a:avLst/>
              <a:gdLst/>
              <a:ahLst/>
              <a:cxnLst/>
              <a:rect l="l" t="t" r="r" b="b"/>
              <a:pathLst>
                <a:path w="2757" h="2757" extrusionOk="0">
                  <a:moveTo>
                    <a:pt x="1378" y="2756"/>
                  </a:moveTo>
                  <a:cubicBezTo>
                    <a:pt x="2138" y="2756"/>
                    <a:pt x="2757" y="2138"/>
                    <a:pt x="2757" y="1379"/>
                  </a:cubicBezTo>
                  <a:cubicBezTo>
                    <a:pt x="2757" y="619"/>
                    <a:pt x="2138" y="0"/>
                    <a:pt x="1378" y="0"/>
                  </a:cubicBezTo>
                  <a:cubicBezTo>
                    <a:pt x="620" y="0"/>
                    <a:pt x="1" y="619"/>
                    <a:pt x="1" y="1379"/>
                  </a:cubicBezTo>
                  <a:cubicBezTo>
                    <a:pt x="1" y="2138"/>
                    <a:pt x="620" y="2756"/>
                    <a:pt x="1378" y="275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3" name="Google Shape;3113;p20"/>
            <p:cNvSpPr/>
            <p:nvPr/>
          </p:nvSpPr>
          <p:spPr>
            <a:xfrm>
              <a:off x="5232030" y="109465"/>
              <a:ext cx="70706" cy="70688"/>
            </a:xfrm>
            <a:custGeom>
              <a:avLst/>
              <a:gdLst/>
              <a:ahLst/>
              <a:cxnLst/>
              <a:rect l="l" t="t" r="r" b="b"/>
              <a:pathLst>
                <a:path w="2759" h="2758" extrusionOk="0">
                  <a:moveTo>
                    <a:pt x="1379" y="2758"/>
                  </a:moveTo>
                  <a:cubicBezTo>
                    <a:pt x="2138" y="2758"/>
                    <a:pt x="2758" y="2139"/>
                    <a:pt x="2758" y="1379"/>
                  </a:cubicBezTo>
                  <a:cubicBezTo>
                    <a:pt x="2758" y="619"/>
                    <a:pt x="2138" y="0"/>
                    <a:pt x="1379" y="0"/>
                  </a:cubicBezTo>
                  <a:cubicBezTo>
                    <a:pt x="621" y="0"/>
                    <a:pt x="1" y="619"/>
                    <a:pt x="1" y="1379"/>
                  </a:cubicBezTo>
                  <a:cubicBezTo>
                    <a:pt x="1" y="2139"/>
                    <a:pt x="620" y="2758"/>
                    <a:pt x="1379" y="2758"/>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4" name="Google Shape;3114;p20"/>
            <p:cNvSpPr/>
            <p:nvPr/>
          </p:nvSpPr>
          <p:spPr>
            <a:xfrm>
              <a:off x="5352838" y="75505"/>
              <a:ext cx="70655" cy="70688"/>
            </a:xfrm>
            <a:custGeom>
              <a:avLst/>
              <a:gdLst/>
              <a:ahLst/>
              <a:cxnLst/>
              <a:rect l="l" t="t" r="r" b="b"/>
              <a:pathLst>
                <a:path w="2757" h="2758" extrusionOk="0">
                  <a:moveTo>
                    <a:pt x="1380" y="2757"/>
                  </a:moveTo>
                  <a:cubicBezTo>
                    <a:pt x="2138" y="2757"/>
                    <a:pt x="2757" y="2138"/>
                    <a:pt x="2757" y="1378"/>
                  </a:cubicBezTo>
                  <a:cubicBezTo>
                    <a:pt x="2757" y="620"/>
                    <a:pt x="2138" y="1"/>
                    <a:pt x="1380" y="1"/>
                  </a:cubicBezTo>
                  <a:cubicBezTo>
                    <a:pt x="620" y="1"/>
                    <a:pt x="1" y="620"/>
                    <a:pt x="1" y="1378"/>
                  </a:cubicBezTo>
                  <a:cubicBezTo>
                    <a:pt x="1" y="2138"/>
                    <a:pt x="620" y="2757"/>
                    <a:pt x="1380" y="2757"/>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5" name="Google Shape;3115;p20"/>
            <p:cNvSpPr/>
            <p:nvPr/>
          </p:nvSpPr>
          <p:spPr>
            <a:xfrm>
              <a:off x="5519750" y="30089"/>
              <a:ext cx="70655" cy="70662"/>
            </a:xfrm>
            <a:custGeom>
              <a:avLst/>
              <a:gdLst/>
              <a:ahLst/>
              <a:cxnLst/>
              <a:rect l="l" t="t" r="r" b="b"/>
              <a:pathLst>
                <a:path w="2757" h="2757" extrusionOk="0">
                  <a:moveTo>
                    <a:pt x="1380" y="2757"/>
                  </a:moveTo>
                  <a:cubicBezTo>
                    <a:pt x="2138" y="2757"/>
                    <a:pt x="2757" y="2138"/>
                    <a:pt x="2757" y="1380"/>
                  </a:cubicBezTo>
                  <a:cubicBezTo>
                    <a:pt x="2757" y="620"/>
                    <a:pt x="2138" y="1"/>
                    <a:pt x="1380" y="1"/>
                  </a:cubicBezTo>
                  <a:cubicBezTo>
                    <a:pt x="620" y="1"/>
                    <a:pt x="1" y="620"/>
                    <a:pt x="1" y="1380"/>
                  </a:cubicBezTo>
                  <a:cubicBezTo>
                    <a:pt x="1" y="2138"/>
                    <a:pt x="620" y="2757"/>
                    <a:pt x="1380" y="2757"/>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6" name="Google Shape;3116;p20"/>
            <p:cNvSpPr/>
            <p:nvPr/>
          </p:nvSpPr>
          <p:spPr>
            <a:xfrm>
              <a:off x="5649195" y="0"/>
              <a:ext cx="70655" cy="70662"/>
            </a:xfrm>
            <a:custGeom>
              <a:avLst/>
              <a:gdLst/>
              <a:ahLst/>
              <a:cxnLst/>
              <a:rect l="l" t="t" r="r" b="b"/>
              <a:pathLst>
                <a:path w="2757" h="2757" extrusionOk="0">
                  <a:moveTo>
                    <a:pt x="1378" y="0"/>
                  </a:moveTo>
                  <a:cubicBezTo>
                    <a:pt x="618" y="0"/>
                    <a:pt x="1" y="617"/>
                    <a:pt x="1" y="1379"/>
                  </a:cubicBezTo>
                  <a:cubicBezTo>
                    <a:pt x="1" y="2139"/>
                    <a:pt x="618" y="2756"/>
                    <a:pt x="1378" y="2756"/>
                  </a:cubicBezTo>
                  <a:cubicBezTo>
                    <a:pt x="2139" y="2756"/>
                    <a:pt x="2757" y="2139"/>
                    <a:pt x="2757" y="1379"/>
                  </a:cubicBezTo>
                  <a:cubicBezTo>
                    <a:pt x="2757" y="617"/>
                    <a:pt x="2139" y="0"/>
                    <a:pt x="137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7" name="Google Shape;3117;p20"/>
            <p:cNvSpPr/>
            <p:nvPr/>
          </p:nvSpPr>
          <p:spPr>
            <a:xfrm>
              <a:off x="5771873" y="5639"/>
              <a:ext cx="70655" cy="70662"/>
            </a:xfrm>
            <a:custGeom>
              <a:avLst/>
              <a:gdLst/>
              <a:ahLst/>
              <a:cxnLst/>
              <a:rect l="l" t="t" r="r" b="b"/>
              <a:pathLst>
                <a:path w="2757" h="2757" extrusionOk="0">
                  <a:moveTo>
                    <a:pt x="1378" y="2757"/>
                  </a:moveTo>
                  <a:cubicBezTo>
                    <a:pt x="2138" y="2757"/>
                    <a:pt x="2757" y="2138"/>
                    <a:pt x="2757" y="1380"/>
                  </a:cubicBezTo>
                  <a:cubicBezTo>
                    <a:pt x="2757" y="620"/>
                    <a:pt x="2138" y="1"/>
                    <a:pt x="1378" y="1"/>
                  </a:cubicBezTo>
                  <a:cubicBezTo>
                    <a:pt x="620" y="1"/>
                    <a:pt x="1" y="620"/>
                    <a:pt x="1" y="1380"/>
                  </a:cubicBezTo>
                  <a:cubicBezTo>
                    <a:pt x="1" y="2138"/>
                    <a:pt x="620" y="2757"/>
                    <a:pt x="1378" y="2757"/>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8" name="Google Shape;3118;p20"/>
            <p:cNvSpPr/>
            <p:nvPr/>
          </p:nvSpPr>
          <p:spPr>
            <a:xfrm>
              <a:off x="5902138" y="49056"/>
              <a:ext cx="70655" cy="70662"/>
            </a:xfrm>
            <a:custGeom>
              <a:avLst/>
              <a:gdLst/>
              <a:ahLst/>
              <a:cxnLst/>
              <a:rect l="l" t="t" r="r" b="b"/>
              <a:pathLst>
                <a:path w="2757" h="2757" extrusionOk="0">
                  <a:moveTo>
                    <a:pt x="1378" y="1"/>
                  </a:moveTo>
                  <a:cubicBezTo>
                    <a:pt x="618" y="1"/>
                    <a:pt x="0" y="618"/>
                    <a:pt x="0" y="1380"/>
                  </a:cubicBezTo>
                  <a:cubicBezTo>
                    <a:pt x="0" y="2141"/>
                    <a:pt x="618" y="2757"/>
                    <a:pt x="1378" y="2757"/>
                  </a:cubicBezTo>
                  <a:cubicBezTo>
                    <a:pt x="2139" y="2757"/>
                    <a:pt x="2756" y="2141"/>
                    <a:pt x="2756" y="1380"/>
                  </a:cubicBezTo>
                  <a:cubicBezTo>
                    <a:pt x="2756" y="618"/>
                    <a:pt x="2139" y="1"/>
                    <a:pt x="137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9" name="Google Shape;3119;p20"/>
            <p:cNvSpPr/>
            <p:nvPr/>
          </p:nvSpPr>
          <p:spPr>
            <a:xfrm>
              <a:off x="6017257" y="86834"/>
              <a:ext cx="70655" cy="70662"/>
            </a:xfrm>
            <a:custGeom>
              <a:avLst/>
              <a:gdLst/>
              <a:ahLst/>
              <a:cxnLst/>
              <a:rect l="l" t="t" r="r" b="b"/>
              <a:pathLst>
                <a:path w="2757" h="2757" extrusionOk="0">
                  <a:moveTo>
                    <a:pt x="1379" y="2756"/>
                  </a:moveTo>
                  <a:cubicBezTo>
                    <a:pt x="2137" y="2756"/>
                    <a:pt x="2756" y="2138"/>
                    <a:pt x="2756" y="1379"/>
                  </a:cubicBezTo>
                  <a:cubicBezTo>
                    <a:pt x="2756" y="619"/>
                    <a:pt x="2137" y="0"/>
                    <a:pt x="1379" y="0"/>
                  </a:cubicBezTo>
                  <a:cubicBezTo>
                    <a:pt x="621" y="0"/>
                    <a:pt x="0" y="619"/>
                    <a:pt x="0" y="1379"/>
                  </a:cubicBezTo>
                  <a:cubicBezTo>
                    <a:pt x="0" y="2138"/>
                    <a:pt x="619" y="2756"/>
                    <a:pt x="1379" y="275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0" name="Google Shape;3120;p20"/>
            <p:cNvSpPr/>
            <p:nvPr/>
          </p:nvSpPr>
          <p:spPr>
            <a:xfrm>
              <a:off x="6147496" y="109465"/>
              <a:ext cx="70655" cy="70688"/>
            </a:xfrm>
            <a:custGeom>
              <a:avLst/>
              <a:gdLst/>
              <a:ahLst/>
              <a:cxnLst/>
              <a:rect l="l" t="t" r="r" b="b"/>
              <a:pathLst>
                <a:path w="2757" h="2758" extrusionOk="0">
                  <a:moveTo>
                    <a:pt x="1378" y="2758"/>
                  </a:moveTo>
                  <a:cubicBezTo>
                    <a:pt x="2138" y="2758"/>
                    <a:pt x="2757" y="2139"/>
                    <a:pt x="2757" y="1379"/>
                  </a:cubicBezTo>
                  <a:cubicBezTo>
                    <a:pt x="2757" y="619"/>
                    <a:pt x="2138" y="0"/>
                    <a:pt x="1378" y="0"/>
                  </a:cubicBezTo>
                  <a:cubicBezTo>
                    <a:pt x="620" y="0"/>
                    <a:pt x="1" y="619"/>
                    <a:pt x="1" y="1379"/>
                  </a:cubicBezTo>
                  <a:cubicBezTo>
                    <a:pt x="1" y="2139"/>
                    <a:pt x="620" y="2758"/>
                    <a:pt x="1378" y="2758"/>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1" name="Google Shape;3121;p20"/>
            <p:cNvSpPr/>
            <p:nvPr/>
          </p:nvSpPr>
          <p:spPr>
            <a:xfrm>
              <a:off x="6268304" y="75505"/>
              <a:ext cx="70655" cy="70688"/>
            </a:xfrm>
            <a:custGeom>
              <a:avLst/>
              <a:gdLst/>
              <a:ahLst/>
              <a:cxnLst/>
              <a:rect l="l" t="t" r="r" b="b"/>
              <a:pathLst>
                <a:path w="2757" h="2758" extrusionOk="0">
                  <a:moveTo>
                    <a:pt x="1378" y="2757"/>
                  </a:moveTo>
                  <a:cubicBezTo>
                    <a:pt x="2138" y="2757"/>
                    <a:pt x="2757" y="2138"/>
                    <a:pt x="2757" y="1378"/>
                  </a:cubicBezTo>
                  <a:cubicBezTo>
                    <a:pt x="2757" y="620"/>
                    <a:pt x="2136" y="1"/>
                    <a:pt x="1378" y="1"/>
                  </a:cubicBezTo>
                  <a:cubicBezTo>
                    <a:pt x="618" y="1"/>
                    <a:pt x="1" y="620"/>
                    <a:pt x="1" y="1378"/>
                  </a:cubicBezTo>
                  <a:cubicBezTo>
                    <a:pt x="1" y="2138"/>
                    <a:pt x="620" y="2757"/>
                    <a:pt x="1378" y="2757"/>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2" name="Google Shape;3122;p20"/>
            <p:cNvSpPr/>
            <p:nvPr/>
          </p:nvSpPr>
          <p:spPr>
            <a:xfrm>
              <a:off x="6429552" y="30089"/>
              <a:ext cx="70681" cy="70662"/>
            </a:xfrm>
            <a:custGeom>
              <a:avLst/>
              <a:gdLst/>
              <a:ahLst/>
              <a:cxnLst/>
              <a:rect l="l" t="t" r="r" b="b"/>
              <a:pathLst>
                <a:path w="2758" h="2757" extrusionOk="0">
                  <a:moveTo>
                    <a:pt x="1378" y="1"/>
                  </a:moveTo>
                  <a:cubicBezTo>
                    <a:pt x="617" y="1"/>
                    <a:pt x="1" y="618"/>
                    <a:pt x="1" y="1380"/>
                  </a:cubicBezTo>
                  <a:cubicBezTo>
                    <a:pt x="1" y="2140"/>
                    <a:pt x="617" y="2757"/>
                    <a:pt x="1378" y="2757"/>
                  </a:cubicBezTo>
                  <a:cubicBezTo>
                    <a:pt x="2140" y="2757"/>
                    <a:pt x="2757" y="2140"/>
                    <a:pt x="2757" y="1380"/>
                  </a:cubicBezTo>
                  <a:cubicBezTo>
                    <a:pt x="2757" y="618"/>
                    <a:pt x="2140" y="1"/>
                    <a:pt x="137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3" name="Google Shape;3123;p20"/>
            <p:cNvSpPr/>
            <p:nvPr/>
          </p:nvSpPr>
          <p:spPr>
            <a:xfrm>
              <a:off x="6558971" y="0"/>
              <a:ext cx="70655" cy="70662"/>
            </a:xfrm>
            <a:custGeom>
              <a:avLst/>
              <a:gdLst/>
              <a:ahLst/>
              <a:cxnLst/>
              <a:rect l="l" t="t" r="r" b="b"/>
              <a:pathLst>
                <a:path w="2757" h="2757" extrusionOk="0">
                  <a:moveTo>
                    <a:pt x="1379" y="0"/>
                  </a:moveTo>
                  <a:cubicBezTo>
                    <a:pt x="618" y="0"/>
                    <a:pt x="0" y="617"/>
                    <a:pt x="0" y="1379"/>
                  </a:cubicBezTo>
                  <a:cubicBezTo>
                    <a:pt x="0" y="2139"/>
                    <a:pt x="618" y="2756"/>
                    <a:pt x="1379" y="2756"/>
                  </a:cubicBezTo>
                  <a:cubicBezTo>
                    <a:pt x="2139" y="2756"/>
                    <a:pt x="2756" y="2139"/>
                    <a:pt x="2756" y="1379"/>
                  </a:cubicBezTo>
                  <a:cubicBezTo>
                    <a:pt x="2756" y="617"/>
                    <a:pt x="2139" y="0"/>
                    <a:pt x="137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4" name="Google Shape;3124;p20"/>
            <p:cNvSpPr/>
            <p:nvPr/>
          </p:nvSpPr>
          <p:spPr>
            <a:xfrm>
              <a:off x="6681650" y="5639"/>
              <a:ext cx="70655" cy="70662"/>
            </a:xfrm>
            <a:custGeom>
              <a:avLst/>
              <a:gdLst/>
              <a:ahLst/>
              <a:cxnLst/>
              <a:rect l="l" t="t" r="r" b="b"/>
              <a:pathLst>
                <a:path w="2757" h="2757" extrusionOk="0">
                  <a:moveTo>
                    <a:pt x="1379" y="2757"/>
                  </a:moveTo>
                  <a:cubicBezTo>
                    <a:pt x="2138" y="2757"/>
                    <a:pt x="2757" y="2138"/>
                    <a:pt x="2757" y="1380"/>
                  </a:cubicBezTo>
                  <a:cubicBezTo>
                    <a:pt x="2757" y="620"/>
                    <a:pt x="2138" y="1"/>
                    <a:pt x="1379" y="1"/>
                  </a:cubicBezTo>
                  <a:cubicBezTo>
                    <a:pt x="619" y="1"/>
                    <a:pt x="0" y="620"/>
                    <a:pt x="0" y="1380"/>
                  </a:cubicBezTo>
                  <a:cubicBezTo>
                    <a:pt x="0" y="2138"/>
                    <a:pt x="619" y="2757"/>
                    <a:pt x="1379" y="2757"/>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5" name="Google Shape;3125;p20"/>
            <p:cNvSpPr/>
            <p:nvPr/>
          </p:nvSpPr>
          <p:spPr>
            <a:xfrm>
              <a:off x="6811914" y="49056"/>
              <a:ext cx="70655" cy="70713"/>
            </a:xfrm>
            <a:custGeom>
              <a:avLst/>
              <a:gdLst/>
              <a:ahLst/>
              <a:cxnLst/>
              <a:rect l="l" t="t" r="r" b="b"/>
              <a:pathLst>
                <a:path w="2757" h="2759" extrusionOk="0">
                  <a:moveTo>
                    <a:pt x="1377" y="2759"/>
                  </a:moveTo>
                  <a:cubicBezTo>
                    <a:pt x="2137" y="2759"/>
                    <a:pt x="2756" y="2138"/>
                    <a:pt x="2756" y="1380"/>
                  </a:cubicBezTo>
                  <a:cubicBezTo>
                    <a:pt x="2756" y="621"/>
                    <a:pt x="2137" y="1"/>
                    <a:pt x="1377" y="1"/>
                  </a:cubicBezTo>
                  <a:cubicBezTo>
                    <a:pt x="619" y="1"/>
                    <a:pt x="0" y="620"/>
                    <a:pt x="0" y="1380"/>
                  </a:cubicBezTo>
                  <a:cubicBezTo>
                    <a:pt x="0" y="2138"/>
                    <a:pt x="619" y="2759"/>
                    <a:pt x="1377" y="275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6" name="Google Shape;3126;p20"/>
            <p:cNvSpPr/>
            <p:nvPr/>
          </p:nvSpPr>
          <p:spPr>
            <a:xfrm>
              <a:off x="6927007" y="86834"/>
              <a:ext cx="70706" cy="70662"/>
            </a:xfrm>
            <a:custGeom>
              <a:avLst/>
              <a:gdLst/>
              <a:ahLst/>
              <a:cxnLst/>
              <a:rect l="l" t="t" r="r" b="b"/>
              <a:pathLst>
                <a:path w="2759" h="2757" extrusionOk="0">
                  <a:moveTo>
                    <a:pt x="1380" y="2756"/>
                  </a:moveTo>
                  <a:cubicBezTo>
                    <a:pt x="2138" y="2756"/>
                    <a:pt x="2759" y="2138"/>
                    <a:pt x="2759" y="1379"/>
                  </a:cubicBezTo>
                  <a:cubicBezTo>
                    <a:pt x="2759" y="619"/>
                    <a:pt x="2140" y="0"/>
                    <a:pt x="1380" y="0"/>
                  </a:cubicBezTo>
                  <a:cubicBezTo>
                    <a:pt x="620" y="0"/>
                    <a:pt x="1" y="619"/>
                    <a:pt x="1" y="1379"/>
                  </a:cubicBezTo>
                  <a:cubicBezTo>
                    <a:pt x="1" y="2138"/>
                    <a:pt x="620" y="2756"/>
                    <a:pt x="1380" y="275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7" name="Google Shape;3127;p20"/>
            <p:cNvSpPr/>
            <p:nvPr/>
          </p:nvSpPr>
          <p:spPr>
            <a:xfrm>
              <a:off x="7057272" y="109465"/>
              <a:ext cx="70655" cy="70688"/>
            </a:xfrm>
            <a:custGeom>
              <a:avLst/>
              <a:gdLst/>
              <a:ahLst/>
              <a:cxnLst/>
              <a:rect l="l" t="t" r="r" b="b"/>
              <a:pathLst>
                <a:path w="2757" h="2758" extrusionOk="0">
                  <a:moveTo>
                    <a:pt x="1379" y="2758"/>
                  </a:moveTo>
                  <a:cubicBezTo>
                    <a:pt x="2138" y="2758"/>
                    <a:pt x="2757" y="2139"/>
                    <a:pt x="2757" y="1379"/>
                  </a:cubicBezTo>
                  <a:cubicBezTo>
                    <a:pt x="2757" y="619"/>
                    <a:pt x="2138" y="0"/>
                    <a:pt x="1379" y="0"/>
                  </a:cubicBezTo>
                  <a:cubicBezTo>
                    <a:pt x="619" y="0"/>
                    <a:pt x="0" y="619"/>
                    <a:pt x="0" y="1379"/>
                  </a:cubicBezTo>
                  <a:cubicBezTo>
                    <a:pt x="0" y="2139"/>
                    <a:pt x="619" y="2758"/>
                    <a:pt x="1379" y="2758"/>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8" name="Google Shape;3128;p20"/>
            <p:cNvSpPr/>
            <p:nvPr/>
          </p:nvSpPr>
          <p:spPr>
            <a:xfrm>
              <a:off x="7178080" y="75505"/>
              <a:ext cx="70655" cy="70688"/>
            </a:xfrm>
            <a:custGeom>
              <a:avLst/>
              <a:gdLst/>
              <a:ahLst/>
              <a:cxnLst/>
              <a:rect l="l" t="t" r="r" b="b"/>
              <a:pathLst>
                <a:path w="2757" h="2758" extrusionOk="0">
                  <a:moveTo>
                    <a:pt x="1378" y="2757"/>
                  </a:moveTo>
                  <a:cubicBezTo>
                    <a:pt x="2138" y="2757"/>
                    <a:pt x="2757" y="2138"/>
                    <a:pt x="2757" y="1378"/>
                  </a:cubicBezTo>
                  <a:cubicBezTo>
                    <a:pt x="2757" y="620"/>
                    <a:pt x="2138" y="1"/>
                    <a:pt x="1378" y="1"/>
                  </a:cubicBezTo>
                  <a:cubicBezTo>
                    <a:pt x="619" y="1"/>
                    <a:pt x="1" y="620"/>
                    <a:pt x="1" y="1378"/>
                  </a:cubicBezTo>
                  <a:cubicBezTo>
                    <a:pt x="1" y="2138"/>
                    <a:pt x="619" y="2757"/>
                    <a:pt x="1378" y="2757"/>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9" name="Google Shape;3129;p20"/>
            <p:cNvSpPr/>
            <p:nvPr/>
          </p:nvSpPr>
          <p:spPr>
            <a:xfrm>
              <a:off x="8250946" y="30089"/>
              <a:ext cx="70655" cy="70662"/>
            </a:xfrm>
            <a:custGeom>
              <a:avLst/>
              <a:gdLst/>
              <a:ahLst/>
              <a:cxnLst/>
              <a:rect l="l" t="t" r="r" b="b"/>
              <a:pathLst>
                <a:path w="2757" h="2757" extrusionOk="0">
                  <a:moveTo>
                    <a:pt x="1379" y="2757"/>
                  </a:moveTo>
                  <a:cubicBezTo>
                    <a:pt x="2138" y="2757"/>
                    <a:pt x="2757" y="2138"/>
                    <a:pt x="2757" y="1380"/>
                  </a:cubicBezTo>
                  <a:cubicBezTo>
                    <a:pt x="2757" y="620"/>
                    <a:pt x="2138" y="1"/>
                    <a:pt x="1379" y="1"/>
                  </a:cubicBezTo>
                  <a:cubicBezTo>
                    <a:pt x="619" y="1"/>
                    <a:pt x="1" y="620"/>
                    <a:pt x="1" y="1380"/>
                  </a:cubicBezTo>
                  <a:cubicBezTo>
                    <a:pt x="1" y="2138"/>
                    <a:pt x="619" y="2757"/>
                    <a:pt x="1379" y="2757"/>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0" name="Google Shape;3130;p20"/>
            <p:cNvSpPr/>
            <p:nvPr/>
          </p:nvSpPr>
          <p:spPr>
            <a:xfrm>
              <a:off x="8380391" y="0"/>
              <a:ext cx="70655" cy="70662"/>
            </a:xfrm>
            <a:custGeom>
              <a:avLst/>
              <a:gdLst/>
              <a:ahLst/>
              <a:cxnLst/>
              <a:rect l="l" t="t" r="r" b="b"/>
              <a:pathLst>
                <a:path w="2757" h="2757" extrusionOk="0">
                  <a:moveTo>
                    <a:pt x="1378" y="2756"/>
                  </a:moveTo>
                  <a:cubicBezTo>
                    <a:pt x="2138" y="2756"/>
                    <a:pt x="2757" y="2137"/>
                    <a:pt x="2757" y="1379"/>
                  </a:cubicBezTo>
                  <a:cubicBezTo>
                    <a:pt x="2757" y="619"/>
                    <a:pt x="2138" y="0"/>
                    <a:pt x="1378" y="0"/>
                  </a:cubicBezTo>
                  <a:cubicBezTo>
                    <a:pt x="619" y="0"/>
                    <a:pt x="1" y="619"/>
                    <a:pt x="1" y="1379"/>
                  </a:cubicBezTo>
                  <a:cubicBezTo>
                    <a:pt x="1" y="2137"/>
                    <a:pt x="619" y="2756"/>
                    <a:pt x="1378" y="275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1" name="Google Shape;3131;p20"/>
            <p:cNvSpPr/>
            <p:nvPr/>
          </p:nvSpPr>
          <p:spPr>
            <a:xfrm>
              <a:off x="8503070" y="5639"/>
              <a:ext cx="70655" cy="70662"/>
            </a:xfrm>
            <a:custGeom>
              <a:avLst/>
              <a:gdLst/>
              <a:ahLst/>
              <a:cxnLst/>
              <a:rect l="l" t="t" r="r" b="b"/>
              <a:pathLst>
                <a:path w="2757" h="2757" extrusionOk="0">
                  <a:moveTo>
                    <a:pt x="1378" y="2757"/>
                  </a:moveTo>
                  <a:cubicBezTo>
                    <a:pt x="2138" y="2757"/>
                    <a:pt x="2757" y="2138"/>
                    <a:pt x="2757" y="1380"/>
                  </a:cubicBezTo>
                  <a:cubicBezTo>
                    <a:pt x="2757" y="620"/>
                    <a:pt x="2138" y="1"/>
                    <a:pt x="1378" y="1"/>
                  </a:cubicBezTo>
                  <a:cubicBezTo>
                    <a:pt x="620" y="1"/>
                    <a:pt x="1" y="620"/>
                    <a:pt x="1" y="1380"/>
                  </a:cubicBezTo>
                  <a:cubicBezTo>
                    <a:pt x="1" y="2138"/>
                    <a:pt x="620" y="2757"/>
                    <a:pt x="1378" y="2757"/>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2" name="Google Shape;3132;p20"/>
            <p:cNvSpPr/>
            <p:nvPr/>
          </p:nvSpPr>
          <p:spPr>
            <a:xfrm>
              <a:off x="8633334" y="49056"/>
              <a:ext cx="70655" cy="70713"/>
            </a:xfrm>
            <a:custGeom>
              <a:avLst/>
              <a:gdLst/>
              <a:ahLst/>
              <a:cxnLst/>
              <a:rect l="l" t="t" r="r" b="b"/>
              <a:pathLst>
                <a:path w="2757" h="2759" extrusionOk="0">
                  <a:moveTo>
                    <a:pt x="1377" y="2759"/>
                  </a:moveTo>
                  <a:cubicBezTo>
                    <a:pt x="2137" y="2759"/>
                    <a:pt x="2756" y="2138"/>
                    <a:pt x="2756" y="1380"/>
                  </a:cubicBezTo>
                  <a:cubicBezTo>
                    <a:pt x="2756" y="621"/>
                    <a:pt x="2137" y="1"/>
                    <a:pt x="1377" y="1"/>
                  </a:cubicBezTo>
                  <a:cubicBezTo>
                    <a:pt x="619" y="1"/>
                    <a:pt x="0" y="620"/>
                    <a:pt x="0" y="1380"/>
                  </a:cubicBezTo>
                  <a:cubicBezTo>
                    <a:pt x="0" y="2138"/>
                    <a:pt x="619" y="2759"/>
                    <a:pt x="1377" y="275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3" name="Google Shape;3133;p20"/>
            <p:cNvSpPr/>
            <p:nvPr/>
          </p:nvSpPr>
          <p:spPr>
            <a:xfrm>
              <a:off x="8748453" y="86834"/>
              <a:ext cx="70655" cy="70662"/>
            </a:xfrm>
            <a:custGeom>
              <a:avLst/>
              <a:gdLst/>
              <a:ahLst/>
              <a:cxnLst/>
              <a:rect l="l" t="t" r="r" b="b"/>
              <a:pathLst>
                <a:path w="2757" h="2757" extrusionOk="0">
                  <a:moveTo>
                    <a:pt x="1377" y="2756"/>
                  </a:moveTo>
                  <a:cubicBezTo>
                    <a:pt x="2137" y="2756"/>
                    <a:pt x="2756" y="2138"/>
                    <a:pt x="2756" y="1379"/>
                  </a:cubicBezTo>
                  <a:cubicBezTo>
                    <a:pt x="2756" y="619"/>
                    <a:pt x="2137" y="0"/>
                    <a:pt x="1377" y="0"/>
                  </a:cubicBezTo>
                  <a:cubicBezTo>
                    <a:pt x="619" y="0"/>
                    <a:pt x="0" y="619"/>
                    <a:pt x="0" y="1379"/>
                  </a:cubicBezTo>
                  <a:cubicBezTo>
                    <a:pt x="0" y="2138"/>
                    <a:pt x="619" y="2756"/>
                    <a:pt x="1377" y="275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4" name="Google Shape;3134;p20"/>
            <p:cNvSpPr/>
            <p:nvPr/>
          </p:nvSpPr>
          <p:spPr>
            <a:xfrm>
              <a:off x="8878692" y="109465"/>
              <a:ext cx="70655" cy="70688"/>
            </a:xfrm>
            <a:custGeom>
              <a:avLst/>
              <a:gdLst/>
              <a:ahLst/>
              <a:cxnLst/>
              <a:rect l="l" t="t" r="r" b="b"/>
              <a:pathLst>
                <a:path w="2757" h="2758" extrusionOk="0">
                  <a:moveTo>
                    <a:pt x="1378" y="2758"/>
                  </a:moveTo>
                  <a:cubicBezTo>
                    <a:pt x="2138" y="2758"/>
                    <a:pt x="2757" y="2139"/>
                    <a:pt x="2757" y="1379"/>
                  </a:cubicBezTo>
                  <a:cubicBezTo>
                    <a:pt x="2757" y="619"/>
                    <a:pt x="2138" y="0"/>
                    <a:pt x="1378" y="0"/>
                  </a:cubicBezTo>
                  <a:cubicBezTo>
                    <a:pt x="620" y="0"/>
                    <a:pt x="1" y="619"/>
                    <a:pt x="1" y="1379"/>
                  </a:cubicBezTo>
                  <a:cubicBezTo>
                    <a:pt x="1" y="2139"/>
                    <a:pt x="620" y="2758"/>
                    <a:pt x="1378" y="2758"/>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5" name="Google Shape;3135;p20"/>
            <p:cNvSpPr/>
            <p:nvPr/>
          </p:nvSpPr>
          <p:spPr>
            <a:xfrm>
              <a:off x="8999474" y="75505"/>
              <a:ext cx="70681" cy="70688"/>
            </a:xfrm>
            <a:custGeom>
              <a:avLst/>
              <a:gdLst/>
              <a:ahLst/>
              <a:cxnLst/>
              <a:rect l="l" t="t" r="r" b="b"/>
              <a:pathLst>
                <a:path w="2758" h="2758" extrusionOk="0">
                  <a:moveTo>
                    <a:pt x="1379" y="2757"/>
                  </a:moveTo>
                  <a:cubicBezTo>
                    <a:pt x="2137" y="2757"/>
                    <a:pt x="2758" y="2138"/>
                    <a:pt x="2758" y="1378"/>
                  </a:cubicBezTo>
                  <a:cubicBezTo>
                    <a:pt x="2758" y="620"/>
                    <a:pt x="2137" y="1"/>
                    <a:pt x="1379" y="1"/>
                  </a:cubicBezTo>
                  <a:cubicBezTo>
                    <a:pt x="619" y="1"/>
                    <a:pt x="0" y="620"/>
                    <a:pt x="0" y="1378"/>
                  </a:cubicBezTo>
                  <a:cubicBezTo>
                    <a:pt x="0" y="2138"/>
                    <a:pt x="619" y="2757"/>
                    <a:pt x="1379" y="2757"/>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ackground 1">
  <p:cSld name="BLANK_1_1_1_1_1_1_1_1">
    <p:bg>
      <p:bgPr>
        <a:solidFill>
          <a:schemeClr val="lt2"/>
        </a:solidFill>
        <a:effectLst/>
      </p:bgPr>
    </p:bg>
    <p:spTree>
      <p:nvGrpSpPr>
        <p:cNvPr id="1" name="Shape 3136"/>
        <p:cNvGrpSpPr/>
        <p:nvPr/>
      </p:nvGrpSpPr>
      <p:grpSpPr>
        <a:xfrm>
          <a:off x="0" y="0"/>
          <a:ext cx="0" cy="0"/>
          <a:chOff x="0" y="0"/>
          <a:chExt cx="0" cy="0"/>
        </a:xfrm>
      </p:grpSpPr>
      <p:grpSp>
        <p:nvGrpSpPr>
          <p:cNvPr id="3137" name="Google Shape;3137;p21"/>
          <p:cNvGrpSpPr/>
          <p:nvPr/>
        </p:nvGrpSpPr>
        <p:grpSpPr>
          <a:xfrm>
            <a:off x="0" y="4760925"/>
            <a:ext cx="9144169" cy="382623"/>
            <a:chOff x="0" y="4760925"/>
            <a:chExt cx="9144169" cy="382623"/>
          </a:xfrm>
        </p:grpSpPr>
        <p:sp>
          <p:nvSpPr>
            <p:cNvPr id="3138" name="Google Shape;3138;p21"/>
            <p:cNvSpPr/>
            <p:nvPr/>
          </p:nvSpPr>
          <p:spPr>
            <a:xfrm>
              <a:off x="0" y="4760925"/>
              <a:ext cx="9144169" cy="382623"/>
            </a:xfrm>
            <a:custGeom>
              <a:avLst/>
              <a:gdLst/>
              <a:ahLst/>
              <a:cxnLst/>
              <a:rect l="l" t="t" r="r" b="b"/>
              <a:pathLst>
                <a:path w="285666" h="26131" extrusionOk="0">
                  <a:moveTo>
                    <a:pt x="0" y="1"/>
                  </a:moveTo>
                  <a:lnTo>
                    <a:pt x="0" y="26130"/>
                  </a:lnTo>
                  <a:lnTo>
                    <a:pt x="285665" y="26130"/>
                  </a:lnTo>
                  <a:lnTo>
                    <a:pt x="28566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139" name="Google Shape;3139;p21"/>
            <p:cNvGrpSpPr/>
            <p:nvPr/>
          </p:nvGrpSpPr>
          <p:grpSpPr>
            <a:xfrm>
              <a:off x="97711" y="4820146"/>
              <a:ext cx="8948592" cy="264357"/>
              <a:chOff x="72194" y="4820146"/>
              <a:chExt cx="8948592" cy="264357"/>
            </a:xfrm>
          </p:grpSpPr>
          <p:grpSp>
            <p:nvGrpSpPr>
              <p:cNvPr id="3140" name="Google Shape;3140;p21"/>
              <p:cNvGrpSpPr/>
              <p:nvPr/>
            </p:nvGrpSpPr>
            <p:grpSpPr>
              <a:xfrm>
                <a:off x="72194" y="4820146"/>
                <a:ext cx="4141998" cy="264357"/>
                <a:chOff x="380575" y="2688875"/>
                <a:chExt cx="6919475" cy="441625"/>
              </a:xfrm>
            </p:grpSpPr>
            <p:sp>
              <p:nvSpPr>
                <p:cNvPr id="3141" name="Google Shape;3141;p21"/>
                <p:cNvSpPr/>
                <p:nvPr/>
              </p:nvSpPr>
              <p:spPr>
                <a:xfrm>
                  <a:off x="399825" y="2754250"/>
                  <a:ext cx="311975" cy="326300"/>
                </a:xfrm>
                <a:custGeom>
                  <a:avLst/>
                  <a:gdLst/>
                  <a:ahLst/>
                  <a:cxnLst/>
                  <a:rect l="l" t="t" r="r" b="b"/>
                  <a:pathLst>
                    <a:path w="12479" h="13052" extrusionOk="0">
                      <a:moveTo>
                        <a:pt x="12359" y="11726"/>
                      </a:moveTo>
                      <a:cubicBezTo>
                        <a:pt x="12014" y="13051"/>
                        <a:pt x="831" y="12114"/>
                        <a:pt x="793" y="12076"/>
                      </a:cubicBezTo>
                      <a:cubicBezTo>
                        <a:pt x="672" y="11955"/>
                        <a:pt x="0" y="943"/>
                        <a:pt x="1044" y="500"/>
                      </a:cubicBezTo>
                      <a:cubicBezTo>
                        <a:pt x="934" y="439"/>
                        <a:pt x="11874" y="1"/>
                        <a:pt x="12294" y="816"/>
                      </a:cubicBezTo>
                      <a:cubicBezTo>
                        <a:pt x="12478" y="1176"/>
                        <a:pt x="12382" y="10416"/>
                        <a:pt x="12359" y="11724"/>
                      </a:cubicBezTo>
                      <a:lnTo>
                        <a:pt x="12359" y="11724"/>
                      </a:lnTo>
                      <a:close/>
                      <a:moveTo>
                        <a:pt x="9244" y="1758"/>
                      </a:moveTo>
                      <a:lnTo>
                        <a:pt x="1892" y="1758"/>
                      </a:lnTo>
                      <a:cubicBezTo>
                        <a:pt x="1892" y="4831"/>
                        <a:pt x="1892" y="7902"/>
                        <a:pt x="1892" y="10976"/>
                      </a:cubicBezTo>
                      <a:lnTo>
                        <a:pt x="11081" y="10976"/>
                      </a:lnTo>
                      <a:cubicBezTo>
                        <a:pt x="11081" y="8346"/>
                        <a:pt x="11579" y="4431"/>
                        <a:pt x="10766" y="2073"/>
                      </a:cubicBezTo>
                      <a:lnTo>
                        <a:pt x="9244" y="1758"/>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2" name="Google Shape;3142;p21"/>
                <p:cNvSpPr/>
                <p:nvPr/>
              </p:nvSpPr>
              <p:spPr>
                <a:xfrm>
                  <a:off x="380575" y="2731575"/>
                  <a:ext cx="357025" cy="363275"/>
                </a:xfrm>
                <a:custGeom>
                  <a:avLst/>
                  <a:gdLst/>
                  <a:ahLst/>
                  <a:cxnLst/>
                  <a:rect l="l" t="t" r="r" b="b"/>
                  <a:pathLst>
                    <a:path w="14281" h="14531" extrusionOk="0">
                      <a:moveTo>
                        <a:pt x="14245" y="14071"/>
                      </a:moveTo>
                      <a:cubicBezTo>
                        <a:pt x="14126" y="14531"/>
                        <a:pt x="390" y="14383"/>
                        <a:pt x="274" y="14113"/>
                      </a:cubicBezTo>
                      <a:cubicBezTo>
                        <a:pt x="252" y="14353"/>
                        <a:pt x="0" y="456"/>
                        <a:pt x="437" y="272"/>
                      </a:cubicBezTo>
                      <a:cubicBezTo>
                        <a:pt x="199" y="251"/>
                        <a:pt x="14050" y="0"/>
                        <a:pt x="14234" y="435"/>
                      </a:cubicBezTo>
                      <a:cubicBezTo>
                        <a:pt x="14239" y="382"/>
                        <a:pt x="14280" y="9686"/>
                        <a:pt x="14245" y="14071"/>
                      </a:cubicBezTo>
                      <a:close/>
                      <a:moveTo>
                        <a:pt x="11884" y="775"/>
                      </a:moveTo>
                      <a:lnTo>
                        <a:pt x="775" y="775"/>
                      </a:lnTo>
                      <a:cubicBezTo>
                        <a:pt x="775" y="5108"/>
                        <a:pt x="775" y="9440"/>
                        <a:pt x="777" y="13773"/>
                      </a:cubicBezTo>
                      <a:lnTo>
                        <a:pt x="13734" y="13773"/>
                      </a:lnTo>
                      <a:cubicBezTo>
                        <a:pt x="13733" y="10726"/>
                        <a:pt x="14267" y="3559"/>
                        <a:pt x="13416" y="1094"/>
                      </a:cubicBezTo>
                      <a:lnTo>
                        <a:pt x="11884" y="775"/>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3" name="Google Shape;3143;p21"/>
                <p:cNvSpPr/>
                <p:nvPr/>
              </p:nvSpPr>
              <p:spPr>
                <a:xfrm>
                  <a:off x="832350" y="2724350"/>
                  <a:ext cx="368200" cy="365025"/>
                </a:xfrm>
                <a:custGeom>
                  <a:avLst/>
                  <a:gdLst/>
                  <a:ahLst/>
                  <a:cxnLst/>
                  <a:rect l="l" t="t" r="r" b="b"/>
                  <a:pathLst>
                    <a:path w="14728" h="14601" extrusionOk="0">
                      <a:moveTo>
                        <a:pt x="14711" y="11183"/>
                      </a:moveTo>
                      <a:cubicBezTo>
                        <a:pt x="14727" y="12553"/>
                        <a:pt x="3728" y="14601"/>
                        <a:pt x="3680" y="14574"/>
                      </a:cubicBezTo>
                      <a:cubicBezTo>
                        <a:pt x="3530" y="14488"/>
                        <a:pt x="1" y="4041"/>
                        <a:pt x="890" y="3339"/>
                      </a:cubicBezTo>
                      <a:cubicBezTo>
                        <a:pt x="771" y="3309"/>
                        <a:pt x="11180" y="0"/>
                        <a:pt x="11797" y="676"/>
                      </a:cubicBezTo>
                      <a:cubicBezTo>
                        <a:pt x="12069" y="973"/>
                        <a:pt x="14391" y="9915"/>
                        <a:pt x="14711" y="11183"/>
                      </a:cubicBezTo>
                      <a:close/>
                      <a:moveTo>
                        <a:pt x="9109" y="2388"/>
                      </a:moveTo>
                      <a:cubicBezTo>
                        <a:pt x="6749" y="3035"/>
                        <a:pt x="4392" y="3682"/>
                        <a:pt x="2032" y="4328"/>
                      </a:cubicBezTo>
                      <a:cubicBezTo>
                        <a:pt x="2837" y="7293"/>
                        <a:pt x="3643" y="10258"/>
                        <a:pt x="4448" y="13222"/>
                      </a:cubicBezTo>
                      <a:cubicBezTo>
                        <a:pt x="7395" y="12414"/>
                        <a:pt x="10342" y="11606"/>
                        <a:pt x="13289" y="10796"/>
                      </a:cubicBezTo>
                      <a:cubicBezTo>
                        <a:pt x="12599" y="8259"/>
                        <a:pt x="12056" y="4353"/>
                        <a:pt x="10655" y="2292"/>
                      </a:cubicBezTo>
                      <a:lnTo>
                        <a:pt x="9109" y="2388"/>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4" name="Google Shape;3144;p21"/>
                <p:cNvSpPr/>
                <p:nvPr/>
              </p:nvSpPr>
              <p:spPr>
                <a:xfrm>
                  <a:off x="804700" y="2693200"/>
                  <a:ext cx="431900" cy="437250"/>
                </a:xfrm>
                <a:custGeom>
                  <a:avLst/>
                  <a:gdLst/>
                  <a:ahLst/>
                  <a:cxnLst/>
                  <a:rect l="l" t="t" r="r" b="b"/>
                  <a:pathLst>
                    <a:path w="17276" h="17490" extrusionOk="0">
                      <a:moveTo>
                        <a:pt x="17269" y="13522"/>
                      </a:moveTo>
                      <a:cubicBezTo>
                        <a:pt x="17275" y="13997"/>
                        <a:pt x="4026" y="17480"/>
                        <a:pt x="3843" y="17247"/>
                      </a:cubicBezTo>
                      <a:cubicBezTo>
                        <a:pt x="3885" y="17490"/>
                        <a:pt x="0" y="4149"/>
                        <a:pt x="372" y="3853"/>
                      </a:cubicBezTo>
                      <a:cubicBezTo>
                        <a:pt x="141" y="3895"/>
                        <a:pt x="13404" y="0"/>
                        <a:pt x="13693" y="370"/>
                      </a:cubicBezTo>
                      <a:cubicBezTo>
                        <a:pt x="13685" y="316"/>
                        <a:pt x="16157" y="9281"/>
                        <a:pt x="17269" y="13522"/>
                      </a:cubicBezTo>
                      <a:lnTo>
                        <a:pt x="17269" y="13522"/>
                      </a:lnTo>
                      <a:close/>
                      <a:moveTo>
                        <a:pt x="11521" y="1318"/>
                      </a:moveTo>
                      <a:cubicBezTo>
                        <a:pt x="7957" y="2295"/>
                        <a:pt x="4392" y="3272"/>
                        <a:pt x="830" y="4248"/>
                      </a:cubicBezTo>
                      <a:cubicBezTo>
                        <a:pt x="1965" y="8430"/>
                        <a:pt x="3100" y="12608"/>
                        <a:pt x="4236" y="16788"/>
                      </a:cubicBezTo>
                      <a:cubicBezTo>
                        <a:pt x="8391" y="15649"/>
                        <a:pt x="12545" y="14509"/>
                        <a:pt x="16698" y="13368"/>
                      </a:cubicBezTo>
                      <a:cubicBezTo>
                        <a:pt x="15902" y="10431"/>
                        <a:pt x="14543" y="3375"/>
                        <a:pt x="13077" y="122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5" name="Google Shape;3145;p21"/>
                <p:cNvSpPr/>
                <p:nvPr/>
              </p:nvSpPr>
              <p:spPr>
                <a:xfrm>
                  <a:off x="1332100" y="2754250"/>
                  <a:ext cx="310700" cy="326300"/>
                </a:xfrm>
                <a:custGeom>
                  <a:avLst/>
                  <a:gdLst/>
                  <a:ahLst/>
                  <a:cxnLst/>
                  <a:rect l="l" t="t" r="r" b="b"/>
                  <a:pathLst>
                    <a:path w="12428" h="13052" extrusionOk="0">
                      <a:moveTo>
                        <a:pt x="12308" y="11726"/>
                      </a:moveTo>
                      <a:cubicBezTo>
                        <a:pt x="11966" y="13051"/>
                        <a:pt x="831" y="12114"/>
                        <a:pt x="794" y="12076"/>
                      </a:cubicBezTo>
                      <a:cubicBezTo>
                        <a:pt x="671" y="11953"/>
                        <a:pt x="1" y="943"/>
                        <a:pt x="1040" y="500"/>
                      </a:cubicBezTo>
                      <a:cubicBezTo>
                        <a:pt x="935" y="440"/>
                        <a:pt x="11825" y="1"/>
                        <a:pt x="12243" y="816"/>
                      </a:cubicBezTo>
                      <a:cubicBezTo>
                        <a:pt x="12428" y="1176"/>
                        <a:pt x="12333" y="10415"/>
                        <a:pt x="12308" y="11724"/>
                      </a:cubicBezTo>
                      <a:lnTo>
                        <a:pt x="12308" y="11724"/>
                      </a:lnTo>
                      <a:close/>
                      <a:moveTo>
                        <a:pt x="9204" y="1758"/>
                      </a:moveTo>
                      <a:lnTo>
                        <a:pt x="1883" y="1758"/>
                      </a:lnTo>
                      <a:cubicBezTo>
                        <a:pt x="1883" y="4831"/>
                        <a:pt x="1884" y="7902"/>
                        <a:pt x="1886" y="10976"/>
                      </a:cubicBezTo>
                      <a:lnTo>
                        <a:pt x="11037" y="10976"/>
                      </a:lnTo>
                      <a:cubicBezTo>
                        <a:pt x="11035" y="8344"/>
                        <a:pt x="11532" y="4434"/>
                        <a:pt x="10720" y="2073"/>
                      </a:cubicBezTo>
                      <a:lnTo>
                        <a:pt x="9205" y="1758"/>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6" name="Google Shape;3146;p21"/>
                <p:cNvSpPr/>
                <p:nvPr/>
              </p:nvSpPr>
              <p:spPr>
                <a:xfrm>
                  <a:off x="1312850" y="2731575"/>
                  <a:ext cx="355675" cy="363275"/>
                </a:xfrm>
                <a:custGeom>
                  <a:avLst/>
                  <a:gdLst/>
                  <a:ahLst/>
                  <a:cxnLst/>
                  <a:rect l="l" t="t" r="r" b="b"/>
                  <a:pathLst>
                    <a:path w="14227" h="14531" extrusionOk="0">
                      <a:moveTo>
                        <a:pt x="14193" y="14071"/>
                      </a:moveTo>
                      <a:cubicBezTo>
                        <a:pt x="14075" y="14531"/>
                        <a:pt x="396" y="14383"/>
                        <a:pt x="281" y="14113"/>
                      </a:cubicBezTo>
                      <a:cubicBezTo>
                        <a:pt x="260" y="14355"/>
                        <a:pt x="1" y="458"/>
                        <a:pt x="441" y="272"/>
                      </a:cubicBezTo>
                      <a:cubicBezTo>
                        <a:pt x="205" y="251"/>
                        <a:pt x="13997" y="0"/>
                        <a:pt x="14178" y="435"/>
                      </a:cubicBezTo>
                      <a:cubicBezTo>
                        <a:pt x="14183" y="382"/>
                        <a:pt x="14226" y="9679"/>
                        <a:pt x="14193" y="14071"/>
                      </a:cubicBezTo>
                      <a:close/>
                      <a:moveTo>
                        <a:pt x="11837" y="775"/>
                      </a:moveTo>
                      <a:lnTo>
                        <a:pt x="778" y="775"/>
                      </a:lnTo>
                      <a:cubicBezTo>
                        <a:pt x="776" y="5108"/>
                        <a:pt x="778" y="9440"/>
                        <a:pt x="781" y="13773"/>
                      </a:cubicBezTo>
                      <a:lnTo>
                        <a:pt x="13684" y="13773"/>
                      </a:lnTo>
                      <a:cubicBezTo>
                        <a:pt x="13682" y="10723"/>
                        <a:pt x="14213" y="3564"/>
                        <a:pt x="13364" y="1094"/>
                      </a:cubicBezTo>
                      <a:lnTo>
                        <a:pt x="11837" y="775"/>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7" name="Google Shape;3147;p21"/>
                <p:cNvSpPr/>
                <p:nvPr/>
              </p:nvSpPr>
              <p:spPr>
                <a:xfrm>
                  <a:off x="2262000" y="2754250"/>
                  <a:ext cx="310900" cy="326300"/>
                </a:xfrm>
                <a:custGeom>
                  <a:avLst/>
                  <a:gdLst/>
                  <a:ahLst/>
                  <a:cxnLst/>
                  <a:rect l="l" t="t" r="r" b="b"/>
                  <a:pathLst>
                    <a:path w="12436" h="13052" extrusionOk="0">
                      <a:moveTo>
                        <a:pt x="12323" y="11726"/>
                      </a:moveTo>
                      <a:cubicBezTo>
                        <a:pt x="11979" y="13051"/>
                        <a:pt x="833" y="12114"/>
                        <a:pt x="797" y="12076"/>
                      </a:cubicBezTo>
                      <a:cubicBezTo>
                        <a:pt x="672" y="11951"/>
                        <a:pt x="0" y="943"/>
                        <a:pt x="1041" y="500"/>
                      </a:cubicBezTo>
                      <a:cubicBezTo>
                        <a:pt x="935" y="439"/>
                        <a:pt x="11835" y="1"/>
                        <a:pt x="12253" y="816"/>
                      </a:cubicBezTo>
                      <a:cubicBezTo>
                        <a:pt x="12435" y="1172"/>
                        <a:pt x="12343" y="10416"/>
                        <a:pt x="12323" y="11724"/>
                      </a:cubicBezTo>
                      <a:lnTo>
                        <a:pt x="12323" y="11724"/>
                      </a:lnTo>
                      <a:close/>
                      <a:moveTo>
                        <a:pt x="9210" y="1758"/>
                      </a:moveTo>
                      <a:lnTo>
                        <a:pt x="1884" y="1758"/>
                      </a:lnTo>
                      <a:cubicBezTo>
                        <a:pt x="1884" y="4831"/>
                        <a:pt x="1885" y="7902"/>
                        <a:pt x="1889" y="10976"/>
                      </a:cubicBezTo>
                      <a:lnTo>
                        <a:pt x="11048" y="10976"/>
                      </a:lnTo>
                      <a:cubicBezTo>
                        <a:pt x="11045" y="8344"/>
                        <a:pt x="11539" y="4433"/>
                        <a:pt x="10728" y="2073"/>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8" name="Google Shape;3148;p21"/>
                <p:cNvSpPr/>
                <p:nvPr/>
              </p:nvSpPr>
              <p:spPr>
                <a:xfrm>
                  <a:off x="2242750" y="2731575"/>
                  <a:ext cx="356000" cy="363275"/>
                </a:xfrm>
                <a:custGeom>
                  <a:avLst/>
                  <a:gdLst/>
                  <a:ahLst/>
                  <a:cxnLst/>
                  <a:rect l="l" t="t" r="r" b="b"/>
                  <a:pathLst>
                    <a:path w="14240" h="14531" extrusionOk="0">
                      <a:moveTo>
                        <a:pt x="14209" y="14071"/>
                      </a:moveTo>
                      <a:cubicBezTo>
                        <a:pt x="14090" y="14531"/>
                        <a:pt x="400" y="14383"/>
                        <a:pt x="284" y="14113"/>
                      </a:cubicBezTo>
                      <a:cubicBezTo>
                        <a:pt x="264" y="14355"/>
                        <a:pt x="0" y="460"/>
                        <a:pt x="440" y="272"/>
                      </a:cubicBezTo>
                      <a:cubicBezTo>
                        <a:pt x="206" y="251"/>
                        <a:pt x="14009" y="0"/>
                        <a:pt x="14191" y="435"/>
                      </a:cubicBezTo>
                      <a:cubicBezTo>
                        <a:pt x="14196" y="382"/>
                        <a:pt x="14239" y="9681"/>
                        <a:pt x="14209" y="14071"/>
                      </a:cubicBezTo>
                      <a:lnTo>
                        <a:pt x="14209" y="14071"/>
                      </a:lnTo>
                      <a:close/>
                      <a:moveTo>
                        <a:pt x="11846" y="775"/>
                      </a:moveTo>
                      <a:lnTo>
                        <a:pt x="779" y="775"/>
                      </a:lnTo>
                      <a:cubicBezTo>
                        <a:pt x="777" y="5108"/>
                        <a:pt x="779" y="9440"/>
                        <a:pt x="785" y="13773"/>
                      </a:cubicBezTo>
                      <a:lnTo>
                        <a:pt x="13698" y="13773"/>
                      </a:lnTo>
                      <a:cubicBezTo>
                        <a:pt x="13695" y="10723"/>
                        <a:pt x="14224" y="3561"/>
                        <a:pt x="13375" y="1094"/>
                      </a:cubicBezTo>
                      <a:lnTo>
                        <a:pt x="11846" y="775"/>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9" name="Google Shape;3149;p21"/>
                <p:cNvSpPr/>
                <p:nvPr/>
              </p:nvSpPr>
              <p:spPr>
                <a:xfrm>
                  <a:off x="3194925" y="2749825"/>
                  <a:ext cx="322800" cy="321050"/>
                </a:xfrm>
                <a:custGeom>
                  <a:avLst/>
                  <a:gdLst/>
                  <a:ahLst/>
                  <a:cxnLst/>
                  <a:rect l="l" t="t" r="r" b="b"/>
                  <a:pathLst>
                    <a:path w="12912" h="12842" extrusionOk="0">
                      <a:moveTo>
                        <a:pt x="583" y="10046"/>
                      </a:moveTo>
                      <a:cubicBezTo>
                        <a:pt x="579" y="8428"/>
                        <a:pt x="0" y="913"/>
                        <a:pt x="1069" y="656"/>
                      </a:cubicBezTo>
                      <a:cubicBezTo>
                        <a:pt x="1922" y="450"/>
                        <a:pt x="12175" y="0"/>
                        <a:pt x="12389" y="1434"/>
                      </a:cubicBezTo>
                      <a:cubicBezTo>
                        <a:pt x="12593" y="2796"/>
                        <a:pt x="12911" y="12249"/>
                        <a:pt x="11678" y="12458"/>
                      </a:cubicBezTo>
                      <a:cubicBezTo>
                        <a:pt x="11070" y="12561"/>
                        <a:pt x="974" y="12842"/>
                        <a:pt x="619" y="12002"/>
                      </a:cubicBezTo>
                      <a:cubicBezTo>
                        <a:pt x="524" y="12165"/>
                        <a:pt x="583" y="10101"/>
                        <a:pt x="583" y="10046"/>
                      </a:cubicBezTo>
                      <a:close/>
                      <a:moveTo>
                        <a:pt x="2791" y="11153"/>
                      </a:moveTo>
                      <a:lnTo>
                        <a:pt x="11083" y="11153"/>
                      </a:lnTo>
                      <a:cubicBezTo>
                        <a:pt x="11079" y="8079"/>
                        <a:pt x="11076" y="5008"/>
                        <a:pt x="11076" y="1935"/>
                      </a:cubicBezTo>
                      <a:lnTo>
                        <a:pt x="1865" y="1935"/>
                      </a:lnTo>
                      <a:cubicBezTo>
                        <a:pt x="1864" y="4529"/>
                        <a:pt x="1611" y="8438"/>
                        <a:pt x="2028" y="10837"/>
                      </a:cubicBezTo>
                      <a:lnTo>
                        <a:pt x="2791" y="11153"/>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0" name="Google Shape;3150;p21"/>
                <p:cNvSpPr/>
                <p:nvPr/>
              </p:nvSpPr>
              <p:spPr>
                <a:xfrm>
                  <a:off x="3174875" y="2722600"/>
                  <a:ext cx="371625" cy="375400"/>
                </a:xfrm>
                <a:custGeom>
                  <a:avLst/>
                  <a:gdLst/>
                  <a:ahLst/>
                  <a:cxnLst/>
                  <a:rect l="l" t="t" r="r" b="b"/>
                  <a:pathLst>
                    <a:path w="14865" h="15016" extrusionOk="0">
                      <a:moveTo>
                        <a:pt x="274" y="12700"/>
                      </a:moveTo>
                      <a:cubicBezTo>
                        <a:pt x="271" y="11218"/>
                        <a:pt x="1" y="819"/>
                        <a:pt x="444" y="631"/>
                      </a:cubicBezTo>
                      <a:cubicBezTo>
                        <a:pt x="394" y="611"/>
                        <a:pt x="9884" y="1"/>
                        <a:pt x="13889" y="684"/>
                      </a:cubicBezTo>
                      <a:cubicBezTo>
                        <a:pt x="14865" y="852"/>
                        <a:pt x="14219" y="14470"/>
                        <a:pt x="14145" y="14560"/>
                      </a:cubicBezTo>
                      <a:cubicBezTo>
                        <a:pt x="14107" y="14603"/>
                        <a:pt x="482" y="14921"/>
                        <a:pt x="289" y="14472"/>
                      </a:cubicBezTo>
                      <a:cubicBezTo>
                        <a:pt x="240" y="15016"/>
                        <a:pt x="274" y="13171"/>
                        <a:pt x="274" y="12700"/>
                      </a:cubicBezTo>
                      <a:lnTo>
                        <a:pt x="274" y="12700"/>
                      </a:lnTo>
                      <a:close/>
                      <a:moveTo>
                        <a:pt x="2088" y="14132"/>
                      </a:moveTo>
                      <a:lnTo>
                        <a:pt x="13780" y="14132"/>
                      </a:lnTo>
                      <a:cubicBezTo>
                        <a:pt x="13773" y="9799"/>
                        <a:pt x="13770" y="5467"/>
                        <a:pt x="13771" y="1134"/>
                      </a:cubicBezTo>
                      <a:lnTo>
                        <a:pt x="782" y="1134"/>
                      </a:lnTo>
                      <a:cubicBezTo>
                        <a:pt x="781" y="4187"/>
                        <a:pt x="394" y="11271"/>
                        <a:pt x="1013" y="13813"/>
                      </a:cubicBezTo>
                      <a:lnTo>
                        <a:pt x="2088" y="14132"/>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1" name="Google Shape;3151;p21"/>
                <p:cNvSpPr/>
                <p:nvPr/>
              </p:nvSpPr>
              <p:spPr>
                <a:xfrm>
                  <a:off x="4127750" y="2742925"/>
                  <a:ext cx="326300" cy="326925"/>
                </a:xfrm>
                <a:custGeom>
                  <a:avLst/>
                  <a:gdLst/>
                  <a:ahLst/>
                  <a:cxnLst/>
                  <a:rect l="l" t="t" r="r" b="b"/>
                  <a:pathLst>
                    <a:path w="13052" h="13077" extrusionOk="0">
                      <a:moveTo>
                        <a:pt x="976" y="12187"/>
                      </a:moveTo>
                      <a:cubicBezTo>
                        <a:pt x="850" y="10614"/>
                        <a:pt x="0" y="1172"/>
                        <a:pt x="1610" y="889"/>
                      </a:cubicBezTo>
                      <a:cubicBezTo>
                        <a:pt x="3035" y="638"/>
                        <a:pt x="12497" y="361"/>
                        <a:pt x="12721" y="1660"/>
                      </a:cubicBezTo>
                      <a:cubicBezTo>
                        <a:pt x="12938" y="2916"/>
                        <a:pt x="13051" y="12101"/>
                        <a:pt x="12303" y="12512"/>
                      </a:cubicBezTo>
                      <a:cubicBezTo>
                        <a:pt x="11274" y="13076"/>
                        <a:pt x="2289" y="12899"/>
                        <a:pt x="1029" y="12474"/>
                      </a:cubicBezTo>
                      <a:lnTo>
                        <a:pt x="976" y="12187"/>
                      </a:lnTo>
                      <a:lnTo>
                        <a:pt x="976" y="12187"/>
                      </a:lnTo>
                      <a:close/>
                      <a:moveTo>
                        <a:pt x="2129" y="3132"/>
                      </a:moveTo>
                      <a:cubicBezTo>
                        <a:pt x="2129" y="5898"/>
                        <a:pt x="2131" y="8664"/>
                        <a:pt x="2136" y="11429"/>
                      </a:cubicBezTo>
                      <a:lnTo>
                        <a:pt x="11420" y="11429"/>
                      </a:lnTo>
                      <a:cubicBezTo>
                        <a:pt x="11624" y="1"/>
                        <a:pt x="12933" y="2666"/>
                        <a:pt x="3615" y="2211"/>
                      </a:cubicBezTo>
                      <a:lnTo>
                        <a:pt x="2257" y="2369"/>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2" name="Google Shape;3152;p21"/>
                <p:cNvSpPr/>
                <p:nvPr/>
              </p:nvSpPr>
              <p:spPr>
                <a:xfrm>
                  <a:off x="4112900" y="2727800"/>
                  <a:ext cx="366975" cy="367225"/>
                </a:xfrm>
                <a:custGeom>
                  <a:avLst/>
                  <a:gdLst/>
                  <a:ahLst/>
                  <a:cxnLst/>
                  <a:rect l="l" t="t" r="r" b="b"/>
                  <a:pathLst>
                    <a:path w="14679" h="14689" extrusionOk="0">
                      <a:moveTo>
                        <a:pt x="311" y="13938"/>
                      </a:moveTo>
                      <a:cubicBezTo>
                        <a:pt x="256" y="11405"/>
                        <a:pt x="0" y="2360"/>
                        <a:pt x="460" y="496"/>
                      </a:cubicBezTo>
                      <a:cubicBezTo>
                        <a:pt x="1276" y="246"/>
                        <a:pt x="14324" y="0"/>
                        <a:pt x="14462" y="873"/>
                      </a:cubicBezTo>
                      <a:cubicBezTo>
                        <a:pt x="14679" y="2242"/>
                        <a:pt x="14448" y="12068"/>
                        <a:pt x="14438" y="14222"/>
                      </a:cubicBezTo>
                      <a:cubicBezTo>
                        <a:pt x="12729" y="14629"/>
                        <a:pt x="1822" y="14688"/>
                        <a:pt x="337" y="14221"/>
                      </a:cubicBezTo>
                      <a:lnTo>
                        <a:pt x="311" y="13938"/>
                      </a:lnTo>
                      <a:close/>
                      <a:moveTo>
                        <a:pt x="822" y="2225"/>
                      </a:moveTo>
                      <a:cubicBezTo>
                        <a:pt x="822" y="6125"/>
                        <a:pt x="825" y="10024"/>
                        <a:pt x="830" y="13924"/>
                      </a:cubicBezTo>
                      <a:lnTo>
                        <a:pt x="13922" y="13924"/>
                      </a:lnTo>
                      <a:cubicBezTo>
                        <a:pt x="13979" y="10037"/>
                        <a:pt x="14462" y="4942"/>
                        <a:pt x="13594" y="1245"/>
                      </a:cubicBezTo>
                      <a:cubicBezTo>
                        <a:pt x="11496" y="815"/>
                        <a:pt x="2516" y="546"/>
                        <a:pt x="1014" y="1148"/>
                      </a:cubicBezTo>
                      <a:lnTo>
                        <a:pt x="822" y="2225"/>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3" name="Google Shape;3153;p21"/>
                <p:cNvSpPr/>
                <p:nvPr/>
              </p:nvSpPr>
              <p:spPr>
                <a:xfrm>
                  <a:off x="5072450" y="2742850"/>
                  <a:ext cx="326825" cy="327000"/>
                </a:xfrm>
                <a:custGeom>
                  <a:avLst/>
                  <a:gdLst/>
                  <a:ahLst/>
                  <a:cxnLst/>
                  <a:rect l="l" t="t" r="r" b="b"/>
                  <a:pathLst>
                    <a:path w="13073" h="13080" extrusionOk="0">
                      <a:moveTo>
                        <a:pt x="976" y="12190"/>
                      </a:moveTo>
                      <a:cubicBezTo>
                        <a:pt x="848" y="10615"/>
                        <a:pt x="0" y="1174"/>
                        <a:pt x="1613" y="892"/>
                      </a:cubicBezTo>
                      <a:cubicBezTo>
                        <a:pt x="3040" y="641"/>
                        <a:pt x="12518" y="364"/>
                        <a:pt x="12742" y="1663"/>
                      </a:cubicBezTo>
                      <a:cubicBezTo>
                        <a:pt x="12960" y="2919"/>
                        <a:pt x="13073" y="12102"/>
                        <a:pt x="12321" y="12515"/>
                      </a:cubicBezTo>
                      <a:cubicBezTo>
                        <a:pt x="11292" y="13079"/>
                        <a:pt x="2290" y="12902"/>
                        <a:pt x="1028" y="12477"/>
                      </a:cubicBezTo>
                      <a:lnTo>
                        <a:pt x="976" y="12190"/>
                      </a:lnTo>
                      <a:lnTo>
                        <a:pt x="976" y="12190"/>
                      </a:lnTo>
                      <a:close/>
                      <a:moveTo>
                        <a:pt x="2133" y="3135"/>
                      </a:moveTo>
                      <a:cubicBezTo>
                        <a:pt x="2134" y="5901"/>
                        <a:pt x="2136" y="8667"/>
                        <a:pt x="2136" y="11432"/>
                      </a:cubicBezTo>
                      <a:lnTo>
                        <a:pt x="11440" y="11432"/>
                      </a:lnTo>
                      <a:cubicBezTo>
                        <a:pt x="11651" y="0"/>
                        <a:pt x="12948" y="2669"/>
                        <a:pt x="3621" y="2214"/>
                      </a:cubicBezTo>
                      <a:lnTo>
                        <a:pt x="2262" y="2372"/>
                      </a:lnTo>
                      <a:lnTo>
                        <a:pt x="2133" y="3135"/>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4" name="Google Shape;3154;p21"/>
                <p:cNvSpPr/>
                <p:nvPr/>
              </p:nvSpPr>
              <p:spPr>
                <a:xfrm>
                  <a:off x="5057525" y="2727825"/>
                  <a:ext cx="367650" cy="367200"/>
                </a:xfrm>
                <a:custGeom>
                  <a:avLst/>
                  <a:gdLst/>
                  <a:ahLst/>
                  <a:cxnLst/>
                  <a:rect l="l" t="t" r="r" b="b"/>
                  <a:pathLst>
                    <a:path w="14706" h="14688" extrusionOk="0">
                      <a:moveTo>
                        <a:pt x="309" y="13937"/>
                      </a:moveTo>
                      <a:cubicBezTo>
                        <a:pt x="254" y="11407"/>
                        <a:pt x="0" y="2352"/>
                        <a:pt x="458" y="495"/>
                      </a:cubicBezTo>
                      <a:cubicBezTo>
                        <a:pt x="1279" y="243"/>
                        <a:pt x="14348" y="1"/>
                        <a:pt x="14488" y="872"/>
                      </a:cubicBezTo>
                      <a:cubicBezTo>
                        <a:pt x="14705" y="2238"/>
                        <a:pt x="14473" y="12076"/>
                        <a:pt x="14461" y="14221"/>
                      </a:cubicBezTo>
                      <a:cubicBezTo>
                        <a:pt x="12747" y="14628"/>
                        <a:pt x="1824" y="14687"/>
                        <a:pt x="335" y="14220"/>
                      </a:cubicBezTo>
                      <a:lnTo>
                        <a:pt x="309" y="13937"/>
                      </a:lnTo>
                      <a:close/>
                      <a:moveTo>
                        <a:pt x="823" y="2224"/>
                      </a:moveTo>
                      <a:cubicBezTo>
                        <a:pt x="823" y="6124"/>
                        <a:pt x="825" y="10023"/>
                        <a:pt x="828" y="13923"/>
                      </a:cubicBezTo>
                      <a:lnTo>
                        <a:pt x="13945" y="13923"/>
                      </a:lnTo>
                      <a:cubicBezTo>
                        <a:pt x="14005" y="10036"/>
                        <a:pt x="14488" y="4941"/>
                        <a:pt x="13620" y="1244"/>
                      </a:cubicBezTo>
                      <a:cubicBezTo>
                        <a:pt x="11517" y="812"/>
                        <a:pt x="2524" y="545"/>
                        <a:pt x="1016" y="1147"/>
                      </a:cubicBezTo>
                      <a:lnTo>
                        <a:pt x="823" y="2224"/>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5" name="Google Shape;3155;p21"/>
                <p:cNvSpPr/>
                <p:nvPr/>
              </p:nvSpPr>
              <p:spPr>
                <a:xfrm>
                  <a:off x="6017025" y="2743050"/>
                  <a:ext cx="325450" cy="326800"/>
                </a:xfrm>
                <a:custGeom>
                  <a:avLst/>
                  <a:gdLst/>
                  <a:ahLst/>
                  <a:cxnLst/>
                  <a:rect l="l" t="t" r="r" b="b"/>
                  <a:pathLst>
                    <a:path w="13018" h="13072" extrusionOk="0">
                      <a:moveTo>
                        <a:pt x="969" y="12184"/>
                      </a:moveTo>
                      <a:cubicBezTo>
                        <a:pt x="845" y="10609"/>
                        <a:pt x="0" y="1166"/>
                        <a:pt x="1607" y="884"/>
                      </a:cubicBezTo>
                      <a:cubicBezTo>
                        <a:pt x="3029" y="635"/>
                        <a:pt x="12465" y="356"/>
                        <a:pt x="12689" y="1655"/>
                      </a:cubicBezTo>
                      <a:cubicBezTo>
                        <a:pt x="12907" y="2911"/>
                        <a:pt x="13018" y="12092"/>
                        <a:pt x="12266" y="12507"/>
                      </a:cubicBezTo>
                      <a:cubicBezTo>
                        <a:pt x="11241" y="13071"/>
                        <a:pt x="2279" y="12894"/>
                        <a:pt x="1023" y="12469"/>
                      </a:cubicBezTo>
                      <a:lnTo>
                        <a:pt x="969" y="12184"/>
                      </a:lnTo>
                      <a:lnTo>
                        <a:pt x="969" y="12184"/>
                      </a:lnTo>
                      <a:close/>
                      <a:moveTo>
                        <a:pt x="2124" y="3127"/>
                      </a:moveTo>
                      <a:cubicBezTo>
                        <a:pt x="2126" y="5893"/>
                        <a:pt x="2126" y="8657"/>
                        <a:pt x="2128" y="11424"/>
                      </a:cubicBezTo>
                      <a:lnTo>
                        <a:pt x="11390" y="11424"/>
                      </a:lnTo>
                      <a:cubicBezTo>
                        <a:pt x="11606" y="1"/>
                        <a:pt x="12902" y="2661"/>
                        <a:pt x="3608" y="2204"/>
                      </a:cubicBezTo>
                      <a:lnTo>
                        <a:pt x="2252" y="2364"/>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6" name="Google Shape;3156;p21"/>
                <p:cNvSpPr/>
                <p:nvPr/>
              </p:nvSpPr>
              <p:spPr>
                <a:xfrm>
                  <a:off x="6002125" y="2727800"/>
                  <a:ext cx="366125" cy="367550"/>
                </a:xfrm>
                <a:custGeom>
                  <a:avLst/>
                  <a:gdLst/>
                  <a:ahLst/>
                  <a:cxnLst/>
                  <a:rect l="l" t="t" r="r" b="b"/>
                  <a:pathLst>
                    <a:path w="14645" h="14702" extrusionOk="0">
                      <a:moveTo>
                        <a:pt x="304" y="13938"/>
                      </a:moveTo>
                      <a:cubicBezTo>
                        <a:pt x="251" y="11405"/>
                        <a:pt x="1" y="2355"/>
                        <a:pt x="457" y="496"/>
                      </a:cubicBezTo>
                      <a:cubicBezTo>
                        <a:pt x="1270" y="246"/>
                        <a:pt x="14286" y="0"/>
                        <a:pt x="14425" y="873"/>
                      </a:cubicBezTo>
                      <a:cubicBezTo>
                        <a:pt x="14644" y="2255"/>
                        <a:pt x="14409" y="12067"/>
                        <a:pt x="14397" y="14222"/>
                      </a:cubicBezTo>
                      <a:cubicBezTo>
                        <a:pt x="12656" y="14639"/>
                        <a:pt x="1852" y="14702"/>
                        <a:pt x="331" y="14221"/>
                      </a:cubicBezTo>
                      <a:lnTo>
                        <a:pt x="304" y="13938"/>
                      </a:lnTo>
                      <a:close/>
                      <a:moveTo>
                        <a:pt x="820" y="2225"/>
                      </a:moveTo>
                      <a:cubicBezTo>
                        <a:pt x="820" y="6125"/>
                        <a:pt x="822" y="10024"/>
                        <a:pt x="824" y="13924"/>
                      </a:cubicBezTo>
                      <a:lnTo>
                        <a:pt x="13883" y="13924"/>
                      </a:lnTo>
                      <a:cubicBezTo>
                        <a:pt x="13944" y="10036"/>
                        <a:pt x="14429" y="4947"/>
                        <a:pt x="13561" y="1245"/>
                      </a:cubicBezTo>
                      <a:cubicBezTo>
                        <a:pt x="11472" y="815"/>
                        <a:pt x="2508" y="548"/>
                        <a:pt x="1013" y="1148"/>
                      </a:cubicBezTo>
                      <a:lnTo>
                        <a:pt x="820" y="2225"/>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7" name="Google Shape;3157;p21"/>
                <p:cNvSpPr/>
                <p:nvPr/>
              </p:nvSpPr>
              <p:spPr>
                <a:xfrm>
                  <a:off x="6961475" y="2754250"/>
                  <a:ext cx="312675" cy="326300"/>
                </a:xfrm>
                <a:custGeom>
                  <a:avLst/>
                  <a:gdLst/>
                  <a:ahLst/>
                  <a:cxnLst/>
                  <a:rect l="l" t="t" r="r" b="b"/>
                  <a:pathLst>
                    <a:path w="12507" h="13052" extrusionOk="0">
                      <a:moveTo>
                        <a:pt x="12384" y="11726"/>
                      </a:moveTo>
                      <a:cubicBezTo>
                        <a:pt x="12037" y="13051"/>
                        <a:pt x="832" y="12114"/>
                        <a:pt x="794" y="12076"/>
                      </a:cubicBezTo>
                      <a:cubicBezTo>
                        <a:pt x="672" y="11955"/>
                        <a:pt x="0" y="943"/>
                        <a:pt x="1046" y="500"/>
                      </a:cubicBezTo>
                      <a:cubicBezTo>
                        <a:pt x="933" y="437"/>
                        <a:pt x="11898" y="1"/>
                        <a:pt x="12321" y="816"/>
                      </a:cubicBezTo>
                      <a:cubicBezTo>
                        <a:pt x="12507" y="1176"/>
                        <a:pt x="12409" y="10416"/>
                        <a:pt x="12384" y="11724"/>
                      </a:cubicBezTo>
                      <a:lnTo>
                        <a:pt x="12384" y="11724"/>
                      </a:lnTo>
                      <a:close/>
                      <a:moveTo>
                        <a:pt x="9261" y="1758"/>
                      </a:moveTo>
                      <a:lnTo>
                        <a:pt x="1894" y="1758"/>
                      </a:lnTo>
                      <a:cubicBezTo>
                        <a:pt x="1894" y="4831"/>
                        <a:pt x="1894" y="7902"/>
                        <a:pt x="1894" y="10976"/>
                      </a:cubicBezTo>
                      <a:lnTo>
                        <a:pt x="11105" y="10976"/>
                      </a:lnTo>
                      <a:cubicBezTo>
                        <a:pt x="11105" y="8346"/>
                        <a:pt x="11604" y="4430"/>
                        <a:pt x="10788" y="2073"/>
                      </a:cubicBezTo>
                      <a:lnTo>
                        <a:pt x="9261" y="1758"/>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8" name="Google Shape;3158;p21"/>
                <p:cNvSpPr/>
                <p:nvPr/>
              </p:nvSpPr>
              <p:spPr>
                <a:xfrm>
                  <a:off x="6942225" y="2731525"/>
                  <a:ext cx="357825" cy="363325"/>
                </a:xfrm>
                <a:custGeom>
                  <a:avLst/>
                  <a:gdLst/>
                  <a:ahLst/>
                  <a:cxnLst/>
                  <a:rect l="l" t="t" r="r" b="b"/>
                  <a:pathLst>
                    <a:path w="14313" h="14533" extrusionOk="0">
                      <a:moveTo>
                        <a:pt x="14274" y="14073"/>
                      </a:moveTo>
                      <a:cubicBezTo>
                        <a:pt x="14153" y="14533"/>
                        <a:pt x="389" y="14385"/>
                        <a:pt x="273" y="14115"/>
                      </a:cubicBezTo>
                      <a:cubicBezTo>
                        <a:pt x="251" y="14354"/>
                        <a:pt x="0" y="458"/>
                        <a:pt x="435" y="274"/>
                      </a:cubicBezTo>
                      <a:cubicBezTo>
                        <a:pt x="195" y="251"/>
                        <a:pt x="14078" y="0"/>
                        <a:pt x="14262" y="437"/>
                      </a:cubicBezTo>
                      <a:cubicBezTo>
                        <a:pt x="14267" y="384"/>
                        <a:pt x="14312" y="9694"/>
                        <a:pt x="14274" y="14073"/>
                      </a:cubicBezTo>
                      <a:close/>
                      <a:moveTo>
                        <a:pt x="11906" y="777"/>
                      </a:moveTo>
                      <a:lnTo>
                        <a:pt x="774" y="777"/>
                      </a:lnTo>
                      <a:cubicBezTo>
                        <a:pt x="775" y="5110"/>
                        <a:pt x="775" y="9442"/>
                        <a:pt x="775" y="13775"/>
                      </a:cubicBezTo>
                      <a:lnTo>
                        <a:pt x="13761" y="13775"/>
                      </a:lnTo>
                      <a:cubicBezTo>
                        <a:pt x="13761" y="10731"/>
                        <a:pt x="14296" y="3558"/>
                        <a:pt x="13443" y="1096"/>
                      </a:cubicBezTo>
                      <a:lnTo>
                        <a:pt x="11906" y="777"/>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9" name="Google Shape;3159;p21"/>
                <p:cNvSpPr/>
                <p:nvPr/>
              </p:nvSpPr>
              <p:spPr>
                <a:xfrm>
                  <a:off x="1762950" y="2724350"/>
                  <a:ext cx="367600" cy="365025"/>
                </a:xfrm>
                <a:custGeom>
                  <a:avLst/>
                  <a:gdLst/>
                  <a:ahLst/>
                  <a:cxnLst/>
                  <a:rect l="l" t="t" r="r" b="b"/>
                  <a:pathLst>
                    <a:path w="14704" h="14601" extrusionOk="0">
                      <a:moveTo>
                        <a:pt x="14687" y="11183"/>
                      </a:moveTo>
                      <a:cubicBezTo>
                        <a:pt x="14704" y="12552"/>
                        <a:pt x="3721" y="14601"/>
                        <a:pt x="3674" y="14574"/>
                      </a:cubicBezTo>
                      <a:cubicBezTo>
                        <a:pt x="3523" y="14486"/>
                        <a:pt x="1" y="4043"/>
                        <a:pt x="888" y="3339"/>
                      </a:cubicBezTo>
                      <a:cubicBezTo>
                        <a:pt x="771" y="3309"/>
                        <a:pt x="11160" y="0"/>
                        <a:pt x="11775" y="676"/>
                      </a:cubicBezTo>
                      <a:cubicBezTo>
                        <a:pt x="12046" y="971"/>
                        <a:pt x="14369" y="9915"/>
                        <a:pt x="14687" y="11183"/>
                      </a:cubicBezTo>
                      <a:lnTo>
                        <a:pt x="14687" y="11183"/>
                      </a:lnTo>
                      <a:close/>
                      <a:moveTo>
                        <a:pt x="9089" y="2388"/>
                      </a:moveTo>
                      <a:cubicBezTo>
                        <a:pt x="6736" y="3035"/>
                        <a:pt x="4383" y="3682"/>
                        <a:pt x="2028" y="4328"/>
                      </a:cubicBezTo>
                      <a:cubicBezTo>
                        <a:pt x="2831" y="7293"/>
                        <a:pt x="3635" y="10258"/>
                        <a:pt x="4441" y="13222"/>
                      </a:cubicBezTo>
                      <a:cubicBezTo>
                        <a:pt x="7381" y="12414"/>
                        <a:pt x="10323" y="11604"/>
                        <a:pt x="13265" y="10796"/>
                      </a:cubicBezTo>
                      <a:cubicBezTo>
                        <a:pt x="12577" y="8259"/>
                        <a:pt x="12034" y="4353"/>
                        <a:pt x="10635" y="2292"/>
                      </a:cubicBezTo>
                      <a:lnTo>
                        <a:pt x="9089" y="2388"/>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0" name="Google Shape;3160;p21"/>
                <p:cNvSpPr/>
                <p:nvPr/>
              </p:nvSpPr>
              <p:spPr>
                <a:xfrm>
                  <a:off x="1735275" y="2693150"/>
                  <a:ext cx="431300" cy="437350"/>
                </a:xfrm>
                <a:custGeom>
                  <a:avLst/>
                  <a:gdLst/>
                  <a:ahLst/>
                  <a:cxnLst/>
                  <a:rect l="l" t="t" r="r" b="b"/>
                  <a:pathLst>
                    <a:path w="17252" h="17494" extrusionOk="0">
                      <a:moveTo>
                        <a:pt x="17245" y="13524"/>
                      </a:moveTo>
                      <a:cubicBezTo>
                        <a:pt x="17251" y="13999"/>
                        <a:pt x="4023" y="17482"/>
                        <a:pt x="3842" y="17249"/>
                      </a:cubicBezTo>
                      <a:cubicBezTo>
                        <a:pt x="3885" y="17493"/>
                        <a:pt x="1" y="4152"/>
                        <a:pt x="376" y="3855"/>
                      </a:cubicBezTo>
                      <a:cubicBezTo>
                        <a:pt x="147" y="3895"/>
                        <a:pt x="13383" y="1"/>
                        <a:pt x="13672" y="372"/>
                      </a:cubicBezTo>
                      <a:cubicBezTo>
                        <a:pt x="13664" y="318"/>
                        <a:pt x="16131" y="9278"/>
                        <a:pt x="17245" y="13524"/>
                      </a:cubicBezTo>
                      <a:lnTo>
                        <a:pt x="17245" y="13524"/>
                      </a:lnTo>
                      <a:close/>
                      <a:moveTo>
                        <a:pt x="11500" y="1320"/>
                      </a:moveTo>
                      <a:cubicBezTo>
                        <a:pt x="7946" y="2297"/>
                        <a:pt x="4388" y="3274"/>
                        <a:pt x="832" y="4250"/>
                      </a:cubicBezTo>
                      <a:cubicBezTo>
                        <a:pt x="1964" y="8432"/>
                        <a:pt x="3097" y="12611"/>
                        <a:pt x="4234" y="16790"/>
                      </a:cubicBezTo>
                      <a:cubicBezTo>
                        <a:pt x="8382" y="15650"/>
                        <a:pt x="12529" y="14510"/>
                        <a:pt x="16676" y="13370"/>
                      </a:cubicBezTo>
                      <a:cubicBezTo>
                        <a:pt x="15877" y="10433"/>
                        <a:pt x="14518" y="3377"/>
                        <a:pt x="13057" y="1222"/>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1" name="Google Shape;3161;p21"/>
                <p:cNvSpPr/>
                <p:nvPr/>
              </p:nvSpPr>
              <p:spPr>
                <a:xfrm>
                  <a:off x="2693300" y="2724300"/>
                  <a:ext cx="368925" cy="365050"/>
                </a:xfrm>
                <a:custGeom>
                  <a:avLst/>
                  <a:gdLst/>
                  <a:ahLst/>
                  <a:cxnLst/>
                  <a:rect l="l" t="t" r="r" b="b"/>
                  <a:pathLst>
                    <a:path w="14757" h="14602" extrusionOk="0">
                      <a:moveTo>
                        <a:pt x="14740" y="11185"/>
                      </a:moveTo>
                      <a:cubicBezTo>
                        <a:pt x="14757" y="12554"/>
                        <a:pt x="3736" y="14601"/>
                        <a:pt x="3689" y="14576"/>
                      </a:cubicBezTo>
                      <a:cubicBezTo>
                        <a:pt x="3537" y="14488"/>
                        <a:pt x="0" y="4045"/>
                        <a:pt x="892" y="3341"/>
                      </a:cubicBezTo>
                      <a:cubicBezTo>
                        <a:pt x="770" y="3311"/>
                        <a:pt x="11196" y="1"/>
                        <a:pt x="11813" y="678"/>
                      </a:cubicBezTo>
                      <a:cubicBezTo>
                        <a:pt x="12082" y="970"/>
                        <a:pt x="14418" y="9919"/>
                        <a:pt x="14740" y="11185"/>
                      </a:cubicBezTo>
                      <a:close/>
                      <a:moveTo>
                        <a:pt x="9117" y="2390"/>
                      </a:moveTo>
                      <a:cubicBezTo>
                        <a:pt x="6756" y="3037"/>
                        <a:pt x="4396" y="3684"/>
                        <a:pt x="2035" y="4330"/>
                      </a:cubicBezTo>
                      <a:cubicBezTo>
                        <a:pt x="2840" y="7295"/>
                        <a:pt x="3646" y="10260"/>
                        <a:pt x="4456" y="13224"/>
                      </a:cubicBezTo>
                      <a:cubicBezTo>
                        <a:pt x="7408" y="12416"/>
                        <a:pt x="10358" y="11606"/>
                        <a:pt x="13310" y="10798"/>
                      </a:cubicBezTo>
                      <a:cubicBezTo>
                        <a:pt x="12618" y="8263"/>
                        <a:pt x="12070" y="4353"/>
                        <a:pt x="10668" y="2294"/>
                      </a:cubicBezTo>
                      <a:lnTo>
                        <a:pt x="9119" y="239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2" name="Google Shape;3162;p21"/>
                <p:cNvSpPr/>
                <p:nvPr/>
              </p:nvSpPr>
              <p:spPr>
                <a:xfrm>
                  <a:off x="2665600" y="2693100"/>
                  <a:ext cx="432775" cy="437350"/>
                </a:xfrm>
                <a:custGeom>
                  <a:avLst/>
                  <a:gdLst/>
                  <a:ahLst/>
                  <a:cxnLst/>
                  <a:rect l="l" t="t" r="r" b="b"/>
                  <a:pathLst>
                    <a:path w="17311" h="17494" extrusionOk="0">
                      <a:moveTo>
                        <a:pt x="17305" y="13526"/>
                      </a:moveTo>
                      <a:cubicBezTo>
                        <a:pt x="17310" y="14001"/>
                        <a:pt x="4037" y="17484"/>
                        <a:pt x="3856" y="17251"/>
                      </a:cubicBezTo>
                      <a:cubicBezTo>
                        <a:pt x="3898" y="17494"/>
                        <a:pt x="0" y="4156"/>
                        <a:pt x="378" y="3857"/>
                      </a:cubicBezTo>
                      <a:cubicBezTo>
                        <a:pt x="144" y="3899"/>
                        <a:pt x="13424" y="1"/>
                        <a:pt x="13714" y="374"/>
                      </a:cubicBezTo>
                      <a:cubicBezTo>
                        <a:pt x="13706" y="320"/>
                        <a:pt x="16184" y="9282"/>
                        <a:pt x="17305" y="13526"/>
                      </a:cubicBezTo>
                      <a:close/>
                      <a:moveTo>
                        <a:pt x="11536" y="1322"/>
                      </a:moveTo>
                      <a:cubicBezTo>
                        <a:pt x="7968" y="2297"/>
                        <a:pt x="4402" y="3275"/>
                        <a:pt x="835" y="4252"/>
                      </a:cubicBezTo>
                      <a:cubicBezTo>
                        <a:pt x="1970" y="8434"/>
                        <a:pt x="3106" y="12613"/>
                        <a:pt x="4250" y="16792"/>
                      </a:cubicBezTo>
                      <a:cubicBezTo>
                        <a:pt x="8410" y="15650"/>
                        <a:pt x="12571" y="14512"/>
                        <a:pt x="16733" y="13372"/>
                      </a:cubicBezTo>
                      <a:cubicBezTo>
                        <a:pt x="15931" y="10436"/>
                        <a:pt x="14561" y="3374"/>
                        <a:pt x="13097" y="1224"/>
                      </a:cubicBezTo>
                      <a:lnTo>
                        <a:pt x="11536" y="1322"/>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3" name="Google Shape;3163;p21"/>
                <p:cNvSpPr/>
                <p:nvPr/>
              </p:nvSpPr>
              <p:spPr>
                <a:xfrm>
                  <a:off x="3621450" y="2717500"/>
                  <a:ext cx="385900" cy="371875"/>
                </a:xfrm>
                <a:custGeom>
                  <a:avLst/>
                  <a:gdLst/>
                  <a:ahLst/>
                  <a:cxnLst/>
                  <a:rect l="l" t="t" r="r" b="b"/>
                  <a:pathLst>
                    <a:path w="15436" h="14875" extrusionOk="0">
                      <a:moveTo>
                        <a:pt x="3848" y="14531"/>
                      </a:moveTo>
                      <a:cubicBezTo>
                        <a:pt x="3312" y="13050"/>
                        <a:pt x="0" y="4157"/>
                        <a:pt x="1474" y="3464"/>
                      </a:cubicBezTo>
                      <a:cubicBezTo>
                        <a:pt x="2780" y="2848"/>
                        <a:pt x="11800" y="110"/>
                        <a:pt x="12359" y="1305"/>
                      </a:cubicBezTo>
                      <a:cubicBezTo>
                        <a:pt x="12898" y="2458"/>
                        <a:pt x="15435" y="11292"/>
                        <a:pt x="14823" y="11885"/>
                      </a:cubicBezTo>
                      <a:cubicBezTo>
                        <a:pt x="13985" y="12698"/>
                        <a:pt x="5297" y="14875"/>
                        <a:pt x="3974" y="14793"/>
                      </a:cubicBezTo>
                      <a:close/>
                      <a:moveTo>
                        <a:pt x="2564" y="5491"/>
                      </a:moveTo>
                      <a:cubicBezTo>
                        <a:pt x="3294" y="8161"/>
                        <a:pt x="4028" y="10828"/>
                        <a:pt x="4761" y="13496"/>
                      </a:cubicBezTo>
                      <a:cubicBezTo>
                        <a:pt x="7736" y="12688"/>
                        <a:pt x="10713" y="11878"/>
                        <a:pt x="13688" y="11070"/>
                      </a:cubicBezTo>
                      <a:cubicBezTo>
                        <a:pt x="10867" y="1"/>
                        <a:pt x="12840" y="2216"/>
                        <a:pt x="3747" y="4214"/>
                      </a:cubicBezTo>
                      <a:lnTo>
                        <a:pt x="2484" y="4721"/>
                      </a:lnTo>
                      <a:lnTo>
                        <a:pt x="2564" y="549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4" name="Google Shape;3164;p21"/>
                <p:cNvSpPr/>
                <p:nvPr/>
              </p:nvSpPr>
              <p:spPr>
                <a:xfrm>
                  <a:off x="3609750" y="2688875"/>
                  <a:ext cx="426725" cy="436050"/>
                </a:xfrm>
                <a:custGeom>
                  <a:avLst/>
                  <a:gdLst/>
                  <a:ahLst/>
                  <a:cxnLst/>
                  <a:rect l="l" t="t" r="r" b="b"/>
                  <a:pathLst>
                    <a:path w="17069" h="17442" extrusionOk="0">
                      <a:moveTo>
                        <a:pt x="3410" y="17112"/>
                      </a:moveTo>
                      <a:cubicBezTo>
                        <a:pt x="2687" y="14679"/>
                        <a:pt x="50" y="6026"/>
                        <a:pt x="0" y="4103"/>
                      </a:cubicBezTo>
                      <a:cubicBezTo>
                        <a:pt x="719" y="3648"/>
                        <a:pt x="13197" y="1"/>
                        <a:pt x="13562" y="809"/>
                      </a:cubicBezTo>
                      <a:cubicBezTo>
                        <a:pt x="14140" y="2086"/>
                        <a:pt x="16504" y="11603"/>
                        <a:pt x="17068" y="13695"/>
                      </a:cubicBezTo>
                      <a:cubicBezTo>
                        <a:pt x="15502" y="14550"/>
                        <a:pt x="5100" y="17442"/>
                        <a:pt x="3510" y="17377"/>
                      </a:cubicBezTo>
                      <a:lnTo>
                        <a:pt x="3410" y="17112"/>
                      </a:lnTo>
                      <a:close/>
                      <a:moveTo>
                        <a:pt x="805" y="5676"/>
                      </a:moveTo>
                      <a:cubicBezTo>
                        <a:pt x="1836" y="9439"/>
                        <a:pt x="2868" y="13201"/>
                        <a:pt x="3905" y="16961"/>
                      </a:cubicBezTo>
                      <a:cubicBezTo>
                        <a:pt x="8100" y="15821"/>
                        <a:pt x="12296" y="14681"/>
                        <a:pt x="16491" y="13541"/>
                      </a:cubicBezTo>
                      <a:cubicBezTo>
                        <a:pt x="15518" y="9774"/>
                        <a:pt x="14637" y="4735"/>
                        <a:pt x="12824" y="1393"/>
                      </a:cubicBezTo>
                      <a:cubicBezTo>
                        <a:pt x="10698" y="1524"/>
                        <a:pt x="1988" y="3615"/>
                        <a:pt x="706" y="458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5" name="Google Shape;3165;p21"/>
                <p:cNvSpPr/>
                <p:nvPr/>
              </p:nvSpPr>
              <p:spPr>
                <a:xfrm>
                  <a:off x="4563775" y="2717250"/>
                  <a:ext cx="387775" cy="372125"/>
                </a:xfrm>
                <a:custGeom>
                  <a:avLst/>
                  <a:gdLst/>
                  <a:ahLst/>
                  <a:cxnLst/>
                  <a:rect l="l" t="t" r="r" b="b"/>
                  <a:pathLst>
                    <a:path w="15511" h="14885" extrusionOk="0">
                      <a:moveTo>
                        <a:pt x="3869" y="14541"/>
                      </a:moveTo>
                      <a:cubicBezTo>
                        <a:pt x="3329" y="13060"/>
                        <a:pt x="1" y="4167"/>
                        <a:pt x="1481" y="3472"/>
                      </a:cubicBezTo>
                      <a:cubicBezTo>
                        <a:pt x="2793" y="2858"/>
                        <a:pt x="11860" y="120"/>
                        <a:pt x="12422" y="1315"/>
                      </a:cubicBezTo>
                      <a:cubicBezTo>
                        <a:pt x="12963" y="2468"/>
                        <a:pt x="15510" y="11302"/>
                        <a:pt x="14895" y="11895"/>
                      </a:cubicBezTo>
                      <a:cubicBezTo>
                        <a:pt x="14054" y="12708"/>
                        <a:pt x="5324" y="14885"/>
                        <a:pt x="3995" y="14803"/>
                      </a:cubicBezTo>
                      <a:lnTo>
                        <a:pt x="3869" y="14541"/>
                      </a:lnTo>
                      <a:lnTo>
                        <a:pt x="3869" y="14541"/>
                      </a:lnTo>
                      <a:close/>
                      <a:moveTo>
                        <a:pt x="2578" y="5501"/>
                      </a:moveTo>
                      <a:cubicBezTo>
                        <a:pt x="3313" y="8171"/>
                        <a:pt x="4049" y="10838"/>
                        <a:pt x="4786" y="13506"/>
                      </a:cubicBezTo>
                      <a:cubicBezTo>
                        <a:pt x="7776" y="12698"/>
                        <a:pt x="10766" y="11888"/>
                        <a:pt x="13758" y="11080"/>
                      </a:cubicBezTo>
                      <a:cubicBezTo>
                        <a:pt x="10926" y="1"/>
                        <a:pt x="12892" y="2229"/>
                        <a:pt x="3769" y="4224"/>
                      </a:cubicBezTo>
                      <a:lnTo>
                        <a:pt x="2500" y="473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6" name="Google Shape;3166;p21"/>
                <p:cNvSpPr/>
                <p:nvPr/>
              </p:nvSpPr>
              <p:spPr>
                <a:xfrm>
                  <a:off x="4552000" y="2688925"/>
                  <a:ext cx="428750" cy="435975"/>
                </a:xfrm>
                <a:custGeom>
                  <a:avLst/>
                  <a:gdLst/>
                  <a:ahLst/>
                  <a:cxnLst/>
                  <a:rect l="l" t="t" r="r" b="b"/>
                  <a:pathLst>
                    <a:path w="17150" h="17439" extrusionOk="0">
                      <a:moveTo>
                        <a:pt x="3425" y="17110"/>
                      </a:moveTo>
                      <a:cubicBezTo>
                        <a:pt x="2700" y="14682"/>
                        <a:pt x="50" y="6015"/>
                        <a:pt x="0" y="4101"/>
                      </a:cubicBezTo>
                      <a:cubicBezTo>
                        <a:pt x="722" y="3644"/>
                        <a:pt x="13265" y="0"/>
                        <a:pt x="13632" y="807"/>
                      </a:cubicBezTo>
                      <a:cubicBezTo>
                        <a:pt x="14206" y="2074"/>
                        <a:pt x="16589" y="11612"/>
                        <a:pt x="17150" y="13693"/>
                      </a:cubicBezTo>
                      <a:cubicBezTo>
                        <a:pt x="15605" y="14531"/>
                        <a:pt x="5083" y="17438"/>
                        <a:pt x="3527" y="17375"/>
                      </a:cubicBezTo>
                      <a:lnTo>
                        <a:pt x="3425" y="17110"/>
                      </a:lnTo>
                      <a:lnTo>
                        <a:pt x="3425" y="17110"/>
                      </a:lnTo>
                      <a:close/>
                      <a:moveTo>
                        <a:pt x="810" y="5674"/>
                      </a:moveTo>
                      <a:cubicBezTo>
                        <a:pt x="1846" y="9437"/>
                        <a:pt x="2883" y="13199"/>
                        <a:pt x="3923" y="16959"/>
                      </a:cubicBezTo>
                      <a:cubicBezTo>
                        <a:pt x="8139" y="15819"/>
                        <a:pt x="12356" y="14679"/>
                        <a:pt x="16572" y="13539"/>
                      </a:cubicBezTo>
                      <a:cubicBezTo>
                        <a:pt x="15597" y="9772"/>
                        <a:pt x="14712" y="4731"/>
                        <a:pt x="12890" y="1391"/>
                      </a:cubicBezTo>
                      <a:cubicBezTo>
                        <a:pt x="10753" y="1524"/>
                        <a:pt x="2002" y="3609"/>
                        <a:pt x="709" y="4585"/>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7" name="Google Shape;3167;p21"/>
                <p:cNvSpPr/>
                <p:nvPr/>
              </p:nvSpPr>
              <p:spPr>
                <a:xfrm>
                  <a:off x="5509175" y="2717200"/>
                  <a:ext cx="387275" cy="372175"/>
                </a:xfrm>
                <a:custGeom>
                  <a:avLst/>
                  <a:gdLst/>
                  <a:ahLst/>
                  <a:cxnLst/>
                  <a:rect l="l" t="t" r="r" b="b"/>
                  <a:pathLst>
                    <a:path w="15491" h="14887" extrusionOk="0">
                      <a:moveTo>
                        <a:pt x="3862" y="14543"/>
                      </a:moveTo>
                      <a:cubicBezTo>
                        <a:pt x="3324" y="13062"/>
                        <a:pt x="1" y="4168"/>
                        <a:pt x="1478" y="3476"/>
                      </a:cubicBezTo>
                      <a:cubicBezTo>
                        <a:pt x="2790" y="2860"/>
                        <a:pt x="11847" y="122"/>
                        <a:pt x="12408" y="1317"/>
                      </a:cubicBezTo>
                      <a:cubicBezTo>
                        <a:pt x="12949" y="2472"/>
                        <a:pt x="15491" y="11303"/>
                        <a:pt x="14875" y="11897"/>
                      </a:cubicBezTo>
                      <a:cubicBezTo>
                        <a:pt x="14032" y="12711"/>
                        <a:pt x="5316" y="14887"/>
                        <a:pt x="3988" y="14805"/>
                      </a:cubicBezTo>
                      <a:lnTo>
                        <a:pt x="3862" y="14543"/>
                      </a:lnTo>
                      <a:lnTo>
                        <a:pt x="3862" y="14543"/>
                      </a:lnTo>
                      <a:close/>
                      <a:moveTo>
                        <a:pt x="2574" y="5503"/>
                      </a:moveTo>
                      <a:cubicBezTo>
                        <a:pt x="3310" y="8172"/>
                        <a:pt x="4045" y="10840"/>
                        <a:pt x="4780" y="13508"/>
                      </a:cubicBezTo>
                      <a:cubicBezTo>
                        <a:pt x="7767" y="12700"/>
                        <a:pt x="10753" y="11892"/>
                        <a:pt x="13740" y="11082"/>
                      </a:cubicBezTo>
                      <a:cubicBezTo>
                        <a:pt x="10918" y="1"/>
                        <a:pt x="12877" y="2233"/>
                        <a:pt x="3766" y="4226"/>
                      </a:cubicBezTo>
                      <a:lnTo>
                        <a:pt x="2496" y="4733"/>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8" name="Google Shape;3168;p21"/>
                <p:cNvSpPr/>
                <p:nvPr/>
              </p:nvSpPr>
              <p:spPr>
                <a:xfrm>
                  <a:off x="5497275" y="2688925"/>
                  <a:ext cx="428250" cy="436000"/>
                </a:xfrm>
                <a:custGeom>
                  <a:avLst/>
                  <a:gdLst/>
                  <a:ahLst/>
                  <a:cxnLst/>
                  <a:rect l="l" t="t" r="r" b="b"/>
                  <a:pathLst>
                    <a:path w="17130" h="17440" extrusionOk="0">
                      <a:moveTo>
                        <a:pt x="3422" y="17110"/>
                      </a:moveTo>
                      <a:cubicBezTo>
                        <a:pt x="2700" y="14682"/>
                        <a:pt x="54" y="6012"/>
                        <a:pt x="1" y="4101"/>
                      </a:cubicBezTo>
                      <a:cubicBezTo>
                        <a:pt x="724" y="3646"/>
                        <a:pt x="13255" y="0"/>
                        <a:pt x="13619" y="807"/>
                      </a:cubicBezTo>
                      <a:cubicBezTo>
                        <a:pt x="14195" y="2078"/>
                        <a:pt x="16571" y="11612"/>
                        <a:pt x="17130" y="13693"/>
                      </a:cubicBezTo>
                      <a:cubicBezTo>
                        <a:pt x="15554" y="14551"/>
                        <a:pt x="5125" y="17440"/>
                        <a:pt x="3523" y="17375"/>
                      </a:cubicBezTo>
                      <a:lnTo>
                        <a:pt x="3422" y="17110"/>
                      </a:lnTo>
                      <a:lnTo>
                        <a:pt x="3422" y="17110"/>
                      </a:lnTo>
                      <a:close/>
                      <a:moveTo>
                        <a:pt x="812" y="5674"/>
                      </a:moveTo>
                      <a:cubicBezTo>
                        <a:pt x="1847" y="9435"/>
                        <a:pt x="2885" y="13197"/>
                        <a:pt x="3920" y="16959"/>
                      </a:cubicBezTo>
                      <a:cubicBezTo>
                        <a:pt x="8131" y="15820"/>
                        <a:pt x="12343" y="14680"/>
                        <a:pt x="16552" y="13539"/>
                      </a:cubicBezTo>
                      <a:cubicBezTo>
                        <a:pt x="15582" y="9770"/>
                        <a:pt x="14701" y="4733"/>
                        <a:pt x="12880" y="1391"/>
                      </a:cubicBezTo>
                      <a:cubicBezTo>
                        <a:pt x="10746" y="1524"/>
                        <a:pt x="2002" y="3613"/>
                        <a:pt x="712" y="4585"/>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9" name="Google Shape;3169;p21"/>
                <p:cNvSpPr/>
                <p:nvPr/>
              </p:nvSpPr>
              <p:spPr>
                <a:xfrm>
                  <a:off x="6451725" y="2717375"/>
                  <a:ext cx="384625" cy="372000"/>
                </a:xfrm>
                <a:custGeom>
                  <a:avLst/>
                  <a:gdLst/>
                  <a:ahLst/>
                  <a:cxnLst/>
                  <a:rect l="l" t="t" r="r" b="b"/>
                  <a:pathLst>
                    <a:path w="15385" h="14880" extrusionOk="0">
                      <a:moveTo>
                        <a:pt x="3834" y="14536"/>
                      </a:moveTo>
                      <a:cubicBezTo>
                        <a:pt x="3299" y="13053"/>
                        <a:pt x="0" y="4161"/>
                        <a:pt x="1469" y="3469"/>
                      </a:cubicBezTo>
                      <a:cubicBezTo>
                        <a:pt x="2772" y="2853"/>
                        <a:pt x="11763" y="117"/>
                        <a:pt x="12321" y="1310"/>
                      </a:cubicBezTo>
                      <a:cubicBezTo>
                        <a:pt x="12860" y="2465"/>
                        <a:pt x="15384" y="11292"/>
                        <a:pt x="14770" y="11890"/>
                      </a:cubicBezTo>
                      <a:cubicBezTo>
                        <a:pt x="13931" y="12704"/>
                        <a:pt x="5279" y="14880"/>
                        <a:pt x="3960" y="14798"/>
                      </a:cubicBezTo>
                      <a:lnTo>
                        <a:pt x="3834" y="14536"/>
                      </a:lnTo>
                      <a:close/>
                      <a:moveTo>
                        <a:pt x="2559" y="5496"/>
                      </a:moveTo>
                      <a:cubicBezTo>
                        <a:pt x="3289" y="8165"/>
                        <a:pt x="4018" y="10833"/>
                        <a:pt x="4746" y="13501"/>
                      </a:cubicBezTo>
                      <a:cubicBezTo>
                        <a:pt x="7711" y="12693"/>
                        <a:pt x="10677" y="11885"/>
                        <a:pt x="13644" y="11075"/>
                      </a:cubicBezTo>
                      <a:cubicBezTo>
                        <a:pt x="10848" y="1"/>
                        <a:pt x="12799" y="2224"/>
                        <a:pt x="3742" y="4219"/>
                      </a:cubicBezTo>
                      <a:lnTo>
                        <a:pt x="2480" y="4726"/>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0" name="Google Shape;3170;p21"/>
                <p:cNvSpPr/>
                <p:nvPr/>
              </p:nvSpPr>
              <p:spPr>
                <a:xfrm>
                  <a:off x="6439900" y="2701075"/>
                  <a:ext cx="425225" cy="423225"/>
                </a:xfrm>
                <a:custGeom>
                  <a:avLst/>
                  <a:gdLst/>
                  <a:ahLst/>
                  <a:cxnLst/>
                  <a:rect l="l" t="t" r="r" b="b"/>
                  <a:pathLst>
                    <a:path w="17009" h="16929" extrusionOk="0">
                      <a:moveTo>
                        <a:pt x="17009" y="13207"/>
                      </a:moveTo>
                      <a:cubicBezTo>
                        <a:pt x="15348" y="14116"/>
                        <a:pt x="5559" y="16748"/>
                        <a:pt x="3566" y="16929"/>
                      </a:cubicBezTo>
                      <a:cubicBezTo>
                        <a:pt x="2986" y="16003"/>
                        <a:pt x="35" y="4907"/>
                        <a:pt x="1" y="3615"/>
                      </a:cubicBezTo>
                      <a:cubicBezTo>
                        <a:pt x="981" y="2992"/>
                        <a:pt x="11918" y="142"/>
                        <a:pt x="13410" y="54"/>
                      </a:cubicBezTo>
                      <a:cubicBezTo>
                        <a:pt x="13401" y="1"/>
                        <a:pt x="15894" y="8972"/>
                        <a:pt x="17009" y="13207"/>
                      </a:cubicBezTo>
                      <a:close/>
                      <a:moveTo>
                        <a:pt x="807" y="5188"/>
                      </a:moveTo>
                      <a:cubicBezTo>
                        <a:pt x="1836" y="8949"/>
                        <a:pt x="2863" y="12711"/>
                        <a:pt x="3892" y="16473"/>
                      </a:cubicBezTo>
                      <a:cubicBezTo>
                        <a:pt x="8073" y="15334"/>
                        <a:pt x="12253" y="14194"/>
                        <a:pt x="16435" y="13053"/>
                      </a:cubicBezTo>
                      <a:cubicBezTo>
                        <a:pt x="15472" y="9284"/>
                        <a:pt x="14601" y="4252"/>
                        <a:pt x="12791" y="905"/>
                      </a:cubicBezTo>
                      <a:cubicBezTo>
                        <a:pt x="10675" y="1036"/>
                        <a:pt x="1980" y="3132"/>
                        <a:pt x="706" y="409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1" name="Google Shape;3171;p21"/>
                <p:cNvSpPr/>
                <p:nvPr/>
              </p:nvSpPr>
              <p:spPr>
                <a:xfrm>
                  <a:off x="6998400" y="2795400"/>
                  <a:ext cx="179350" cy="168575"/>
                </a:xfrm>
                <a:custGeom>
                  <a:avLst/>
                  <a:gdLst/>
                  <a:ahLst/>
                  <a:cxnLst/>
                  <a:rect l="l" t="t" r="r" b="b"/>
                  <a:pathLst>
                    <a:path w="7174" h="6743" extrusionOk="0">
                      <a:moveTo>
                        <a:pt x="4706" y="6650"/>
                      </a:moveTo>
                      <a:cubicBezTo>
                        <a:pt x="0" y="5420"/>
                        <a:pt x="6236" y="1"/>
                        <a:pt x="6951" y="4403"/>
                      </a:cubicBezTo>
                      <a:cubicBezTo>
                        <a:pt x="7173" y="5789"/>
                        <a:pt x="6093" y="6743"/>
                        <a:pt x="4706" y="665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2" name="Google Shape;3172;p21"/>
                <p:cNvSpPr/>
                <p:nvPr/>
              </p:nvSpPr>
              <p:spPr>
                <a:xfrm>
                  <a:off x="6057000" y="2850425"/>
                  <a:ext cx="171950" cy="168075"/>
                </a:xfrm>
                <a:custGeom>
                  <a:avLst/>
                  <a:gdLst/>
                  <a:ahLst/>
                  <a:cxnLst/>
                  <a:rect l="l" t="t" r="r" b="b"/>
                  <a:pathLst>
                    <a:path w="6878" h="6723" extrusionOk="0">
                      <a:moveTo>
                        <a:pt x="6877" y="2604"/>
                      </a:moveTo>
                      <a:cubicBezTo>
                        <a:pt x="6325" y="6722"/>
                        <a:pt x="1" y="2836"/>
                        <a:pt x="4378" y="765"/>
                      </a:cubicBezTo>
                      <a:cubicBezTo>
                        <a:pt x="5994" y="0"/>
                        <a:pt x="6701" y="1143"/>
                        <a:pt x="6877" y="2604"/>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3" name="Google Shape;3173;p21"/>
                <p:cNvSpPr/>
                <p:nvPr/>
              </p:nvSpPr>
              <p:spPr>
                <a:xfrm>
                  <a:off x="5106300" y="2850450"/>
                  <a:ext cx="172625" cy="168050"/>
                </a:xfrm>
                <a:custGeom>
                  <a:avLst/>
                  <a:gdLst/>
                  <a:ahLst/>
                  <a:cxnLst/>
                  <a:rect l="l" t="t" r="r" b="b"/>
                  <a:pathLst>
                    <a:path w="6905" h="6722" extrusionOk="0">
                      <a:moveTo>
                        <a:pt x="6905" y="2604"/>
                      </a:moveTo>
                      <a:cubicBezTo>
                        <a:pt x="6349" y="6721"/>
                        <a:pt x="0" y="2833"/>
                        <a:pt x="4394" y="764"/>
                      </a:cubicBezTo>
                      <a:cubicBezTo>
                        <a:pt x="6014" y="1"/>
                        <a:pt x="6727" y="1136"/>
                        <a:pt x="6905" y="2604"/>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4" name="Google Shape;3174;p21"/>
                <p:cNvSpPr/>
                <p:nvPr/>
              </p:nvSpPr>
              <p:spPr>
                <a:xfrm>
                  <a:off x="4155200" y="2850450"/>
                  <a:ext cx="172275" cy="168050"/>
                </a:xfrm>
                <a:custGeom>
                  <a:avLst/>
                  <a:gdLst/>
                  <a:ahLst/>
                  <a:cxnLst/>
                  <a:rect l="l" t="t" r="r" b="b"/>
                  <a:pathLst>
                    <a:path w="6891" h="6722" extrusionOk="0">
                      <a:moveTo>
                        <a:pt x="6890" y="2604"/>
                      </a:moveTo>
                      <a:cubicBezTo>
                        <a:pt x="6338" y="6721"/>
                        <a:pt x="1" y="2835"/>
                        <a:pt x="4385" y="764"/>
                      </a:cubicBezTo>
                      <a:cubicBezTo>
                        <a:pt x="6004" y="1"/>
                        <a:pt x="6713" y="1139"/>
                        <a:pt x="6890" y="2604"/>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5" name="Google Shape;3175;p21"/>
                <p:cNvSpPr/>
                <p:nvPr/>
              </p:nvSpPr>
              <p:spPr>
                <a:xfrm>
                  <a:off x="3280875" y="2802200"/>
                  <a:ext cx="162925" cy="170525"/>
                </a:xfrm>
                <a:custGeom>
                  <a:avLst/>
                  <a:gdLst/>
                  <a:ahLst/>
                  <a:cxnLst/>
                  <a:rect l="l" t="t" r="r" b="b"/>
                  <a:pathLst>
                    <a:path w="6517" h="6821" extrusionOk="0">
                      <a:moveTo>
                        <a:pt x="105" y="4131"/>
                      </a:moveTo>
                      <a:cubicBezTo>
                        <a:pt x="1178" y="1"/>
                        <a:pt x="6516" y="4758"/>
                        <a:pt x="2740" y="6240"/>
                      </a:cubicBezTo>
                      <a:cubicBezTo>
                        <a:pt x="1261" y="6821"/>
                        <a:pt x="0" y="5719"/>
                        <a:pt x="105" y="413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6" name="Google Shape;3176;p21"/>
                <p:cNvSpPr/>
                <p:nvPr/>
              </p:nvSpPr>
              <p:spPr>
                <a:xfrm>
                  <a:off x="2267600" y="2795450"/>
                  <a:ext cx="178400" cy="168525"/>
                </a:xfrm>
                <a:custGeom>
                  <a:avLst/>
                  <a:gdLst/>
                  <a:ahLst/>
                  <a:cxnLst/>
                  <a:rect l="l" t="t" r="r" b="b"/>
                  <a:pathLst>
                    <a:path w="7136" h="6741" extrusionOk="0">
                      <a:moveTo>
                        <a:pt x="4683" y="6648"/>
                      </a:moveTo>
                      <a:cubicBezTo>
                        <a:pt x="0" y="5417"/>
                        <a:pt x="6203" y="0"/>
                        <a:pt x="6913" y="4401"/>
                      </a:cubicBezTo>
                      <a:cubicBezTo>
                        <a:pt x="7136" y="5778"/>
                        <a:pt x="6070" y="6741"/>
                        <a:pt x="4683" y="6648"/>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7" name="Google Shape;3177;p21"/>
                <p:cNvSpPr/>
                <p:nvPr/>
              </p:nvSpPr>
              <p:spPr>
                <a:xfrm>
                  <a:off x="1331475" y="2795500"/>
                  <a:ext cx="178325" cy="168475"/>
                </a:xfrm>
                <a:custGeom>
                  <a:avLst/>
                  <a:gdLst/>
                  <a:ahLst/>
                  <a:cxnLst/>
                  <a:rect l="l" t="t" r="r" b="b"/>
                  <a:pathLst>
                    <a:path w="7133" h="6739" extrusionOk="0">
                      <a:moveTo>
                        <a:pt x="4680" y="6646"/>
                      </a:moveTo>
                      <a:cubicBezTo>
                        <a:pt x="1" y="5415"/>
                        <a:pt x="6202" y="0"/>
                        <a:pt x="6910" y="4399"/>
                      </a:cubicBezTo>
                      <a:cubicBezTo>
                        <a:pt x="7133" y="5776"/>
                        <a:pt x="6067" y="6739"/>
                        <a:pt x="4680" y="664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8" name="Google Shape;3178;p21"/>
                <p:cNvSpPr/>
                <p:nvPr/>
              </p:nvSpPr>
              <p:spPr>
                <a:xfrm>
                  <a:off x="393000" y="2795400"/>
                  <a:ext cx="179075" cy="168575"/>
                </a:xfrm>
                <a:custGeom>
                  <a:avLst/>
                  <a:gdLst/>
                  <a:ahLst/>
                  <a:cxnLst/>
                  <a:rect l="l" t="t" r="r" b="b"/>
                  <a:pathLst>
                    <a:path w="7163" h="6743" extrusionOk="0">
                      <a:moveTo>
                        <a:pt x="4700" y="6650"/>
                      </a:moveTo>
                      <a:cubicBezTo>
                        <a:pt x="1" y="5420"/>
                        <a:pt x="6227" y="1"/>
                        <a:pt x="6939" y="4403"/>
                      </a:cubicBezTo>
                      <a:cubicBezTo>
                        <a:pt x="7163" y="5785"/>
                        <a:pt x="6087" y="6743"/>
                        <a:pt x="4700" y="665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179" name="Google Shape;3179;p21"/>
              <p:cNvGrpSpPr/>
              <p:nvPr/>
            </p:nvGrpSpPr>
            <p:grpSpPr>
              <a:xfrm>
                <a:off x="4290144" y="4820146"/>
                <a:ext cx="4141998" cy="264357"/>
                <a:chOff x="380575" y="2688875"/>
                <a:chExt cx="6919475" cy="441625"/>
              </a:xfrm>
            </p:grpSpPr>
            <p:sp>
              <p:nvSpPr>
                <p:cNvPr id="3180" name="Google Shape;3180;p21"/>
                <p:cNvSpPr/>
                <p:nvPr/>
              </p:nvSpPr>
              <p:spPr>
                <a:xfrm>
                  <a:off x="399825" y="2754250"/>
                  <a:ext cx="311975" cy="326300"/>
                </a:xfrm>
                <a:custGeom>
                  <a:avLst/>
                  <a:gdLst/>
                  <a:ahLst/>
                  <a:cxnLst/>
                  <a:rect l="l" t="t" r="r" b="b"/>
                  <a:pathLst>
                    <a:path w="12479" h="13052" extrusionOk="0">
                      <a:moveTo>
                        <a:pt x="12359" y="11726"/>
                      </a:moveTo>
                      <a:cubicBezTo>
                        <a:pt x="12014" y="13051"/>
                        <a:pt x="831" y="12114"/>
                        <a:pt x="793" y="12076"/>
                      </a:cubicBezTo>
                      <a:cubicBezTo>
                        <a:pt x="672" y="11955"/>
                        <a:pt x="0" y="943"/>
                        <a:pt x="1044" y="500"/>
                      </a:cubicBezTo>
                      <a:cubicBezTo>
                        <a:pt x="934" y="439"/>
                        <a:pt x="11874" y="1"/>
                        <a:pt x="12294" y="816"/>
                      </a:cubicBezTo>
                      <a:cubicBezTo>
                        <a:pt x="12478" y="1176"/>
                        <a:pt x="12382" y="10416"/>
                        <a:pt x="12359" y="11724"/>
                      </a:cubicBezTo>
                      <a:lnTo>
                        <a:pt x="12359" y="11724"/>
                      </a:lnTo>
                      <a:close/>
                      <a:moveTo>
                        <a:pt x="9244" y="1758"/>
                      </a:moveTo>
                      <a:lnTo>
                        <a:pt x="1892" y="1758"/>
                      </a:lnTo>
                      <a:cubicBezTo>
                        <a:pt x="1892" y="4831"/>
                        <a:pt x="1892" y="7902"/>
                        <a:pt x="1892" y="10976"/>
                      </a:cubicBezTo>
                      <a:lnTo>
                        <a:pt x="11081" y="10976"/>
                      </a:lnTo>
                      <a:cubicBezTo>
                        <a:pt x="11081" y="8346"/>
                        <a:pt x="11579" y="4431"/>
                        <a:pt x="10766" y="2073"/>
                      </a:cubicBezTo>
                      <a:lnTo>
                        <a:pt x="9244" y="1758"/>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1" name="Google Shape;3181;p21"/>
                <p:cNvSpPr/>
                <p:nvPr/>
              </p:nvSpPr>
              <p:spPr>
                <a:xfrm>
                  <a:off x="380575" y="2731575"/>
                  <a:ext cx="357025" cy="363275"/>
                </a:xfrm>
                <a:custGeom>
                  <a:avLst/>
                  <a:gdLst/>
                  <a:ahLst/>
                  <a:cxnLst/>
                  <a:rect l="l" t="t" r="r" b="b"/>
                  <a:pathLst>
                    <a:path w="14281" h="14531" extrusionOk="0">
                      <a:moveTo>
                        <a:pt x="14245" y="14071"/>
                      </a:moveTo>
                      <a:cubicBezTo>
                        <a:pt x="14126" y="14531"/>
                        <a:pt x="390" y="14383"/>
                        <a:pt x="274" y="14113"/>
                      </a:cubicBezTo>
                      <a:cubicBezTo>
                        <a:pt x="252" y="14353"/>
                        <a:pt x="0" y="456"/>
                        <a:pt x="437" y="272"/>
                      </a:cubicBezTo>
                      <a:cubicBezTo>
                        <a:pt x="199" y="251"/>
                        <a:pt x="14050" y="0"/>
                        <a:pt x="14234" y="435"/>
                      </a:cubicBezTo>
                      <a:cubicBezTo>
                        <a:pt x="14239" y="382"/>
                        <a:pt x="14280" y="9686"/>
                        <a:pt x="14245" y="14071"/>
                      </a:cubicBezTo>
                      <a:close/>
                      <a:moveTo>
                        <a:pt x="11884" y="775"/>
                      </a:moveTo>
                      <a:lnTo>
                        <a:pt x="775" y="775"/>
                      </a:lnTo>
                      <a:cubicBezTo>
                        <a:pt x="775" y="5108"/>
                        <a:pt x="775" y="9440"/>
                        <a:pt x="777" y="13773"/>
                      </a:cubicBezTo>
                      <a:lnTo>
                        <a:pt x="13734" y="13773"/>
                      </a:lnTo>
                      <a:cubicBezTo>
                        <a:pt x="13733" y="10726"/>
                        <a:pt x="14267" y="3559"/>
                        <a:pt x="13416" y="1094"/>
                      </a:cubicBezTo>
                      <a:lnTo>
                        <a:pt x="11884" y="775"/>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2" name="Google Shape;3182;p21"/>
                <p:cNvSpPr/>
                <p:nvPr/>
              </p:nvSpPr>
              <p:spPr>
                <a:xfrm>
                  <a:off x="832350" y="2724350"/>
                  <a:ext cx="368200" cy="365025"/>
                </a:xfrm>
                <a:custGeom>
                  <a:avLst/>
                  <a:gdLst/>
                  <a:ahLst/>
                  <a:cxnLst/>
                  <a:rect l="l" t="t" r="r" b="b"/>
                  <a:pathLst>
                    <a:path w="14728" h="14601" extrusionOk="0">
                      <a:moveTo>
                        <a:pt x="14711" y="11183"/>
                      </a:moveTo>
                      <a:cubicBezTo>
                        <a:pt x="14727" y="12553"/>
                        <a:pt x="3728" y="14601"/>
                        <a:pt x="3680" y="14574"/>
                      </a:cubicBezTo>
                      <a:cubicBezTo>
                        <a:pt x="3530" y="14488"/>
                        <a:pt x="1" y="4041"/>
                        <a:pt x="890" y="3339"/>
                      </a:cubicBezTo>
                      <a:cubicBezTo>
                        <a:pt x="771" y="3309"/>
                        <a:pt x="11180" y="0"/>
                        <a:pt x="11797" y="676"/>
                      </a:cubicBezTo>
                      <a:cubicBezTo>
                        <a:pt x="12069" y="973"/>
                        <a:pt x="14391" y="9915"/>
                        <a:pt x="14711" y="11183"/>
                      </a:cubicBezTo>
                      <a:close/>
                      <a:moveTo>
                        <a:pt x="9109" y="2388"/>
                      </a:moveTo>
                      <a:cubicBezTo>
                        <a:pt x="6749" y="3035"/>
                        <a:pt x="4392" y="3682"/>
                        <a:pt x="2032" y="4328"/>
                      </a:cubicBezTo>
                      <a:cubicBezTo>
                        <a:pt x="2837" y="7293"/>
                        <a:pt x="3643" y="10258"/>
                        <a:pt x="4448" y="13222"/>
                      </a:cubicBezTo>
                      <a:cubicBezTo>
                        <a:pt x="7395" y="12414"/>
                        <a:pt x="10342" y="11606"/>
                        <a:pt x="13289" y="10796"/>
                      </a:cubicBezTo>
                      <a:cubicBezTo>
                        <a:pt x="12599" y="8259"/>
                        <a:pt x="12056" y="4353"/>
                        <a:pt x="10655" y="2292"/>
                      </a:cubicBezTo>
                      <a:lnTo>
                        <a:pt x="9109" y="2388"/>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3" name="Google Shape;3183;p21"/>
                <p:cNvSpPr/>
                <p:nvPr/>
              </p:nvSpPr>
              <p:spPr>
                <a:xfrm>
                  <a:off x="804700" y="2693200"/>
                  <a:ext cx="431900" cy="437250"/>
                </a:xfrm>
                <a:custGeom>
                  <a:avLst/>
                  <a:gdLst/>
                  <a:ahLst/>
                  <a:cxnLst/>
                  <a:rect l="l" t="t" r="r" b="b"/>
                  <a:pathLst>
                    <a:path w="17276" h="17490" extrusionOk="0">
                      <a:moveTo>
                        <a:pt x="17269" y="13522"/>
                      </a:moveTo>
                      <a:cubicBezTo>
                        <a:pt x="17275" y="13997"/>
                        <a:pt x="4026" y="17480"/>
                        <a:pt x="3843" y="17247"/>
                      </a:cubicBezTo>
                      <a:cubicBezTo>
                        <a:pt x="3885" y="17490"/>
                        <a:pt x="0" y="4149"/>
                        <a:pt x="372" y="3853"/>
                      </a:cubicBezTo>
                      <a:cubicBezTo>
                        <a:pt x="141" y="3895"/>
                        <a:pt x="13404" y="0"/>
                        <a:pt x="13693" y="370"/>
                      </a:cubicBezTo>
                      <a:cubicBezTo>
                        <a:pt x="13685" y="316"/>
                        <a:pt x="16157" y="9281"/>
                        <a:pt x="17269" y="13522"/>
                      </a:cubicBezTo>
                      <a:lnTo>
                        <a:pt x="17269" y="13522"/>
                      </a:lnTo>
                      <a:close/>
                      <a:moveTo>
                        <a:pt x="11521" y="1318"/>
                      </a:moveTo>
                      <a:cubicBezTo>
                        <a:pt x="7957" y="2295"/>
                        <a:pt x="4392" y="3272"/>
                        <a:pt x="830" y="4248"/>
                      </a:cubicBezTo>
                      <a:cubicBezTo>
                        <a:pt x="1965" y="8430"/>
                        <a:pt x="3100" y="12608"/>
                        <a:pt x="4236" y="16788"/>
                      </a:cubicBezTo>
                      <a:cubicBezTo>
                        <a:pt x="8391" y="15649"/>
                        <a:pt x="12545" y="14509"/>
                        <a:pt x="16698" y="13368"/>
                      </a:cubicBezTo>
                      <a:cubicBezTo>
                        <a:pt x="15902" y="10431"/>
                        <a:pt x="14543" y="3375"/>
                        <a:pt x="13077" y="122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4" name="Google Shape;3184;p21"/>
                <p:cNvSpPr/>
                <p:nvPr/>
              </p:nvSpPr>
              <p:spPr>
                <a:xfrm>
                  <a:off x="1332100" y="2754250"/>
                  <a:ext cx="310700" cy="326300"/>
                </a:xfrm>
                <a:custGeom>
                  <a:avLst/>
                  <a:gdLst/>
                  <a:ahLst/>
                  <a:cxnLst/>
                  <a:rect l="l" t="t" r="r" b="b"/>
                  <a:pathLst>
                    <a:path w="12428" h="13052" extrusionOk="0">
                      <a:moveTo>
                        <a:pt x="12308" y="11726"/>
                      </a:moveTo>
                      <a:cubicBezTo>
                        <a:pt x="11966" y="13051"/>
                        <a:pt x="831" y="12114"/>
                        <a:pt x="794" y="12076"/>
                      </a:cubicBezTo>
                      <a:cubicBezTo>
                        <a:pt x="671" y="11953"/>
                        <a:pt x="1" y="943"/>
                        <a:pt x="1040" y="500"/>
                      </a:cubicBezTo>
                      <a:cubicBezTo>
                        <a:pt x="935" y="440"/>
                        <a:pt x="11825" y="1"/>
                        <a:pt x="12243" y="816"/>
                      </a:cubicBezTo>
                      <a:cubicBezTo>
                        <a:pt x="12428" y="1176"/>
                        <a:pt x="12333" y="10415"/>
                        <a:pt x="12308" y="11724"/>
                      </a:cubicBezTo>
                      <a:lnTo>
                        <a:pt x="12308" y="11724"/>
                      </a:lnTo>
                      <a:close/>
                      <a:moveTo>
                        <a:pt x="9204" y="1758"/>
                      </a:moveTo>
                      <a:lnTo>
                        <a:pt x="1883" y="1758"/>
                      </a:lnTo>
                      <a:cubicBezTo>
                        <a:pt x="1883" y="4831"/>
                        <a:pt x="1884" y="7902"/>
                        <a:pt x="1886" y="10976"/>
                      </a:cubicBezTo>
                      <a:lnTo>
                        <a:pt x="11037" y="10976"/>
                      </a:lnTo>
                      <a:cubicBezTo>
                        <a:pt x="11035" y="8344"/>
                        <a:pt x="11532" y="4434"/>
                        <a:pt x="10720" y="2073"/>
                      </a:cubicBezTo>
                      <a:lnTo>
                        <a:pt x="9205" y="1758"/>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5" name="Google Shape;3185;p21"/>
                <p:cNvSpPr/>
                <p:nvPr/>
              </p:nvSpPr>
              <p:spPr>
                <a:xfrm>
                  <a:off x="1312850" y="2731575"/>
                  <a:ext cx="355675" cy="363275"/>
                </a:xfrm>
                <a:custGeom>
                  <a:avLst/>
                  <a:gdLst/>
                  <a:ahLst/>
                  <a:cxnLst/>
                  <a:rect l="l" t="t" r="r" b="b"/>
                  <a:pathLst>
                    <a:path w="14227" h="14531" extrusionOk="0">
                      <a:moveTo>
                        <a:pt x="14193" y="14071"/>
                      </a:moveTo>
                      <a:cubicBezTo>
                        <a:pt x="14075" y="14531"/>
                        <a:pt x="396" y="14383"/>
                        <a:pt x="281" y="14113"/>
                      </a:cubicBezTo>
                      <a:cubicBezTo>
                        <a:pt x="260" y="14355"/>
                        <a:pt x="1" y="458"/>
                        <a:pt x="441" y="272"/>
                      </a:cubicBezTo>
                      <a:cubicBezTo>
                        <a:pt x="205" y="251"/>
                        <a:pt x="13997" y="0"/>
                        <a:pt x="14178" y="435"/>
                      </a:cubicBezTo>
                      <a:cubicBezTo>
                        <a:pt x="14183" y="382"/>
                        <a:pt x="14226" y="9679"/>
                        <a:pt x="14193" y="14071"/>
                      </a:cubicBezTo>
                      <a:close/>
                      <a:moveTo>
                        <a:pt x="11837" y="775"/>
                      </a:moveTo>
                      <a:lnTo>
                        <a:pt x="778" y="775"/>
                      </a:lnTo>
                      <a:cubicBezTo>
                        <a:pt x="776" y="5108"/>
                        <a:pt x="778" y="9440"/>
                        <a:pt x="781" y="13773"/>
                      </a:cubicBezTo>
                      <a:lnTo>
                        <a:pt x="13684" y="13773"/>
                      </a:lnTo>
                      <a:cubicBezTo>
                        <a:pt x="13682" y="10723"/>
                        <a:pt x="14213" y="3564"/>
                        <a:pt x="13364" y="1094"/>
                      </a:cubicBezTo>
                      <a:lnTo>
                        <a:pt x="11837" y="775"/>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6" name="Google Shape;3186;p21"/>
                <p:cNvSpPr/>
                <p:nvPr/>
              </p:nvSpPr>
              <p:spPr>
                <a:xfrm>
                  <a:off x="2262000" y="2754250"/>
                  <a:ext cx="310900" cy="326300"/>
                </a:xfrm>
                <a:custGeom>
                  <a:avLst/>
                  <a:gdLst/>
                  <a:ahLst/>
                  <a:cxnLst/>
                  <a:rect l="l" t="t" r="r" b="b"/>
                  <a:pathLst>
                    <a:path w="12436" h="13052" extrusionOk="0">
                      <a:moveTo>
                        <a:pt x="12323" y="11726"/>
                      </a:moveTo>
                      <a:cubicBezTo>
                        <a:pt x="11979" y="13051"/>
                        <a:pt x="833" y="12114"/>
                        <a:pt x="797" y="12076"/>
                      </a:cubicBezTo>
                      <a:cubicBezTo>
                        <a:pt x="672" y="11951"/>
                        <a:pt x="0" y="943"/>
                        <a:pt x="1041" y="500"/>
                      </a:cubicBezTo>
                      <a:cubicBezTo>
                        <a:pt x="935" y="439"/>
                        <a:pt x="11835" y="1"/>
                        <a:pt x="12253" y="816"/>
                      </a:cubicBezTo>
                      <a:cubicBezTo>
                        <a:pt x="12435" y="1172"/>
                        <a:pt x="12343" y="10416"/>
                        <a:pt x="12323" y="11724"/>
                      </a:cubicBezTo>
                      <a:lnTo>
                        <a:pt x="12323" y="11724"/>
                      </a:lnTo>
                      <a:close/>
                      <a:moveTo>
                        <a:pt x="9210" y="1758"/>
                      </a:moveTo>
                      <a:lnTo>
                        <a:pt x="1884" y="1758"/>
                      </a:lnTo>
                      <a:cubicBezTo>
                        <a:pt x="1884" y="4831"/>
                        <a:pt x="1885" y="7902"/>
                        <a:pt x="1889" y="10976"/>
                      </a:cubicBezTo>
                      <a:lnTo>
                        <a:pt x="11048" y="10976"/>
                      </a:lnTo>
                      <a:cubicBezTo>
                        <a:pt x="11045" y="8344"/>
                        <a:pt x="11539" y="4433"/>
                        <a:pt x="10728" y="2073"/>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7" name="Google Shape;3187;p21"/>
                <p:cNvSpPr/>
                <p:nvPr/>
              </p:nvSpPr>
              <p:spPr>
                <a:xfrm>
                  <a:off x="2242750" y="2731575"/>
                  <a:ext cx="356000" cy="363275"/>
                </a:xfrm>
                <a:custGeom>
                  <a:avLst/>
                  <a:gdLst/>
                  <a:ahLst/>
                  <a:cxnLst/>
                  <a:rect l="l" t="t" r="r" b="b"/>
                  <a:pathLst>
                    <a:path w="14240" h="14531" extrusionOk="0">
                      <a:moveTo>
                        <a:pt x="14209" y="14071"/>
                      </a:moveTo>
                      <a:cubicBezTo>
                        <a:pt x="14090" y="14531"/>
                        <a:pt x="400" y="14383"/>
                        <a:pt x="284" y="14113"/>
                      </a:cubicBezTo>
                      <a:cubicBezTo>
                        <a:pt x="264" y="14355"/>
                        <a:pt x="0" y="460"/>
                        <a:pt x="440" y="272"/>
                      </a:cubicBezTo>
                      <a:cubicBezTo>
                        <a:pt x="206" y="251"/>
                        <a:pt x="14009" y="0"/>
                        <a:pt x="14191" y="435"/>
                      </a:cubicBezTo>
                      <a:cubicBezTo>
                        <a:pt x="14196" y="382"/>
                        <a:pt x="14239" y="9681"/>
                        <a:pt x="14209" y="14071"/>
                      </a:cubicBezTo>
                      <a:lnTo>
                        <a:pt x="14209" y="14071"/>
                      </a:lnTo>
                      <a:close/>
                      <a:moveTo>
                        <a:pt x="11846" y="775"/>
                      </a:moveTo>
                      <a:lnTo>
                        <a:pt x="779" y="775"/>
                      </a:lnTo>
                      <a:cubicBezTo>
                        <a:pt x="777" y="5108"/>
                        <a:pt x="779" y="9440"/>
                        <a:pt x="785" y="13773"/>
                      </a:cubicBezTo>
                      <a:lnTo>
                        <a:pt x="13698" y="13773"/>
                      </a:lnTo>
                      <a:cubicBezTo>
                        <a:pt x="13695" y="10723"/>
                        <a:pt x="14224" y="3561"/>
                        <a:pt x="13375" y="1094"/>
                      </a:cubicBezTo>
                      <a:lnTo>
                        <a:pt x="11846" y="775"/>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8" name="Google Shape;3188;p21"/>
                <p:cNvSpPr/>
                <p:nvPr/>
              </p:nvSpPr>
              <p:spPr>
                <a:xfrm>
                  <a:off x="3194925" y="2749825"/>
                  <a:ext cx="322800" cy="321050"/>
                </a:xfrm>
                <a:custGeom>
                  <a:avLst/>
                  <a:gdLst/>
                  <a:ahLst/>
                  <a:cxnLst/>
                  <a:rect l="l" t="t" r="r" b="b"/>
                  <a:pathLst>
                    <a:path w="12912" h="12842" extrusionOk="0">
                      <a:moveTo>
                        <a:pt x="583" y="10046"/>
                      </a:moveTo>
                      <a:cubicBezTo>
                        <a:pt x="579" y="8428"/>
                        <a:pt x="0" y="913"/>
                        <a:pt x="1069" y="656"/>
                      </a:cubicBezTo>
                      <a:cubicBezTo>
                        <a:pt x="1922" y="450"/>
                        <a:pt x="12175" y="0"/>
                        <a:pt x="12389" y="1434"/>
                      </a:cubicBezTo>
                      <a:cubicBezTo>
                        <a:pt x="12593" y="2796"/>
                        <a:pt x="12911" y="12249"/>
                        <a:pt x="11678" y="12458"/>
                      </a:cubicBezTo>
                      <a:cubicBezTo>
                        <a:pt x="11070" y="12561"/>
                        <a:pt x="974" y="12842"/>
                        <a:pt x="619" y="12002"/>
                      </a:cubicBezTo>
                      <a:cubicBezTo>
                        <a:pt x="524" y="12165"/>
                        <a:pt x="583" y="10101"/>
                        <a:pt x="583" y="10046"/>
                      </a:cubicBezTo>
                      <a:close/>
                      <a:moveTo>
                        <a:pt x="2791" y="11153"/>
                      </a:moveTo>
                      <a:lnTo>
                        <a:pt x="11083" y="11153"/>
                      </a:lnTo>
                      <a:cubicBezTo>
                        <a:pt x="11079" y="8079"/>
                        <a:pt x="11076" y="5008"/>
                        <a:pt x="11076" y="1935"/>
                      </a:cubicBezTo>
                      <a:lnTo>
                        <a:pt x="1865" y="1935"/>
                      </a:lnTo>
                      <a:cubicBezTo>
                        <a:pt x="1864" y="4529"/>
                        <a:pt x="1611" y="8438"/>
                        <a:pt x="2028" y="10837"/>
                      </a:cubicBezTo>
                      <a:lnTo>
                        <a:pt x="2791" y="11153"/>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9" name="Google Shape;3189;p21"/>
                <p:cNvSpPr/>
                <p:nvPr/>
              </p:nvSpPr>
              <p:spPr>
                <a:xfrm>
                  <a:off x="3174875" y="2722600"/>
                  <a:ext cx="371625" cy="375400"/>
                </a:xfrm>
                <a:custGeom>
                  <a:avLst/>
                  <a:gdLst/>
                  <a:ahLst/>
                  <a:cxnLst/>
                  <a:rect l="l" t="t" r="r" b="b"/>
                  <a:pathLst>
                    <a:path w="14865" h="15016" extrusionOk="0">
                      <a:moveTo>
                        <a:pt x="274" y="12700"/>
                      </a:moveTo>
                      <a:cubicBezTo>
                        <a:pt x="271" y="11218"/>
                        <a:pt x="1" y="819"/>
                        <a:pt x="444" y="631"/>
                      </a:cubicBezTo>
                      <a:cubicBezTo>
                        <a:pt x="394" y="611"/>
                        <a:pt x="9884" y="1"/>
                        <a:pt x="13889" y="684"/>
                      </a:cubicBezTo>
                      <a:cubicBezTo>
                        <a:pt x="14865" y="852"/>
                        <a:pt x="14219" y="14470"/>
                        <a:pt x="14145" y="14560"/>
                      </a:cubicBezTo>
                      <a:cubicBezTo>
                        <a:pt x="14107" y="14603"/>
                        <a:pt x="482" y="14921"/>
                        <a:pt x="289" y="14472"/>
                      </a:cubicBezTo>
                      <a:cubicBezTo>
                        <a:pt x="240" y="15016"/>
                        <a:pt x="274" y="13171"/>
                        <a:pt x="274" y="12700"/>
                      </a:cubicBezTo>
                      <a:lnTo>
                        <a:pt x="274" y="12700"/>
                      </a:lnTo>
                      <a:close/>
                      <a:moveTo>
                        <a:pt x="2088" y="14132"/>
                      </a:moveTo>
                      <a:lnTo>
                        <a:pt x="13780" y="14132"/>
                      </a:lnTo>
                      <a:cubicBezTo>
                        <a:pt x="13773" y="9799"/>
                        <a:pt x="13770" y="5467"/>
                        <a:pt x="13771" y="1134"/>
                      </a:cubicBezTo>
                      <a:lnTo>
                        <a:pt x="782" y="1134"/>
                      </a:lnTo>
                      <a:cubicBezTo>
                        <a:pt x="781" y="4187"/>
                        <a:pt x="394" y="11271"/>
                        <a:pt x="1013" y="13813"/>
                      </a:cubicBezTo>
                      <a:lnTo>
                        <a:pt x="2088" y="14132"/>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0" name="Google Shape;3190;p21"/>
                <p:cNvSpPr/>
                <p:nvPr/>
              </p:nvSpPr>
              <p:spPr>
                <a:xfrm>
                  <a:off x="4127750" y="2742925"/>
                  <a:ext cx="326300" cy="326925"/>
                </a:xfrm>
                <a:custGeom>
                  <a:avLst/>
                  <a:gdLst/>
                  <a:ahLst/>
                  <a:cxnLst/>
                  <a:rect l="l" t="t" r="r" b="b"/>
                  <a:pathLst>
                    <a:path w="13052" h="13077" extrusionOk="0">
                      <a:moveTo>
                        <a:pt x="976" y="12187"/>
                      </a:moveTo>
                      <a:cubicBezTo>
                        <a:pt x="850" y="10614"/>
                        <a:pt x="0" y="1172"/>
                        <a:pt x="1610" y="889"/>
                      </a:cubicBezTo>
                      <a:cubicBezTo>
                        <a:pt x="3035" y="638"/>
                        <a:pt x="12497" y="361"/>
                        <a:pt x="12721" y="1660"/>
                      </a:cubicBezTo>
                      <a:cubicBezTo>
                        <a:pt x="12938" y="2916"/>
                        <a:pt x="13051" y="12101"/>
                        <a:pt x="12303" y="12512"/>
                      </a:cubicBezTo>
                      <a:cubicBezTo>
                        <a:pt x="11274" y="13076"/>
                        <a:pt x="2289" y="12899"/>
                        <a:pt x="1029" y="12474"/>
                      </a:cubicBezTo>
                      <a:lnTo>
                        <a:pt x="976" y="12187"/>
                      </a:lnTo>
                      <a:lnTo>
                        <a:pt x="976" y="12187"/>
                      </a:lnTo>
                      <a:close/>
                      <a:moveTo>
                        <a:pt x="2129" y="3132"/>
                      </a:moveTo>
                      <a:cubicBezTo>
                        <a:pt x="2129" y="5898"/>
                        <a:pt x="2131" y="8664"/>
                        <a:pt x="2136" y="11429"/>
                      </a:cubicBezTo>
                      <a:lnTo>
                        <a:pt x="11420" y="11429"/>
                      </a:lnTo>
                      <a:cubicBezTo>
                        <a:pt x="11624" y="1"/>
                        <a:pt x="12933" y="2666"/>
                        <a:pt x="3615" y="2211"/>
                      </a:cubicBezTo>
                      <a:lnTo>
                        <a:pt x="2257" y="2369"/>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1" name="Google Shape;3191;p21"/>
                <p:cNvSpPr/>
                <p:nvPr/>
              </p:nvSpPr>
              <p:spPr>
                <a:xfrm>
                  <a:off x="4112900" y="2727800"/>
                  <a:ext cx="366975" cy="367225"/>
                </a:xfrm>
                <a:custGeom>
                  <a:avLst/>
                  <a:gdLst/>
                  <a:ahLst/>
                  <a:cxnLst/>
                  <a:rect l="l" t="t" r="r" b="b"/>
                  <a:pathLst>
                    <a:path w="14679" h="14689" extrusionOk="0">
                      <a:moveTo>
                        <a:pt x="311" y="13938"/>
                      </a:moveTo>
                      <a:cubicBezTo>
                        <a:pt x="256" y="11405"/>
                        <a:pt x="0" y="2360"/>
                        <a:pt x="460" y="496"/>
                      </a:cubicBezTo>
                      <a:cubicBezTo>
                        <a:pt x="1276" y="246"/>
                        <a:pt x="14324" y="0"/>
                        <a:pt x="14462" y="873"/>
                      </a:cubicBezTo>
                      <a:cubicBezTo>
                        <a:pt x="14679" y="2242"/>
                        <a:pt x="14448" y="12068"/>
                        <a:pt x="14438" y="14222"/>
                      </a:cubicBezTo>
                      <a:cubicBezTo>
                        <a:pt x="12729" y="14629"/>
                        <a:pt x="1822" y="14688"/>
                        <a:pt x="337" y="14221"/>
                      </a:cubicBezTo>
                      <a:lnTo>
                        <a:pt x="311" y="13938"/>
                      </a:lnTo>
                      <a:close/>
                      <a:moveTo>
                        <a:pt x="822" y="2225"/>
                      </a:moveTo>
                      <a:cubicBezTo>
                        <a:pt x="822" y="6125"/>
                        <a:pt x="825" y="10024"/>
                        <a:pt x="830" y="13924"/>
                      </a:cubicBezTo>
                      <a:lnTo>
                        <a:pt x="13922" y="13924"/>
                      </a:lnTo>
                      <a:cubicBezTo>
                        <a:pt x="13979" y="10037"/>
                        <a:pt x="14462" y="4942"/>
                        <a:pt x="13594" y="1245"/>
                      </a:cubicBezTo>
                      <a:cubicBezTo>
                        <a:pt x="11496" y="815"/>
                        <a:pt x="2516" y="546"/>
                        <a:pt x="1014" y="1148"/>
                      </a:cubicBezTo>
                      <a:lnTo>
                        <a:pt x="822" y="2225"/>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2" name="Google Shape;3192;p21"/>
                <p:cNvSpPr/>
                <p:nvPr/>
              </p:nvSpPr>
              <p:spPr>
                <a:xfrm>
                  <a:off x="5072450" y="2742850"/>
                  <a:ext cx="326825" cy="327000"/>
                </a:xfrm>
                <a:custGeom>
                  <a:avLst/>
                  <a:gdLst/>
                  <a:ahLst/>
                  <a:cxnLst/>
                  <a:rect l="l" t="t" r="r" b="b"/>
                  <a:pathLst>
                    <a:path w="13073" h="13080" extrusionOk="0">
                      <a:moveTo>
                        <a:pt x="976" y="12190"/>
                      </a:moveTo>
                      <a:cubicBezTo>
                        <a:pt x="848" y="10615"/>
                        <a:pt x="0" y="1174"/>
                        <a:pt x="1613" y="892"/>
                      </a:cubicBezTo>
                      <a:cubicBezTo>
                        <a:pt x="3040" y="641"/>
                        <a:pt x="12518" y="364"/>
                        <a:pt x="12742" y="1663"/>
                      </a:cubicBezTo>
                      <a:cubicBezTo>
                        <a:pt x="12960" y="2919"/>
                        <a:pt x="13073" y="12102"/>
                        <a:pt x="12321" y="12515"/>
                      </a:cubicBezTo>
                      <a:cubicBezTo>
                        <a:pt x="11292" y="13079"/>
                        <a:pt x="2290" y="12902"/>
                        <a:pt x="1028" y="12477"/>
                      </a:cubicBezTo>
                      <a:lnTo>
                        <a:pt x="976" y="12190"/>
                      </a:lnTo>
                      <a:lnTo>
                        <a:pt x="976" y="12190"/>
                      </a:lnTo>
                      <a:close/>
                      <a:moveTo>
                        <a:pt x="2133" y="3135"/>
                      </a:moveTo>
                      <a:cubicBezTo>
                        <a:pt x="2134" y="5901"/>
                        <a:pt x="2136" y="8667"/>
                        <a:pt x="2136" y="11432"/>
                      </a:cubicBezTo>
                      <a:lnTo>
                        <a:pt x="11440" y="11432"/>
                      </a:lnTo>
                      <a:cubicBezTo>
                        <a:pt x="11651" y="0"/>
                        <a:pt x="12948" y="2669"/>
                        <a:pt x="3621" y="2214"/>
                      </a:cubicBezTo>
                      <a:lnTo>
                        <a:pt x="2262" y="2372"/>
                      </a:lnTo>
                      <a:lnTo>
                        <a:pt x="2133" y="3135"/>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3" name="Google Shape;3193;p21"/>
                <p:cNvSpPr/>
                <p:nvPr/>
              </p:nvSpPr>
              <p:spPr>
                <a:xfrm>
                  <a:off x="5057525" y="2727825"/>
                  <a:ext cx="367650" cy="367200"/>
                </a:xfrm>
                <a:custGeom>
                  <a:avLst/>
                  <a:gdLst/>
                  <a:ahLst/>
                  <a:cxnLst/>
                  <a:rect l="l" t="t" r="r" b="b"/>
                  <a:pathLst>
                    <a:path w="14706" h="14688" extrusionOk="0">
                      <a:moveTo>
                        <a:pt x="309" y="13937"/>
                      </a:moveTo>
                      <a:cubicBezTo>
                        <a:pt x="254" y="11407"/>
                        <a:pt x="0" y="2352"/>
                        <a:pt x="458" y="495"/>
                      </a:cubicBezTo>
                      <a:cubicBezTo>
                        <a:pt x="1279" y="243"/>
                        <a:pt x="14348" y="1"/>
                        <a:pt x="14488" y="872"/>
                      </a:cubicBezTo>
                      <a:cubicBezTo>
                        <a:pt x="14705" y="2238"/>
                        <a:pt x="14473" y="12076"/>
                        <a:pt x="14461" y="14221"/>
                      </a:cubicBezTo>
                      <a:cubicBezTo>
                        <a:pt x="12747" y="14628"/>
                        <a:pt x="1824" y="14687"/>
                        <a:pt x="335" y="14220"/>
                      </a:cubicBezTo>
                      <a:lnTo>
                        <a:pt x="309" y="13937"/>
                      </a:lnTo>
                      <a:close/>
                      <a:moveTo>
                        <a:pt x="823" y="2224"/>
                      </a:moveTo>
                      <a:cubicBezTo>
                        <a:pt x="823" y="6124"/>
                        <a:pt x="825" y="10023"/>
                        <a:pt x="828" y="13923"/>
                      </a:cubicBezTo>
                      <a:lnTo>
                        <a:pt x="13945" y="13923"/>
                      </a:lnTo>
                      <a:cubicBezTo>
                        <a:pt x="14005" y="10036"/>
                        <a:pt x="14488" y="4941"/>
                        <a:pt x="13620" y="1244"/>
                      </a:cubicBezTo>
                      <a:cubicBezTo>
                        <a:pt x="11517" y="812"/>
                        <a:pt x="2524" y="545"/>
                        <a:pt x="1016" y="1147"/>
                      </a:cubicBezTo>
                      <a:lnTo>
                        <a:pt x="823" y="2224"/>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4" name="Google Shape;3194;p21"/>
                <p:cNvSpPr/>
                <p:nvPr/>
              </p:nvSpPr>
              <p:spPr>
                <a:xfrm>
                  <a:off x="6017025" y="2743050"/>
                  <a:ext cx="325450" cy="326800"/>
                </a:xfrm>
                <a:custGeom>
                  <a:avLst/>
                  <a:gdLst/>
                  <a:ahLst/>
                  <a:cxnLst/>
                  <a:rect l="l" t="t" r="r" b="b"/>
                  <a:pathLst>
                    <a:path w="13018" h="13072" extrusionOk="0">
                      <a:moveTo>
                        <a:pt x="969" y="12184"/>
                      </a:moveTo>
                      <a:cubicBezTo>
                        <a:pt x="845" y="10609"/>
                        <a:pt x="0" y="1166"/>
                        <a:pt x="1607" y="884"/>
                      </a:cubicBezTo>
                      <a:cubicBezTo>
                        <a:pt x="3029" y="635"/>
                        <a:pt x="12465" y="356"/>
                        <a:pt x="12689" y="1655"/>
                      </a:cubicBezTo>
                      <a:cubicBezTo>
                        <a:pt x="12907" y="2911"/>
                        <a:pt x="13018" y="12092"/>
                        <a:pt x="12266" y="12507"/>
                      </a:cubicBezTo>
                      <a:cubicBezTo>
                        <a:pt x="11241" y="13071"/>
                        <a:pt x="2279" y="12894"/>
                        <a:pt x="1023" y="12469"/>
                      </a:cubicBezTo>
                      <a:lnTo>
                        <a:pt x="969" y="12184"/>
                      </a:lnTo>
                      <a:lnTo>
                        <a:pt x="969" y="12184"/>
                      </a:lnTo>
                      <a:close/>
                      <a:moveTo>
                        <a:pt x="2124" y="3127"/>
                      </a:moveTo>
                      <a:cubicBezTo>
                        <a:pt x="2126" y="5893"/>
                        <a:pt x="2126" y="8657"/>
                        <a:pt x="2128" y="11424"/>
                      </a:cubicBezTo>
                      <a:lnTo>
                        <a:pt x="11390" y="11424"/>
                      </a:lnTo>
                      <a:cubicBezTo>
                        <a:pt x="11606" y="1"/>
                        <a:pt x="12902" y="2661"/>
                        <a:pt x="3608" y="2204"/>
                      </a:cubicBezTo>
                      <a:lnTo>
                        <a:pt x="2252" y="2364"/>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5" name="Google Shape;3195;p21"/>
                <p:cNvSpPr/>
                <p:nvPr/>
              </p:nvSpPr>
              <p:spPr>
                <a:xfrm>
                  <a:off x="6002125" y="2727800"/>
                  <a:ext cx="366125" cy="367550"/>
                </a:xfrm>
                <a:custGeom>
                  <a:avLst/>
                  <a:gdLst/>
                  <a:ahLst/>
                  <a:cxnLst/>
                  <a:rect l="l" t="t" r="r" b="b"/>
                  <a:pathLst>
                    <a:path w="14645" h="14702" extrusionOk="0">
                      <a:moveTo>
                        <a:pt x="304" y="13938"/>
                      </a:moveTo>
                      <a:cubicBezTo>
                        <a:pt x="251" y="11405"/>
                        <a:pt x="1" y="2355"/>
                        <a:pt x="457" y="496"/>
                      </a:cubicBezTo>
                      <a:cubicBezTo>
                        <a:pt x="1270" y="246"/>
                        <a:pt x="14286" y="0"/>
                        <a:pt x="14425" y="873"/>
                      </a:cubicBezTo>
                      <a:cubicBezTo>
                        <a:pt x="14644" y="2255"/>
                        <a:pt x="14409" y="12067"/>
                        <a:pt x="14397" y="14222"/>
                      </a:cubicBezTo>
                      <a:cubicBezTo>
                        <a:pt x="12656" y="14639"/>
                        <a:pt x="1852" y="14702"/>
                        <a:pt x="331" y="14221"/>
                      </a:cubicBezTo>
                      <a:lnTo>
                        <a:pt x="304" y="13938"/>
                      </a:lnTo>
                      <a:close/>
                      <a:moveTo>
                        <a:pt x="820" y="2225"/>
                      </a:moveTo>
                      <a:cubicBezTo>
                        <a:pt x="820" y="6125"/>
                        <a:pt x="822" y="10024"/>
                        <a:pt x="824" y="13924"/>
                      </a:cubicBezTo>
                      <a:lnTo>
                        <a:pt x="13883" y="13924"/>
                      </a:lnTo>
                      <a:cubicBezTo>
                        <a:pt x="13944" y="10036"/>
                        <a:pt x="14429" y="4947"/>
                        <a:pt x="13561" y="1245"/>
                      </a:cubicBezTo>
                      <a:cubicBezTo>
                        <a:pt x="11472" y="815"/>
                        <a:pt x="2508" y="548"/>
                        <a:pt x="1013" y="1148"/>
                      </a:cubicBezTo>
                      <a:lnTo>
                        <a:pt x="820" y="2225"/>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6" name="Google Shape;3196;p21"/>
                <p:cNvSpPr/>
                <p:nvPr/>
              </p:nvSpPr>
              <p:spPr>
                <a:xfrm>
                  <a:off x="6961475" y="2754250"/>
                  <a:ext cx="312675" cy="326300"/>
                </a:xfrm>
                <a:custGeom>
                  <a:avLst/>
                  <a:gdLst/>
                  <a:ahLst/>
                  <a:cxnLst/>
                  <a:rect l="l" t="t" r="r" b="b"/>
                  <a:pathLst>
                    <a:path w="12507" h="13052" extrusionOk="0">
                      <a:moveTo>
                        <a:pt x="12384" y="11726"/>
                      </a:moveTo>
                      <a:cubicBezTo>
                        <a:pt x="12037" y="13051"/>
                        <a:pt x="832" y="12114"/>
                        <a:pt x="794" y="12076"/>
                      </a:cubicBezTo>
                      <a:cubicBezTo>
                        <a:pt x="672" y="11955"/>
                        <a:pt x="0" y="943"/>
                        <a:pt x="1046" y="500"/>
                      </a:cubicBezTo>
                      <a:cubicBezTo>
                        <a:pt x="933" y="437"/>
                        <a:pt x="11898" y="1"/>
                        <a:pt x="12321" y="816"/>
                      </a:cubicBezTo>
                      <a:cubicBezTo>
                        <a:pt x="12507" y="1176"/>
                        <a:pt x="12409" y="10416"/>
                        <a:pt x="12384" y="11724"/>
                      </a:cubicBezTo>
                      <a:lnTo>
                        <a:pt x="12384" y="11724"/>
                      </a:lnTo>
                      <a:close/>
                      <a:moveTo>
                        <a:pt x="9261" y="1758"/>
                      </a:moveTo>
                      <a:lnTo>
                        <a:pt x="1894" y="1758"/>
                      </a:lnTo>
                      <a:cubicBezTo>
                        <a:pt x="1894" y="4831"/>
                        <a:pt x="1894" y="7902"/>
                        <a:pt x="1894" y="10976"/>
                      </a:cubicBezTo>
                      <a:lnTo>
                        <a:pt x="11105" y="10976"/>
                      </a:lnTo>
                      <a:cubicBezTo>
                        <a:pt x="11105" y="8346"/>
                        <a:pt x="11604" y="4430"/>
                        <a:pt x="10788" y="2073"/>
                      </a:cubicBezTo>
                      <a:lnTo>
                        <a:pt x="9261" y="1758"/>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7" name="Google Shape;3197;p21"/>
                <p:cNvSpPr/>
                <p:nvPr/>
              </p:nvSpPr>
              <p:spPr>
                <a:xfrm>
                  <a:off x="6942225" y="2731525"/>
                  <a:ext cx="357825" cy="363325"/>
                </a:xfrm>
                <a:custGeom>
                  <a:avLst/>
                  <a:gdLst/>
                  <a:ahLst/>
                  <a:cxnLst/>
                  <a:rect l="l" t="t" r="r" b="b"/>
                  <a:pathLst>
                    <a:path w="14313" h="14533" extrusionOk="0">
                      <a:moveTo>
                        <a:pt x="14274" y="14073"/>
                      </a:moveTo>
                      <a:cubicBezTo>
                        <a:pt x="14153" y="14533"/>
                        <a:pt x="389" y="14385"/>
                        <a:pt x="273" y="14115"/>
                      </a:cubicBezTo>
                      <a:cubicBezTo>
                        <a:pt x="251" y="14354"/>
                        <a:pt x="0" y="458"/>
                        <a:pt x="435" y="274"/>
                      </a:cubicBezTo>
                      <a:cubicBezTo>
                        <a:pt x="195" y="251"/>
                        <a:pt x="14078" y="0"/>
                        <a:pt x="14262" y="437"/>
                      </a:cubicBezTo>
                      <a:cubicBezTo>
                        <a:pt x="14267" y="384"/>
                        <a:pt x="14312" y="9694"/>
                        <a:pt x="14274" y="14073"/>
                      </a:cubicBezTo>
                      <a:close/>
                      <a:moveTo>
                        <a:pt x="11906" y="777"/>
                      </a:moveTo>
                      <a:lnTo>
                        <a:pt x="774" y="777"/>
                      </a:lnTo>
                      <a:cubicBezTo>
                        <a:pt x="775" y="5110"/>
                        <a:pt x="775" y="9442"/>
                        <a:pt x="775" y="13775"/>
                      </a:cubicBezTo>
                      <a:lnTo>
                        <a:pt x="13761" y="13775"/>
                      </a:lnTo>
                      <a:cubicBezTo>
                        <a:pt x="13761" y="10731"/>
                        <a:pt x="14296" y="3558"/>
                        <a:pt x="13443" y="1096"/>
                      </a:cubicBezTo>
                      <a:lnTo>
                        <a:pt x="11906" y="777"/>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8" name="Google Shape;3198;p21"/>
                <p:cNvSpPr/>
                <p:nvPr/>
              </p:nvSpPr>
              <p:spPr>
                <a:xfrm>
                  <a:off x="1762950" y="2724350"/>
                  <a:ext cx="367600" cy="365025"/>
                </a:xfrm>
                <a:custGeom>
                  <a:avLst/>
                  <a:gdLst/>
                  <a:ahLst/>
                  <a:cxnLst/>
                  <a:rect l="l" t="t" r="r" b="b"/>
                  <a:pathLst>
                    <a:path w="14704" h="14601" extrusionOk="0">
                      <a:moveTo>
                        <a:pt x="14687" y="11183"/>
                      </a:moveTo>
                      <a:cubicBezTo>
                        <a:pt x="14704" y="12552"/>
                        <a:pt x="3721" y="14601"/>
                        <a:pt x="3674" y="14574"/>
                      </a:cubicBezTo>
                      <a:cubicBezTo>
                        <a:pt x="3523" y="14486"/>
                        <a:pt x="1" y="4043"/>
                        <a:pt x="888" y="3339"/>
                      </a:cubicBezTo>
                      <a:cubicBezTo>
                        <a:pt x="771" y="3309"/>
                        <a:pt x="11160" y="0"/>
                        <a:pt x="11775" y="676"/>
                      </a:cubicBezTo>
                      <a:cubicBezTo>
                        <a:pt x="12046" y="971"/>
                        <a:pt x="14369" y="9915"/>
                        <a:pt x="14687" y="11183"/>
                      </a:cubicBezTo>
                      <a:lnTo>
                        <a:pt x="14687" y="11183"/>
                      </a:lnTo>
                      <a:close/>
                      <a:moveTo>
                        <a:pt x="9089" y="2388"/>
                      </a:moveTo>
                      <a:cubicBezTo>
                        <a:pt x="6736" y="3035"/>
                        <a:pt x="4383" y="3682"/>
                        <a:pt x="2028" y="4328"/>
                      </a:cubicBezTo>
                      <a:cubicBezTo>
                        <a:pt x="2831" y="7293"/>
                        <a:pt x="3635" y="10258"/>
                        <a:pt x="4441" y="13222"/>
                      </a:cubicBezTo>
                      <a:cubicBezTo>
                        <a:pt x="7381" y="12414"/>
                        <a:pt x="10323" y="11604"/>
                        <a:pt x="13265" y="10796"/>
                      </a:cubicBezTo>
                      <a:cubicBezTo>
                        <a:pt x="12577" y="8259"/>
                        <a:pt x="12034" y="4353"/>
                        <a:pt x="10635" y="2292"/>
                      </a:cubicBezTo>
                      <a:lnTo>
                        <a:pt x="9089" y="2388"/>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9" name="Google Shape;3199;p21"/>
                <p:cNvSpPr/>
                <p:nvPr/>
              </p:nvSpPr>
              <p:spPr>
                <a:xfrm>
                  <a:off x="1735275" y="2693150"/>
                  <a:ext cx="431300" cy="437350"/>
                </a:xfrm>
                <a:custGeom>
                  <a:avLst/>
                  <a:gdLst/>
                  <a:ahLst/>
                  <a:cxnLst/>
                  <a:rect l="l" t="t" r="r" b="b"/>
                  <a:pathLst>
                    <a:path w="17252" h="17494" extrusionOk="0">
                      <a:moveTo>
                        <a:pt x="17245" y="13524"/>
                      </a:moveTo>
                      <a:cubicBezTo>
                        <a:pt x="17251" y="13999"/>
                        <a:pt x="4023" y="17482"/>
                        <a:pt x="3842" y="17249"/>
                      </a:cubicBezTo>
                      <a:cubicBezTo>
                        <a:pt x="3885" y="17493"/>
                        <a:pt x="1" y="4152"/>
                        <a:pt x="376" y="3855"/>
                      </a:cubicBezTo>
                      <a:cubicBezTo>
                        <a:pt x="147" y="3895"/>
                        <a:pt x="13383" y="1"/>
                        <a:pt x="13672" y="372"/>
                      </a:cubicBezTo>
                      <a:cubicBezTo>
                        <a:pt x="13664" y="318"/>
                        <a:pt x="16131" y="9278"/>
                        <a:pt x="17245" y="13524"/>
                      </a:cubicBezTo>
                      <a:lnTo>
                        <a:pt x="17245" y="13524"/>
                      </a:lnTo>
                      <a:close/>
                      <a:moveTo>
                        <a:pt x="11500" y="1320"/>
                      </a:moveTo>
                      <a:cubicBezTo>
                        <a:pt x="7946" y="2297"/>
                        <a:pt x="4388" y="3274"/>
                        <a:pt x="832" y="4250"/>
                      </a:cubicBezTo>
                      <a:cubicBezTo>
                        <a:pt x="1964" y="8432"/>
                        <a:pt x="3097" y="12611"/>
                        <a:pt x="4234" y="16790"/>
                      </a:cubicBezTo>
                      <a:cubicBezTo>
                        <a:pt x="8382" y="15650"/>
                        <a:pt x="12529" y="14510"/>
                        <a:pt x="16676" y="13370"/>
                      </a:cubicBezTo>
                      <a:cubicBezTo>
                        <a:pt x="15877" y="10433"/>
                        <a:pt x="14518" y="3377"/>
                        <a:pt x="13057" y="1222"/>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0" name="Google Shape;3200;p21"/>
                <p:cNvSpPr/>
                <p:nvPr/>
              </p:nvSpPr>
              <p:spPr>
                <a:xfrm>
                  <a:off x="2693300" y="2724300"/>
                  <a:ext cx="368925" cy="365050"/>
                </a:xfrm>
                <a:custGeom>
                  <a:avLst/>
                  <a:gdLst/>
                  <a:ahLst/>
                  <a:cxnLst/>
                  <a:rect l="l" t="t" r="r" b="b"/>
                  <a:pathLst>
                    <a:path w="14757" h="14602" extrusionOk="0">
                      <a:moveTo>
                        <a:pt x="14740" y="11185"/>
                      </a:moveTo>
                      <a:cubicBezTo>
                        <a:pt x="14757" y="12554"/>
                        <a:pt x="3736" y="14601"/>
                        <a:pt x="3689" y="14576"/>
                      </a:cubicBezTo>
                      <a:cubicBezTo>
                        <a:pt x="3537" y="14488"/>
                        <a:pt x="0" y="4045"/>
                        <a:pt x="892" y="3341"/>
                      </a:cubicBezTo>
                      <a:cubicBezTo>
                        <a:pt x="770" y="3311"/>
                        <a:pt x="11196" y="1"/>
                        <a:pt x="11813" y="678"/>
                      </a:cubicBezTo>
                      <a:cubicBezTo>
                        <a:pt x="12082" y="970"/>
                        <a:pt x="14418" y="9919"/>
                        <a:pt x="14740" y="11185"/>
                      </a:cubicBezTo>
                      <a:close/>
                      <a:moveTo>
                        <a:pt x="9117" y="2390"/>
                      </a:moveTo>
                      <a:cubicBezTo>
                        <a:pt x="6756" y="3037"/>
                        <a:pt x="4396" y="3684"/>
                        <a:pt x="2035" y="4330"/>
                      </a:cubicBezTo>
                      <a:cubicBezTo>
                        <a:pt x="2840" y="7295"/>
                        <a:pt x="3646" y="10260"/>
                        <a:pt x="4456" y="13224"/>
                      </a:cubicBezTo>
                      <a:cubicBezTo>
                        <a:pt x="7408" y="12416"/>
                        <a:pt x="10358" y="11606"/>
                        <a:pt x="13310" y="10798"/>
                      </a:cubicBezTo>
                      <a:cubicBezTo>
                        <a:pt x="12618" y="8263"/>
                        <a:pt x="12070" y="4353"/>
                        <a:pt x="10668" y="2294"/>
                      </a:cubicBezTo>
                      <a:lnTo>
                        <a:pt x="9119" y="239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1" name="Google Shape;3201;p21"/>
                <p:cNvSpPr/>
                <p:nvPr/>
              </p:nvSpPr>
              <p:spPr>
                <a:xfrm>
                  <a:off x="2665600" y="2693100"/>
                  <a:ext cx="432775" cy="437350"/>
                </a:xfrm>
                <a:custGeom>
                  <a:avLst/>
                  <a:gdLst/>
                  <a:ahLst/>
                  <a:cxnLst/>
                  <a:rect l="l" t="t" r="r" b="b"/>
                  <a:pathLst>
                    <a:path w="17311" h="17494" extrusionOk="0">
                      <a:moveTo>
                        <a:pt x="17305" y="13526"/>
                      </a:moveTo>
                      <a:cubicBezTo>
                        <a:pt x="17310" y="14001"/>
                        <a:pt x="4037" y="17484"/>
                        <a:pt x="3856" y="17251"/>
                      </a:cubicBezTo>
                      <a:cubicBezTo>
                        <a:pt x="3898" y="17494"/>
                        <a:pt x="0" y="4156"/>
                        <a:pt x="378" y="3857"/>
                      </a:cubicBezTo>
                      <a:cubicBezTo>
                        <a:pt x="144" y="3899"/>
                        <a:pt x="13424" y="1"/>
                        <a:pt x="13714" y="374"/>
                      </a:cubicBezTo>
                      <a:cubicBezTo>
                        <a:pt x="13706" y="320"/>
                        <a:pt x="16184" y="9282"/>
                        <a:pt x="17305" y="13526"/>
                      </a:cubicBezTo>
                      <a:close/>
                      <a:moveTo>
                        <a:pt x="11536" y="1322"/>
                      </a:moveTo>
                      <a:cubicBezTo>
                        <a:pt x="7968" y="2297"/>
                        <a:pt x="4402" y="3275"/>
                        <a:pt x="835" y="4252"/>
                      </a:cubicBezTo>
                      <a:cubicBezTo>
                        <a:pt x="1970" y="8434"/>
                        <a:pt x="3106" y="12613"/>
                        <a:pt x="4250" y="16792"/>
                      </a:cubicBezTo>
                      <a:cubicBezTo>
                        <a:pt x="8410" y="15650"/>
                        <a:pt x="12571" y="14512"/>
                        <a:pt x="16733" y="13372"/>
                      </a:cubicBezTo>
                      <a:cubicBezTo>
                        <a:pt x="15931" y="10436"/>
                        <a:pt x="14561" y="3374"/>
                        <a:pt x="13097" y="1224"/>
                      </a:cubicBezTo>
                      <a:lnTo>
                        <a:pt x="11536" y="1322"/>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2" name="Google Shape;3202;p21"/>
                <p:cNvSpPr/>
                <p:nvPr/>
              </p:nvSpPr>
              <p:spPr>
                <a:xfrm>
                  <a:off x="3621450" y="2717500"/>
                  <a:ext cx="385900" cy="371875"/>
                </a:xfrm>
                <a:custGeom>
                  <a:avLst/>
                  <a:gdLst/>
                  <a:ahLst/>
                  <a:cxnLst/>
                  <a:rect l="l" t="t" r="r" b="b"/>
                  <a:pathLst>
                    <a:path w="15436" h="14875" extrusionOk="0">
                      <a:moveTo>
                        <a:pt x="3848" y="14531"/>
                      </a:moveTo>
                      <a:cubicBezTo>
                        <a:pt x="3312" y="13050"/>
                        <a:pt x="0" y="4157"/>
                        <a:pt x="1474" y="3464"/>
                      </a:cubicBezTo>
                      <a:cubicBezTo>
                        <a:pt x="2780" y="2848"/>
                        <a:pt x="11800" y="110"/>
                        <a:pt x="12359" y="1305"/>
                      </a:cubicBezTo>
                      <a:cubicBezTo>
                        <a:pt x="12898" y="2458"/>
                        <a:pt x="15435" y="11292"/>
                        <a:pt x="14823" y="11885"/>
                      </a:cubicBezTo>
                      <a:cubicBezTo>
                        <a:pt x="13985" y="12698"/>
                        <a:pt x="5297" y="14875"/>
                        <a:pt x="3974" y="14793"/>
                      </a:cubicBezTo>
                      <a:close/>
                      <a:moveTo>
                        <a:pt x="2564" y="5491"/>
                      </a:moveTo>
                      <a:cubicBezTo>
                        <a:pt x="3294" y="8161"/>
                        <a:pt x="4028" y="10828"/>
                        <a:pt x="4761" y="13496"/>
                      </a:cubicBezTo>
                      <a:cubicBezTo>
                        <a:pt x="7736" y="12688"/>
                        <a:pt x="10713" y="11878"/>
                        <a:pt x="13688" y="11070"/>
                      </a:cubicBezTo>
                      <a:cubicBezTo>
                        <a:pt x="10867" y="1"/>
                        <a:pt x="12840" y="2216"/>
                        <a:pt x="3747" y="4214"/>
                      </a:cubicBezTo>
                      <a:lnTo>
                        <a:pt x="2484" y="4721"/>
                      </a:lnTo>
                      <a:lnTo>
                        <a:pt x="2564" y="549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3" name="Google Shape;3203;p21"/>
                <p:cNvSpPr/>
                <p:nvPr/>
              </p:nvSpPr>
              <p:spPr>
                <a:xfrm>
                  <a:off x="3609750" y="2688875"/>
                  <a:ext cx="426725" cy="436050"/>
                </a:xfrm>
                <a:custGeom>
                  <a:avLst/>
                  <a:gdLst/>
                  <a:ahLst/>
                  <a:cxnLst/>
                  <a:rect l="l" t="t" r="r" b="b"/>
                  <a:pathLst>
                    <a:path w="17069" h="17442" extrusionOk="0">
                      <a:moveTo>
                        <a:pt x="3410" y="17112"/>
                      </a:moveTo>
                      <a:cubicBezTo>
                        <a:pt x="2687" y="14679"/>
                        <a:pt x="50" y="6026"/>
                        <a:pt x="0" y="4103"/>
                      </a:cubicBezTo>
                      <a:cubicBezTo>
                        <a:pt x="719" y="3648"/>
                        <a:pt x="13197" y="1"/>
                        <a:pt x="13562" y="809"/>
                      </a:cubicBezTo>
                      <a:cubicBezTo>
                        <a:pt x="14140" y="2086"/>
                        <a:pt x="16504" y="11603"/>
                        <a:pt x="17068" y="13695"/>
                      </a:cubicBezTo>
                      <a:cubicBezTo>
                        <a:pt x="15502" y="14550"/>
                        <a:pt x="5100" y="17442"/>
                        <a:pt x="3510" y="17377"/>
                      </a:cubicBezTo>
                      <a:lnTo>
                        <a:pt x="3410" y="17112"/>
                      </a:lnTo>
                      <a:close/>
                      <a:moveTo>
                        <a:pt x="805" y="5676"/>
                      </a:moveTo>
                      <a:cubicBezTo>
                        <a:pt x="1836" y="9439"/>
                        <a:pt x="2868" y="13201"/>
                        <a:pt x="3905" y="16961"/>
                      </a:cubicBezTo>
                      <a:cubicBezTo>
                        <a:pt x="8100" y="15821"/>
                        <a:pt x="12296" y="14681"/>
                        <a:pt x="16491" y="13541"/>
                      </a:cubicBezTo>
                      <a:cubicBezTo>
                        <a:pt x="15518" y="9774"/>
                        <a:pt x="14637" y="4735"/>
                        <a:pt x="12824" y="1393"/>
                      </a:cubicBezTo>
                      <a:cubicBezTo>
                        <a:pt x="10698" y="1524"/>
                        <a:pt x="1988" y="3615"/>
                        <a:pt x="706" y="458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4" name="Google Shape;3204;p21"/>
                <p:cNvSpPr/>
                <p:nvPr/>
              </p:nvSpPr>
              <p:spPr>
                <a:xfrm>
                  <a:off x="4563775" y="2717250"/>
                  <a:ext cx="387775" cy="372125"/>
                </a:xfrm>
                <a:custGeom>
                  <a:avLst/>
                  <a:gdLst/>
                  <a:ahLst/>
                  <a:cxnLst/>
                  <a:rect l="l" t="t" r="r" b="b"/>
                  <a:pathLst>
                    <a:path w="15511" h="14885" extrusionOk="0">
                      <a:moveTo>
                        <a:pt x="3869" y="14541"/>
                      </a:moveTo>
                      <a:cubicBezTo>
                        <a:pt x="3329" y="13060"/>
                        <a:pt x="1" y="4167"/>
                        <a:pt x="1481" y="3472"/>
                      </a:cubicBezTo>
                      <a:cubicBezTo>
                        <a:pt x="2793" y="2858"/>
                        <a:pt x="11860" y="120"/>
                        <a:pt x="12422" y="1315"/>
                      </a:cubicBezTo>
                      <a:cubicBezTo>
                        <a:pt x="12963" y="2468"/>
                        <a:pt x="15510" y="11302"/>
                        <a:pt x="14895" y="11895"/>
                      </a:cubicBezTo>
                      <a:cubicBezTo>
                        <a:pt x="14054" y="12708"/>
                        <a:pt x="5324" y="14885"/>
                        <a:pt x="3995" y="14803"/>
                      </a:cubicBezTo>
                      <a:lnTo>
                        <a:pt x="3869" y="14541"/>
                      </a:lnTo>
                      <a:lnTo>
                        <a:pt x="3869" y="14541"/>
                      </a:lnTo>
                      <a:close/>
                      <a:moveTo>
                        <a:pt x="2578" y="5501"/>
                      </a:moveTo>
                      <a:cubicBezTo>
                        <a:pt x="3313" y="8171"/>
                        <a:pt x="4049" y="10838"/>
                        <a:pt x="4786" y="13506"/>
                      </a:cubicBezTo>
                      <a:cubicBezTo>
                        <a:pt x="7776" y="12698"/>
                        <a:pt x="10766" y="11888"/>
                        <a:pt x="13758" y="11080"/>
                      </a:cubicBezTo>
                      <a:cubicBezTo>
                        <a:pt x="10926" y="1"/>
                        <a:pt x="12892" y="2229"/>
                        <a:pt x="3769" y="4224"/>
                      </a:cubicBezTo>
                      <a:lnTo>
                        <a:pt x="2500" y="473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5" name="Google Shape;3205;p21"/>
                <p:cNvSpPr/>
                <p:nvPr/>
              </p:nvSpPr>
              <p:spPr>
                <a:xfrm>
                  <a:off x="4552000" y="2688925"/>
                  <a:ext cx="428750" cy="435975"/>
                </a:xfrm>
                <a:custGeom>
                  <a:avLst/>
                  <a:gdLst/>
                  <a:ahLst/>
                  <a:cxnLst/>
                  <a:rect l="l" t="t" r="r" b="b"/>
                  <a:pathLst>
                    <a:path w="17150" h="17439" extrusionOk="0">
                      <a:moveTo>
                        <a:pt x="3425" y="17110"/>
                      </a:moveTo>
                      <a:cubicBezTo>
                        <a:pt x="2700" y="14682"/>
                        <a:pt x="50" y="6015"/>
                        <a:pt x="0" y="4101"/>
                      </a:cubicBezTo>
                      <a:cubicBezTo>
                        <a:pt x="722" y="3644"/>
                        <a:pt x="13265" y="0"/>
                        <a:pt x="13632" y="807"/>
                      </a:cubicBezTo>
                      <a:cubicBezTo>
                        <a:pt x="14206" y="2074"/>
                        <a:pt x="16589" y="11612"/>
                        <a:pt x="17150" y="13693"/>
                      </a:cubicBezTo>
                      <a:cubicBezTo>
                        <a:pt x="15605" y="14531"/>
                        <a:pt x="5083" y="17438"/>
                        <a:pt x="3527" y="17375"/>
                      </a:cubicBezTo>
                      <a:lnTo>
                        <a:pt x="3425" y="17110"/>
                      </a:lnTo>
                      <a:lnTo>
                        <a:pt x="3425" y="17110"/>
                      </a:lnTo>
                      <a:close/>
                      <a:moveTo>
                        <a:pt x="810" y="5674"/>
                      </a:moveTo>
                      <a:cubicBezTo>
                        <a:pt x="1846" y="9437"/>
                        <a:pt x="2883" y="13199"/>
                        <a:pt x="3923" y="16959"/>
                      </a:cubicBezTo>
                      <a:cubicBezTo>
                        <a:pt x="8139" y="15819"/>
                        <a:pt x="12356" y="14679"/>
                        <a:pt x="16572" y="13539"/>
                      </a:cubicBezTo>
                      <a:cubicBezTo>
                        <a:pt x="15597" y="9772"/>
                        <a:pt x="14712" y="4731"/>
                        <a:pt x="12890" y="1391"/>
                      </a:cubicBezTo>
                      <a:cubicBezTo>
                        <a:pt x="10753" y="1524"/>
                        <a:pt x="2002" y="3609"/>
                        <a:pt x="709" y="4585"/>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6" name="Google Shape;3206;p21"/>
                <p:cNvSpPr/>
                <p:nvPr/>
              </p:nvSpPr>
              <p:spPr>
                <a:xfrm>
                  <a:off x="5509175" y="2717200"/>
                  <a:ext cx="387275" cy="372175"/>
                </a:xfrm>
                <a:custGeom>
                  <a:avLst/>
                  <a:gdLst/>
                  <a:ahLst/>
                  <a:cxnLst/>
                  <a:rect l="l" t="t" r="r" b="b"/>
                  <a:pathLst>
                    <a:path w="15491" h="14887" extrusionOk="0">
                      <a:moveTo>
                        <a:pt x="3862" y="14543"/>
                      </a:moveTo>
                      <a:cubicBezTo>
                        <a:pt x="3324" y="13062"/>
                        <a:pt x="1" y="4168"/>
                        <a:pt x="1478" y="3476"/>
                      </a:cubicBezTo>
                      <a:cubicBezTo>
                        <a:pt x="2790" y="2860"/>
                        <a:pt x="11847" y="122"/>
                        <a:pt x="12408" y="1317"/>
                      </a:cubicBezTo>
                      <a:cubicBezTo>
                        <a:pt x="12949" y="2472"/>
                        <a:pt x="15491" y="11303"/>
                        <a:pt x="14875" y="11897"/>
                      </a:cubicBezTo>
                      <a:cubicBezTo>
                        <a:pt x="14032" y="12711"/>
                        <a:pt x="5316" y="14887"/>
                        <a:pt x="3988" y="14805"/>
                      </a:cubicBezTo>
                      <a:lnTo>
                        <a:pt x="3862" y="14543"/>
                      </a:lnTo>
                      <a:lnTo>
                        <a:pt x="3862" y="14543"/>
                      </a:lnTo>
                      <a:close/>
                      <a:moveTo>
                        <a:pt x="2574" y="5503"/>
                      </a:moveTo>
                      <a:cubicBezTo>
                        <a:pt x="3310" y="8172"/>
                        <a:pt x="4045" y="10840"/>
                        <a:pt x="4780" y="13508"/>
                      </a:cubicBezTo>
                      <a:cubicBezTo>
                        <a:pt x="7767" y="12700"/>
                        <a:pt x="10753" y="11892"/>
                        <a:pt x="13740" y="11082"/>
                      </a:cubicBezTo>
                      <a:cubicBezTo>
                        <a:pt x="10918" y="1"/>
                        <a:pt x="12877" y="2233"/>
                        <a:pt x="3766" y="4226"/>
                      </a:cubicBezTo>
                      <a:lnTo>
                        <a:pt x="2496" y="4733"/>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7" name="Google Shape;3207;p21"/>
                <p:cNvSpPr/>
                <p:nvPr/>
              </p:nvSpPr>
              <p:spPr>
                <a:xfrm>
                  <a:off x="5497275" y="2688925"/>
                  <a:ext cx="428250" cy="436000"/>
                </a:xfrm>
                <a:custGeom>
                  <a:avLst/>
                  <a:gdLst/>
                  <a:ahLst/>
                  <a:cxnLst/>
                  <a:rect l="l" t="t" r="r" b="b"/>
                  <a:pathLst>
                    <a:path w="17130" h="17440" extrusionOk="0">
                      <a:moveTo>
                        <a:pt x="3422" y="17110"/>
                      </a:moveTo>
                      <a:cubicBezTo>
                        <a:pt x="2700" y="14682"/>
                        <a:pt x="54" y="6012"/>
                        <a:pt x="1" y="4101"/>
                      </a:cubicBezTo>
                      <a:cubicBezTo>
                        <a:pt x="724" y="3646"/>
                        <a:pt x="13255" y="0"/>
                        <a:pt x="13619" y="807"/>
                      </a:cubicBezTo>
                      <a:cubicBezTo>
                        <a:pt x="14195" y="2078"/>
                        <a:pt x="16571" y="11612"/>
                        <a:pt x="17130" y="13693"/>
                      </a:cubicBezTo>
                      <a:cubicBezTo>
                        <a:pt x="15554" y="14551"/>
                        <a:pt x="5125" y="17440"/>
                        <a:pt x="3523" y="17375"/>
                      </a:cubicBezTo>
                      <a:lnTo>
                        <a:pt x="3422" y="17110"/>
                      </a:lnTo>
                      <a:lnTo>
                        <a:pt x="3422" y="17110"/>
                      </a:lnTo>
                      <a:close/>
                      <a:moveTo>
                        <a:pt x="812" y="5674"/>
                      </a:moveTo>
                      <a:cubicBezTo>
                        <a:pt x="1847" y="9435"/>
                        <a:pt x="2885" y="13197"/>
                        <a:pt x="3920" y="16959"/>
                      </a:cubicBezTo>
                      <a:cubicBezTo>
                        <a:pt x="8131" y="15820"/>
                        <a:pt x="12343" y="14680"/>
                        <a:pt x="16552" y="13539"/>
                      </a:cubicBezTo>
                      <a:cubicBezTo>
                        <a:pt x="15582" y="9770"/>
                        <a:pt x="14701" y="4733"/>
                        <a:pt x="12880" y="1391"/>
                      </a:cubicBezTo>
                      <a:cubicBezTo>
                        <a:pt x="10746" y="1524"/>
                        <a:pt x="2002" y="3613"/>
                        <a:pt x="712" y="4585"/>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8" name="Google Shape;3208;p21"/>
                <p:cNvSpPr/>
                <p:nvPr/>
              </p:nvSpPr>
              <p:spPr>
                <a:xfrm>
                  <a:off x="6451725" y="2717375"/>
                  <a:ext cx="384625" cy="372000"/>
                </a:xfrm>
                <a:custGeom>
                  <a:avLst/>
                  <a:gdLst/>
                  <a:ahLst/>
                  <a:cxnLst/>
                  <a:rect l="l" t="t" r="r" b="b"/>
                  <a:pathLst>
                    <a:path w="15385" h="14880" extrusionOk="0">
                      <a:moveTo>
                        <a:pt x="3834" y="14536"/>
                      </a:moveTo>
                      <a:cubicBezTo>
                        <a:pt x="3299" y="13053"/>
                        <a:pt x="0" y="4161"/>
                        <a:pt x="1469" y="3469"/>
                      </a:cubicBezTo>
                      <a:cubicBezTo>
                        <a:pt x="2772" y="2853"/>
                        <a:pt x="11763" y="117"/>
                        <a:pt x="12321" y="1310"/>
                      </a:cubicBezTo>
                      <a:cubicBezTo>
                        <a:pt x="12860" y="2465"/>
                        <a:pt x="15384" y="11292"/>
                        <a:pt x="14770" y="11890"/>
                      </a:cubicBezTo>
                      <a:cubicBezTo>
                        <a:pt x="13931" y="12704"/>
                        <a:pt x="5279" y="14880"/>
                        <a:pt x="3960" y="14798"/>
                      </a:cubicBezTo>
                      <a:lnTo>
                        <a:pt x="3834" y="14536"/>
                      </a:lnTo>
                      <a:close/>
                      <a:moveTo>
                        <a:pt x="2559" y="5496"/>
                      </a:moveTo>
                      <a:cubicBezTo>
                        <a:pt x="3289" y="8165"/>
                        <a:pt x="4018" y="10833"/>
                        <a:pt x="4746" y="13501"/>
                      </a:cubicBezTo>
                      <a:cubicBezTo>
                        <a:pt x="7711" y="12693"/>
                        <a:pt x="10677" y="11885"/>
                        <a:pt x="13644" y="11075"/>
                      </a:cubicBezTo>
                      <a:cubicBezTo>
                        <a:pt x="10848" y="1"/>
                        <a:pt x="12799" y="2224"/>
                        <a:pt x="3742" y="4219"/>
                      </a:cubicBezTo>
                      <a:lnTo>
                        <a:pt x="2480" y="4726"/>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9" name="Google Shape;3209;p21"/>
                <p:cNvSpPr/>
                <p:nvPr/>
              </p:nvSpPr>
              <p:spPr>
                <a:xfrm>
                  <a:off x="6439900" y="2701075"/>
                  <a:ext cx="425225" cy="423225"/>
                </a:xfrm>
                <a:custGeom>
                  <a:avLst/>
                  <a:gdLst/>
                  <a:ahLst/>
                  <a:cxnLst/>
                  <a:rect l="l" t="t" r="r" b="b"/>
                  <a:pathLst>
                    <a:path w="17009" h="16929" extrusionOk="0">
                      <a:moveTo>
                        <a:pt x="17009" y="13207"/>
                      </a:moveTo>
                      <a:cubicBezTo>
                        <a:pt x="15348" y="14116"/>
                        <a:pt x="5559" y="16748"/>
                        <a:pt x="3566" y="16929"/>
                      </a:cubicBezTo>
                      <a:cubicBezTo>
                        <a:pt x="2986" y="16003"/>
                        <a:pt x="35" y="4907"/>
                        <a:pt x="1" y="3615"/>
                      </a:cubicBezTo>
                      <a:cubicBezTo>
                        <a:pt x="981" y="2992"/>
                        <a:pt x="11918" y="142"/>
                        <a:pt x="13410" y="54"/>
                      </a:cubicBezTo>
                      <a:cubicBezTo>
                        <a:pt x="13401" y="1"/>
                        <a:pt x="15894" y="8972"/>
                        <a:pt x="17009" y="13207"/>
                      </a:cubicBezTo>
                      <a:close/>
                      <a:moveTo>
                        <a:pt x="807" y="5188"/>
                      </a:moveTo>
                      <a:cubicBezTo>
                        <a:pt x="1836" y="8949"/>
                        <a:pt x="2863" y="12711"/>
                        <a:pt x="3892" y="16473"/>
                      </a:cubicBezTo>
                      <a:cubicBezTo>
                        <a:pt x="8073" y="15334"/>
                        <a:pt x="12253" y="14194"/>
                        <a:pt x="16435" y="13053"/>
                      </a:cubicBezTo>
                      <a:cubicBezTo>
                        <a:pt x="15472" y="9284"/>
                        <a:pt x="14601" y="4252"/>
                        <a:pt x="12791" y="905"/>
                      </a:cubicBezTo>
                      <a:cubicBezTo>
                        <a:pt x="10675" y="1036"/>
                        <a:pt x="1980" y="3132"/>
                        <a:pt x="706" y="409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0" name="Google Shape;3210;p21"/>
                <p:cNvSpPr/>
                <p:nvPr/>
              </p:nvSpPr>
              <p:spPr>
                <a:xfrm>
                  <a:off x="6998400" y="2795400"/>
                  <a:ext cx="179350" cy="168575"/>
                </a:xfrm>
                <a:custGeom>
                  <a:avLst/>
                  <a:gdLst/>
                  <a:ahLst/>
                  <a:cxnLst/>
                  <a:rect l="l" t="t" r="r" b="b"/>
                  <a:pathLst>
                    <a:path w="7174" h="6743" extrusionOk="0">
                      <a:moveTo>
                        <a:pt x="4706" y="6650"/>
                      </a:moveTo>
                      <a:cubicBezTo>
                        <a:pt x="0" y="5420"/>
                        <a:pt x="6236" y="1"/>
                        <a:pt x="6951" y="4403"/>
                      </a:cubicBezTo>
                      <a:cubicBezTo>
                        <a:pt x="7173" y="5789"/>
                        <a:pt x="6093" y="6743"/>
                        <a:pt x="4706" y="665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1" name="Google Shape;3211;p21"/>
                <p:cNvSpPr/>
                <p:nvPr/>
              </p:nvSpPr>
              <p:spPr>
                <a:xfrm>
                  <a:off x="6057000" y="2850425"/>
                  <a:ext cx="171950" cy="168075"/>
                </a:xfrm>
                <a:custGeom>
                  <a:avLst/>
                  <a:gdLst/>
                  <a:ahLst/>
                  <a:cxnLst/>
                  <a:rect l="l" t="t" r="r" b="b"/>
                  <a:pathLst>
                    <a:path w="6878" h="6723" extrusionOk="0">
                      <a:moveTo>
                        <a:pt x="6877" y="2604"/>
                      </a:moveTo>
                      <a:cubicBezTo>
                        <a:pt x="6325" y="6722"/>
                        <a:pt x="1" y="2836"/>
                        <a:pt x="4378" y="765"/>
                      </a:cubicBezTo>
                      <a:cubicBezTo>
                        <a:pt x="5994" y="0"/>
                        <a:pt x="6701" y="1143"/>
                        <a:pt x="6877" y="2604"/>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2" name="Google Shape;3212;p21"/>
                <p:cNvSpPr/>
                <p:nvPr/>
              </p:nvSpPr>
              <p:spPr>
                <a:xfrm>
                  <a:off x="5106300" y="2850450"/>
                  <a:ext cx="172625" cy="168050"/>
                </a:xfrm>
                <a:custGeom>
                  <a:avLst/>
                  <a:gdLst/>
                  <a:ahLst/>
                  <a:cxnLst/>
                  <a:rect l="l" t="t" r="r" b="b"/>
                  <a:pathLst>
                    <a:path w="6905" h="6722" extrusionOk="0">
                      <a:moveTo>
                        <a:pt x="6905" y="2604"/>
                      </a:moveTo>
                      <a:cubicBezTo>
                        <a:pt x="6349" y="6721"/>
                        <a:pt x="0" y="2833"/>
                        <a:pt x="4394" y="764"/>
                      </a:cubicBezTo>
                      <a:cubicBezTo>
                        <a:pt x="6014" y="1"/>
                        <a:pt x="6727" y="1136"/>
                        <a:pt x="6905" y="2604"/>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3" name="Google Shape;3213;p21"/>
                <p:cNvSpPr/>
                <p:nvPr/>
              </p:nvSpPr>
              <p:spPr>
                <a:xfrm>
                  <a:off x="4155200" y="2850450"/>
                  <a:ext cx="172275" cy="168050"/>
                </a:xfrm>
                <a:custGeom>
                  <a:avLst/>
                  <a:gdLst/>
                  <a:ahLst/>
                  <a:cxnLst/>
                  <a:rect l="l" t="t" r="r" b="b"/>
                  <a:pathLst>
                    <a:path w="6891" h="6722" extrusionOk="0">
                      <a:moveTo>
                        <a:pt x="6890" y="2604"/>
                      </a:moveTo>
                      <a:cubicBezTo>
                        <a:pt x="6338" y="6721"/>
                        <a:pt x="1" y="2835"/>
                        <a:pt x="4385" y="764"/>
                      </a:cubicBezTo>
                      <a:cubicBezTo>
                        <a:pt x="6004" y="1"/>
                        <a:pt x="6713" y="1139"/>
                        <a:pt x="6890" y="2604"/>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4" name="Google Shape;3214;p21"/>
                <p:cNvSpPr/>
                <p:nvPr/>
              </p:nvSpPr>
              <p:spPr>
                <a:xfrm>
                  <a:off x="3280875" y="2802200"/>
                  <a:ext cx="162925" cy="170525"/>
                </a:xfrm>
                <a:custGeom>
                  <a:avLst/>
                  <a:gdLst/>
                  <a:ahLst/>
                  <a:cxnLst/>
                  <a:rect l="l" t="t" r="r" b="b"/>
                  <a:pathLst>
                    <a:path w="6517" h="6821" extrusionOk="0">
                      <a:moveTo>
                        <a:pt x="105" y="4131"/>
                      </a:moveTo>
                      <a:cubicBezTo>
                        <a:pt x="1178" y="1"/>
                        <a:pt x="6516" y="4758"/>
                        <a:pt x="2740" y="6240"/>
                      </a:cubicBezTo>
                      <a:cubicBezTo>
                        <a:pt x="1261" y="6821"/>
                        <a:pt x="0" y="5719"/>
                        <a:pt x="105" y="413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5" name="Google Shape;3215;p21"/>
                <p:cNvSpPr/>
                <p:nvPr/>
              </p:nvSpPr>
              <p:spPr>
                <a:xfrm>
                  <a:off x="2267600" y="2795450"/>
                  <a:ext cx="178400" cy="168525"/>
                </a:xfrm>
                <a:custGeom>
                  <a:avLst/>
                  <a:gdLst/>
                  <a:ahLst/>
                  <a:cxnLst/>
                  <a:rect l="l" t="t" r="r" b="b"/>
                  <a:pathLst>
                    <a:path w="7136" h="6741" extrusionOk="0">
                      <a:moveTo>
                        <a:pt x="4683" y="6648"/>
                      </a:moveTo>
                      <a:cubicBezTo>
                        <a:pt x="0" y="5417"/>
                        <a:pt x="6203" y="0"/>
                        <a:pt x="6913" y="4401"/>
                      </a:cubicBezTo>
                      <a:cubicBezTo>
                        <a:pt x="7136" y="5778"/>
                        <a:pt x="6070" y="6741"/>
                        <a:pt x="4683" y="6648"/>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6" name="Google Shape;3216;p21"/>
                <p:cNvSpPr/>
                <p:nvPr/>
              </p:nvSpPr>
              <p:spPr>
                <a:xfrm>
                  <a:off x="1331475" y="2795500"/>
                  <a:ext cx="178325" cy="168475"/>
                </a:xfrm>
                <a:custGeom>
                  <a:avLst/>
                  <a:gdLst/>
                  <a:ahLst/>
                  <a:cxnLst/>
                  <a:rect l="l" t="t" r="r" b="b"/>
                  <a:pathLst>
                    <a:path w="7133" h="6739" extrusionOk="0">
                      <a:moveTo>
                        <a:pt x="4680" y="6646"/>
                      </a:moveTo>
                      <a:cubicBezTo>
                        <a:pt x="1" y="5415"/>
                        <a:pt x="6202" y="0"/>
                        <a:pt x="6910" y="4399"/>
                      </a:cubicBezTo>
                      <a:cubicBezTo>
                        <a:pt x="7133" y="5776"/>
                        <a:pt x="6067" y="6739"/>
                        <a:pt x="4680" y="664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7" name="Google Shape;3217;p21"/>
                <p:cNvSpPr/>
                <p:nvPr/>
              </p:nvSpPr>
              <p:spPr>
                <a:xfrm>
                  <a:off x="393000" y="2795400"/>
                  <a:ext cx="179075" cy="168575"/>
                </a:xfrm>
                <a:custGeom>
                  <a:avLst/>
                  <a:gdLst/>
                  <a:ahLst/>
                  <a:cxnLst/>
                  <a:rect l="l" t="t" r="r" b="b"/>
                  <a:pathLst>
                    <a:path w="7163" h="6743" extrusionOk="0">
                      <a:moveTo>
                        <a:pt x="4700" y="6650"/>
                      </a:moveTo>
                      <a:cubicBezTo>
                        <a:pt x="1" y="5420"/>
                        <a:pt x="6227" y="1"/>
                        <a:pt x="6939" y="4403"/>
                      </a:cubicBezTo>
                      <a:cubicBezTo>
                        <a:pt x="7163" y="5785"/>
                        <a:pt x="6087" y="6743"/>
                        <a:pt x="4700" y="665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218" name="Google Shape;3218;p21"/>
              <p:cNvSpPr/>
              <p:nvPr/>
            </p:nvSpPr>
            <p:spPr>
              <a:xfrm>
                <a:off x="8519892" y="4859280"/>
                <a:ext cx="186748" cy="195323"/>
              </a:xfrm>
              <a:custGeom>
                <a:avLst/>
                <a:gdLst/>
                <a:ahLst/>
                <a:cxnLst/>
                <a:rect l="l" t="t" r="r" b="b"/>
                <a:pathLst>
                  <a:path w="12479" h="13052" extrusionOk="0">
                    <a:moveTo>
                      <a:pt x="12359" y="11726"/>
                    </a:moveTo>
                    <a:cubicBezTo>
                      <a:pt x="12014" y="13051"/>
                      <a:pt x="831" y="12114"/>
                      <a:pt x="793" y="12076"/>
                    </a:cubicBezTo>
                    <a:cubicBezTo>
                      <a:pt x="672" y="11955"/>
                      <a:pt x="0" y="943"/>
                      <a:pt x="1044" y="500"/>
                    </a:cubicBezTo>
                    <a:cubicBezTo>
                      <a:pt x="934" y="439"/>
                      <a:pt x="11874" y="1"/>
                      <a:pt x="12294" y="816"/>
                    </a:cubicBezTo>
                    <a:cubicBezTo>
                      <a:pt x="12478" y="1176"/>
                      <a:pt x="12382" y="10416"/>
                      <a:pt x="12359" y="11724"/>
                    </a:cubicBezTo>
                    <a:lnTo>
                      <a:pt x="12359" y="11724"/>
                    </a:lnTo>
                    <a:close/>
                    <a:moveTo>
                      <a:pt x="9244" y="1758"/>
                    </a:moveTo>
                    <a:lnTo>
                      <a:pt x="1892" y="1758"/>
                    </a:lnTo>
                    <a:cubicBezTo>
                      <a:pt x="1892" y="4831"/>
                      <a:pt x="1892" y="7902"/>
                      <a:pt x="1892" y="10976"/>
                    </a:cubicBezTo>
                    <a:lnTo>
                      <a:pt x="11081" y="10976"/>
                    </a:lnTo>
                    <a:cubicBezTo>
                      <a:pt x="11081" y="8346"/>
                      <a:pt x="11579" y="4431"/>
                      <a:pt x="10766" y="2073"/>
                    </a:cubicBezTo>
                    <a:lnTo>
                      <a:pt x="9244" y="1758"/>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9" name="Google Shape;3219;p21"/>
              <p:cNvSpPr/>
              <p:nvPr/>
            </p:nvSpPr>
            <p:spPr>
              <a:xfrm>
                <a:off x="8508369" y="4845707"/>
                <a:ext cx="213715" cy="217456"/>
              </a:xfrm>
              <a:custGeom>
                <a:avLst/>
                <a:gdLst/>
                <a:ahLst/>
                <a:cxnLst/>
                <a:rect l="l" t="t" r="r" b="b"/>
                <a:pathLst>
                  <a:path w="14281" h="14531" extrusionOk="0">
                    <a:moveTo>
                      <a:pt x="14245" y="14071"/>
                    </a:moveTo>
                    <a:cubicBezTo>
                      <a:pt x="14126" y="14531"/>
                      <a:pt x="390" y="14383"/>
                      <a:pt x="274" y="14113"/>
                    </a:cubicBezTo>
                    <a:cubicBezTo>
                      <a:pt x="252" y="14353"/>
                      <a:pt x="0" y="456"/>
                      <a:pt x="437" y="272"/>
                    </a:cubicBezTo>
                    <a:cubicBezTo>
                      <a:pt x="199" y="251"/>
                      <a:pt x="14050" y="0"/>
                      <a:pt x="14234" y="435"/>
                    </a:cubicBezTo>
                    <a:cubicBezTo>
                      <a:pt x="14239" y="382"/>
                      <a:pt x="14280" y="9686"/>
                      <a:pt x="14245" y="14071"/>
                    </a:cubicBezTo>
                    <a:close/>
                    <a:moveTo>
                      <a:pt x="11884" y="775"/>
                    </a:moveTo>
                    <a:lnTo>
                      <a:pt x="775" y="775"/>
                    </a:lnTo>
                    <a:cubicBezTo>
                      <a:pt x="775" y="5108"/>
                      <a:pt x="775" y="9440"/>
                      <a:pt x="777" y="13773"/>
                    </a:cubicBezTo>
                    <a:lnTo>
                      <a:pt x="13734" y="13773"/>
                    </a:lnTo>
                    <a:cubicBezTo>
                      <a:pt x="13733" y="10726"/>
                      <a:pt x="14267" y="3559"/>
                      <a:pt x="13416" y="1094"/>
                    </a:cubicBezTo>
                    <a:lnTo>
                      <a:pt x="11884" y="775"/>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0" name="Google Shape;3220;p21"/>
              <p:cNvSpPr/>
              <p:nvPr/>
            </p:nvSpPr>
            <p:spPr>
              <a:xfrm>
                <a:off x="8778801" y="4841382"/>
                <a:ext cx="220405" cy="218504"/>
              </a:xfrm>
              <a:custGeom>
                <a:avLst/>
                <a:gdLst/>
                <a:ahLst/>
                <a:cxnLst/>
                <a:rect l="l" t="t" r="r" b="b"/>
                <a:pathLst>
                  <a:path w="14728" h="14601" extrusionOk="0">
                    <a:moveTo>
                      <a:pt x="14711" y="11183"/>
                    </a:moveTo>
                    <a:cubicBezTo>
                      <a:pt x="14727" y="12553"/>
                      <a:pt x="3728" y="14601"/>
                      <a:pt x="3680" y="14574"/>
                    </a:cubicBezTo>
                    <a:cubicBezTo>
                      <a:pt x="3530" y="14488"/>
                      <a:pt x="1" y="4041"/>
                      <a:pt x="890" y="3339"/>
                    </a:cubicBezTo>
                    <a:cubicBezTo>
                      <a:pt x="771" y="3309"/>
                      <a:pt x="11180" y="0"/>
                      <a:pt x="11797" y="676"/>
                    </a:cubicBezTo>
                    <a:cubicBezTo>
                      <a:pt x="12069" y="973"/>
                      <a:pt x="14391" y="9915"/>
                      <a:pt x="14711" y="11183"/>
                    </a:cubicBezTo>
                    <a:close/>
                    <a:moveTo>
                      <a:pt x="9109" y="2388"/>
                    </a:moveTo>
                    <a:cubicBezTo>
                      <a:pt x="6749" y="3035"/>
                      <a:pt x="4392" y="3682"/>
                      <a:pt x="2032" y="4328"/>
                    </a:cubicBezTo>
                    <a:cubicBezTo>
                      <a:pt x="2837" y="7293"/>
                      <a:pt x="3643" y="10258"/>
                      <a:pt x="4448" y="13222"/>
                    </a:cubicBezTo>
                    <a:cubicBezTo>
                      <a:pt x="7395" y="12414"/>
                      <a:pt x="10342" y="11606"/>
                      <a:pt x="13289" y="10796"/>
                    </a:cubicBezTo>
                    <a:cubicBezTo>
                      <a:pt x="12599" y="8259"/>
                      <a:pt x="12056" y="4353"/>
                      <a:pt x="10655" y="2292"/>
                    </a:cubicBezTo>
                    <a:lnTo>
                      <a:pt x="9109" y="2388"/>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1" name="Google Shape;3221;p21"/>
              <p:cNvSpPr/>
              <p:nvPr/>
            </p:nvSpPr>
            <p:spPr>
              <a:xfrm>
                <a:off x="8762250" y="4822735"/>
                <a:ext cx="258535" cy="261738"/>
              </a:xfrm>
              <a:custGeom>
                <a:avLst/>
                <a:gdLst/>
                <a:ahLst/>
                <a:cxnLst/>
                <a:rect l="l" t="t" r="r" b="b"/>
                <a:pathLst>
                  <a:path w="17276" h="17490" extrusionOk="0">
                    <a:moveTo>
                      <a:pt x="17269" y="13522"/>
                    </a:moveTo>
                    <a:cubicBezTo>
                      <a:pt x="17275" y="13997"/>
                      <a:pt x="4026" y="17480"/>
                      <a:pt x="3843" y="17247"/>
                    </a:cubicBezTo>
                    <a:cubicBezTo>
                      <a:pt x="3885" y="17490"/>
                      <a:pt x="0" y="4149"/>
                      <a:pt x="372" y="3853"/>
                    </a:cubicBezTo>
                    <a:cubicBezTo>
                      <a:pt x="141" y="3895"/>
                      <a:pt x="13404" y="0"/>
                      <a:pt x="13693" y="370"/>
                    </a:cubicBezTo>
                    <a:cubicBezTo>
                      <a:pt x="13685" y="316"/>
                      <a:pt x="16157" y="9281"/>
                      <a:pt x="17269" y="13522"/>
                    </a:cubicBezTo>
                    <a:lnTo>
                      <a:pt x="17269" y="13522"/>
                    </a:lnTo>
                    <a:close/>
                    <a:moveTo>
                      <a:pt x="11521" y="1318"/>
                    </a:moveTo>
                    <a:cubicBezTo>
                      <a:pt x="7957" y="2295"/>
                      <a:pt x="4392" y="3272"/>
                      <a:pt x="830" y="4248"/>
                    </a:cubicBezTo>
                    <a:cubicBezTo>
                      <a:pt x="1965" y="8430"/>
                      <a:pt x="3100" y="12608"/>
                      <a:pt x="4236" y="16788"/>
                    </a:cubicBezTo>
                    <a:cubicBezTo>
                      <a:pt x="8391" y="15649"/>
                      <a:pt x="12545" y="14509"/>
                      <a:pt x="16698" y="13368"/>
                    </a:cubicBezTo>
                    <a:cubicBezTo>
                      <a:pt x="15902" y="10431"/>
                      <a:pt x="14543" y="3375"/>
                      <a:pt x="13077" y="122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2" name="Google Shape;3222;p21"/>
              <p:cNvSpPr/>
              <p:nvPr/>
            </p:nvSpPr>
            <p:spPr>
              <a:xfrm>
                <a:off x="8515806" y="4883912"/>
                <a:ext cx="107194" cy="100909"/>
              </a:xfrm>
              <a:custGeom>
                <a:avLst/>
                <a:gdLst/>
                <a:ahLst/>
                <a:cxnLst/>
                <a:rect l="l" t="t" r="r" b="b"/>
                <a:pathLst>
                  <a:path w="7163" h="6743" extrusionOk="0">
                    <a:moveTo>
                      <a:pt x="4700" y="6650"/>
                    </a:moveTo>
                    <a:cubicBezTo>
                      <a:pt x="1" y="5420"/>
                      <a:pt x="6227" y="1"/>
                      <a:pt x="6939" y="4403"/>
                    </a:cubicBezTo>
                    <a:cubicBezTo>
                      <a:pt x="7163" y="5785"/>
                      <a:pt x="6087" y="6743"/>
                      <a:pt x="4700" y="665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3223" name="Google Shape;3223;p21"/>
          <p:cNvGrpSpPr/>
          <p:nvPr/>
        </p:nvGrpSpPr>
        <p:grpSpPr>
          <a:xfrm>
            <a:off x="0" y="0"/>
            <a:ext cx="9143937" cy="465709"/>
            <a:chOff x="0" y="0"/>
            <a:chExt cx="9143937" cy="465709"/>
          </a:xfrm>
        </p:grpSpPr>
        <p:sp>
          <p:nvSpPr>
            <p:cNvPr id="3224" name="Google Shape;3224;p21"/>
            <p:cNvSpPr/>
            <p:nvPr/>
          </p:nvSpPr>
          <p:spPr>
            <a:xfrm>
              <a:off x="7341170" y="30089"/>
              <a:ext cx="70655" cy="70662"/>
            </a:xfrm>
            <a:custGeom>
              <a:avLst/>
              <a:gdLst/>
              <a:ahLst/>
              <a:cxnLst/>
              <a:rect l="l" t="t" r="r" b="b"/>
              <a:pathLst>
                <a:path w="2757" h="2757" extrusionOk="0">
                  <a:moveTo>
                    <a:pt x="1378" y="2757"/>
                  </a:moveTo>
                  <a:cubicBezTo>
                    <a:pt x="2138" y="2757"/>
                    <a:pt x="2757" y="2138"/>
                    <a:pt x="2757" y="1380"/>
                  </a:cubicBezTo>
                  <a:cubicBezTo>
                    <a:pt x="2757" y="620"/>
                    <a:pt x="2138" y="1"/>
                    <a:pt x="1378" y="1"/>
                  </a:cubicBezTo>
                  <a:cubicBezTo>
                    <a:pt x="620" y="1"/>
                    <a:pt x="1" y="620"/>
                    <a:pt x="1" y="1380"/>
                  </a:cubicBezTo>
                  <a:cubicBezTo>
                    <a:pt x="1" y="2138"/>
                    <a:pt x="620" y="2757"/>
                    <a:pt x="1378" y="2757"/>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225" name="Google Shape;3225;p21"/>
            <p:cNvGrpSpPr/>
            <p:nvPr/>
          </p:nvGrpSpPr>
          <p:grpSpPr>
            <a:xfrm>
              <a:off x="0" y="16583"/>
              <a:ext cx="9143937" cy="449127"/>
              <a:chOff x="0" y="16583"/>
              <a:chExt cx="9143937" cy="449127"/>
            </a:xfrm>
          </p:grpSpPr>
          <p:sp>
            <p:nvSpPr>
              <p:cNvPr id="3226" name="Google Shape;3226;p21"/>
              <p:cNvSpPr/>
              <p:nvPr/>
            </p:nvSpPr>
            <p:spPr>
              <a:xfrm>
                <a:off x="19939" y="128521"/>
                <a:ext cx="876102" cy="337188"/>
              </a:xfrm>
              <a:custGeom>
                <a:avLst/>
                <a:gdLst/>
                <a:ahLst/>
                <a:cxnLst/>
                <a:rect l="l" t="t" r="r" b="b"/>
                <a:pathLst>
                  <a:path w="34186" h="13156" extrusionOk="0">
                    <a:moveTo>
                      <a:pt x="648" y="6823"/>
                    </a:moveTo>
                    <a:cubicBezTo>
                      <a:pt x="515" y="6964"/>
                      <a:pt x="291" y="6971"/>
                      <a:pt x="150" y="6840"/>
                    </a:cubicBezTo>
                    <a:cubicBezTo>
                      <a:pt x="9" y="6707"/>
                      <a:pt x="0" y="6488"/>
                      <a:pt x="135" y="6349"/>
                    </a:cubicBezTo>
                    <a:cubicBezTo>
                      <a:pt x="151" y="6330"/>
                      <a:pt x="5989" y="0"/>
                      <a:pt x="16426" y="6291"/>
                    </a:cubicBezTo>
                    <a:cubicBezTo>
                      <a:pt x="26400" y="12302"/>
                      <a:pt x="33549" y="6335"/>
                      <a:pt x="33569" y="6319"/>
                    </a:cubicBezTo>
                    <a:cubicBezTo>
                      <a:pt x="33718" y="6198"/>
                      <a:pt x="33940" y="6219"/>
                      <a:pt x="34063" y="6367"/>
                    </a:cubicBezTo>
                    <a:cubicBezTo>
                      <a:pt x="34186" y="6515"/>
                      <a:pt x="34164" y="6734"/>
                      <a:pt x="34015" y="6855"/>
                    </a:cubicBezTo>
                    <a:cubicBezTo>
                      <a:pt x="33992" y="6873"/>
                      <a:pt x="26463" y="13155"/>
                      <a:pt x="16058" y="6883"/>
                    </a:cubicBezTo>
                    <a:cubicBezTo>
                      <a:pt x="6115" y="890"/>
                      <a:pt x="662" y="6808"/>
                      <a:pt x="648" y="6825"/>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7" name="Google Shape;3227;p21"/>
              <p:cNvSpPr/>
              <p:nvPr/>
            </p:nvSpPr>
            <p:spPr>
              <a:xfrm>
                <a:off x="0" y="20359"/>
                <a:ext cx="916286" cy="381887"/>
              </a:xfrm>
              <a:custGeom>
                <a:avLst/>
                <a:gdLst/>
                <a:ahLst/>
                <a:cxnLst/>
                <a:rect l="l" t="t" r="r" b="b"/>
                <a:pathLst>
                  <a:path w="35754" h="14900" extrusionOk="0">
                    <a:moveTo>
                      <a:pt x="1938" y="8193"/>
                    </a:moveTo>
                    <a:cubicBezTo>
                      <a:pt x="1538" y="8611"/>
                      <a:pt x="870" y="8631"/>
                      <a:pt x="445" y="8236"/>
                    </a:cubicBezTo>
                    <a:cubicBezTo>
                      <a:pt x="20" y="7842"/>
                      <a:pt x="0" y="7184"/>
                      <a:pt x="400" y="6766"/>
                    </a:cubicBezTo>
                    <a:cubicBezTo>
                      <a:pt x="418" y="6746"/>
                      <a:pt x="6639" y="1"/>
                      <a:pt x="17569" y="6590"/>
                    </a:cubicBezTo>
                    <a:cubicBezTo>
                      <a:pt x="27112" y="12341"/>
                      <a:pt x="33880" y="6691"/>
                      <a:pt x="33900" y="6674"/>
                    </a:cubicBezTo>
                    <a:cubicBezTo>
                      <a:pt x="34350" y="6311"/>
                      <a:pt x="35014" y="6374"/>
                      <a:pt x="35384" y="6817"/>
                    </a:cubicBezTo>
                    <a:cubicBezTo>
                      <a:pt x="35754" y="7260"/>
                      <a:pt x="35689" y="7917"/>
                      <a:pt x="35239" y="8282"/>
                    </a:cubicBezTo>
                    <a:cubicBezTo>
                      <a:pt x="35216" y="8300"/>
                      <a:pt x="27306" y="14900"/>
                      <a:pt x="16471" y="8367"/>
                    </a:cubicBezTo>
                    <a:cubicBezTo>
                      <a:pt x="7021" y="2672"/>
                      <a:pt x="1953" y="8176"/>
                      <a:pt x="1937" y="819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8" name="Google Shape;3228;p21"/>
              <p:cNvSpPr/>
              <p:nvPr/>
            </p:nvSpPr>
            <p:spPr>
              <a:xfrm>
                <a:off x="933856" y="16668"/>
                <a:ext cx="876102" cy="337137"/>
              </a:xfrm>
              <a:custGeom>
                <a:avLst/>
                <a:gdLst/>
                <a:ahLst/>
                <a:cxnLst/>
                <a:rect l="l" t="t" r="r" b="b"/>
                <a:pathLst>
                  <a:path w="34186" h="13154" extrusionOk="0">
                    <a:moveTo>
                      <a:pt x="33538" y="6329"/>
                    </a:moveTo>
                    <a:cubicBezTo>
                      <a:pt x="33673" y="6189"/>
                      <a:pt x="33895" y="6183"/>
                      <a:pt x="34036" y="6314"/>
                    </a:cubicBezTo>
                    <a:cubicBezTo>
                      <a:pt x="34179" y="6445"/>
                      <a:pt x="34186" y="6666"/>
                      <a:pt x="34051" y="6805"/>
                    </a:cubicBezTo>
                    <a:cubicBezTo>
                      <a:pt x="34035" y="6823"/>
                      <a:pt x="28199" y="13154"/>
                      <a:pt x="17762" y="6863"/>
                    </a:cubicBezTo>
                    <a:cubicBezTo>
                      <a:pt x="7786" y="851"/>
                      <a:pt x="639" y="6818"/>
                      <a:pt x="617" y="6835"/>
                    </a:cubicBezTo>
                    <a:cubicBezTo>
                      <a:pt x="468" y="6956"/>
                      <a:pt x="247" y="6934"/>
                      <a:pt x="123" y="6788"/>
                    </a:cubicBezTo>
                    <a:cubicBezTo>
                      <a:pt x="0" y="6639"/>
                      <a:pt x="22" y="6420"/>
                      <a:pt x="173" y="6301"/>
                    </a:cubicBezTo>
                    <a:cubicBezTo>
                      <a:pt x="193" y="6282"/>
                      <a:pt x="7723" y="0"/>
                      <a:pt x="18128" y="6271"/>
                    </a:cubicBezTo>
                    <a:cubicBezTo>
                      <a:pt x="28071" y="12264"/>
                      <a:pt x="33524" y="6347"/>
                      <a:pt x="33538" y="632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9" name="Google Shape;3229;p21"/>
              <p:cNvSpPr/>
              <p:nvPr/>
            </p:nvSpPr>
            <p:spPr>
              <a:xfrm>
                <a:off x="913610" y="80104"/>
                <a:ext cx="916286" cy="381810"/>
              </a:xfrm>
              <a:custGeom>
                <a:avLst/>
                <a:gdLst/>
                <a:ahLst/>
                <a:cxnLst/>
                <a:rect l="l" t="t" r="r" b="b"/>
                <a:pathLst>
                  <a:path w="35754" h="14897" extrusionOk="0">
                    <a:moveTo>
                      <a:pt x="33816" y="6706"/>
                    </a:moveTo>
                    <a:cubicBezTo>
                      <a:pt x="34216" y="6288"/>
                      <a:pt x="34884" y="6268"/>
                      <a:pt x="35309" y="6661"/>
                    </a:cubicBezTo>
                    <a:cubicBezTo>
                      <a:pt x="35734" y="7056"/>
                      <a:pt x="35754" y="7715"/>
                      <a:pt x="35354" y="8135"/>
                    </a:cubicBezTo>
                    <a:cubicBezTo>
                      <a:pt x="35336" y="8153"/>
                      <a:pt x="29115" y="14897"/>
                      <a:pt x="18185" y="8309"/>
                    </a:cubicBezTo>
                    <a:cubicBezTo>
                      <a:pt x="8642" y="2558"/>
                      <a:pt x="1875" y="8208"/>
                      <a:pt x="1855" y="8223"/>
                    </a:cubicBezTo>
                    <a:cubicBezTo>
                      <a:pt x="1406" y="8590"/>
                      <a:pt x="740" y="8525"/>
                      <a:pt x="370" y="8080"/>
                    </a:cubicBezTo>
                    <a:cubicBezTo>
                      <a:pt x="0" y="7637"/>
                      <a:pt x="65" y="6982"/>
                      <a:pt x="516" y="6618"/>
                    </a:cubicBezTo>
                    <a:cubicBezTo>
                      <a:pt x="538" y="6598"/>
                      <a:pt x="8448" y="1"/>
                      <a:pt x="19285" y="6532"/>
                    </a:cubicBezTo>
                    <a:cubicBezTo>
                      <a:pt x="28733" y="12227"/>
                      <a:pt x="33802" y="6723"/>
                      <a:pt x="33817" y="670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0" name="Google Shape;3230;p21"/>
              <p:cNvSpPr/>
              <p:nvPr/>
            </p:nvSpPr>
            <p:spPr>
              <a:xfrm>
                <a:off x="1848003" y="128521"/>
                <a:ext cx="876076" cy="337188"/>
              </a:xfrm>
              <a:custGeom>
                <a:avLst/>
                <a:gdLst/>
                <a:ahLst/>
                <a:cxnLst/>
                <a:rect l="l" t="t" r="r" b="b"/>
                <a:pathLst>
                  <a:path w="34185" h="13156" extrusionOk="0">
                    <a:moveTo>
                      <a:pt x="646" y="6823"/>
                    </a:moveTo>
                    <a:cubicBezTo>
                      <a:pt x="513" y="6964"/>
                      <a:pt x="291" y="6971"/>
                      <a:pt x="148" y="6840"/>
                    </a:cubicBezTo>
                    <a:cubicBezTo>
                      <a:pt x="7" y="6707"/>
                      <a:pt x="1" y="6488"/>
                      <a:pt x="133" y="6349"/>
                    </a:cubicBezTo>
                    <a:cubicBezTo>
                      <a:pt x="150" y="6330"/>
                      <a:pt x="5988" y="0"/>
                      <a:pt x="16425" y="6291"/>
                    </a:cubicBezTo>
                    <a:cubicBezTo>
                      <a:pt x="26399" y="12302"/>
                      <a:pt x="33546" y="6335"/>
                      <a:pt x="33567" y="6319"/>
                    </a:cubicBezTo>
                    <a:cubicBezTo>
                      <a:pt x="33717" y="6198"/>
                      <a:pt x="33939" y="6219"/>
                      <a:pt x="34062" y="6367"/>
                    </a:cubicBezTo>
                    <a:cubicBezTo>
                      <a:pt x="34185" y="6515"/>
                      <a:pt x="34163" y="6734"/>
                      <a:pt x="34014" y="6855"/>
                    </a:cubicBezTo>
                    <a:cubicBezTo>
                      <a:pt x="33992" y="6873"/>
                      <a:pt x="26464" y="13155"/>
                      <a:pt x="16058" y="6883"/>
                    </a:cubicBezTo>
                    <a:cubicBezTo>
                      <a:pt x="6115" y="890"/>
                      <a:pt x="663" y="6808"/>
                      <a:pt x="646" y="6825"/>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1" name="Google Shape;3231;p21"/>
              <p:cNvSpPr/>
              <p:nvPr/>
            </p:nvSpPr>
            <p:spPr>
              <a:xfrm>
                <a:off x="3676043" y="128521"/>
                <a:ext cx="876102" cy="337188"/>
              </a:xfrm>
              <a:custGeom>
                <a:avLst/>
                <a:gdLst/>
                <a:ahLst/>
                <a:cxnLst/>
                <a:rect l="l" t="t" r="r" b="b"/>
                <a:pathLst>
                  <a:path w="34186" h="13156" extrusionOk="0">
                    <a:moveTo>
                      <a:pt x="646" y="6823"/>
                    </a:moveTo>
                    <a:cubicBezTo>
                      <a:pt x="513" y="6964"/>
                      <a:pt x="291" y="6971"/>
                      <a:pt x="148" y="6840"/>
                    </a:cubicBezTo>
                    <a:cubicBezTo>
                      <a:pt x="7" y="6707"/>
                      <a:pt x="0" y="6488"/>
                      <a:pt x="133" y="6349"/>
                    </a:cubicBezTo>
                    <a:cubicBezTo>
                      <a:pt x="151" y="6330"/>
                      <a:pt x="5987" y="0"/>
                      <a:pt x="16424" y="6291"/>
                    </a:cubicBezTo>
                    <a:cubicBezTo>
                      <a:pt x="26399" y="12302"/>
                      <a:pt x="33547" y="6335"/>
                      <a:pt x="33567" y="6319"/>
                    </a:cubicBezTo>
                    <a:cubicBezTo>
                      <a:pt x="33716" y="6198"/>
                      <a:pt x="33939" y="6219"/>
                      <a:pt x="34061" y="6367"/>
                    </a:cubicBezTo>
                    <a:cubicBezTo>
                      <a:pt x="34186" y="6515"/>
                      <a:pt x="34164" y="6734"/>
                      <a:pt x="34013" y="6855"/>
                    </a:cubicBezTo>
                    <a:cubicBezTo>
                      <a:pt x="33992" y="6873"/>
                      <a:pt x="26463" y="13155"/>
                      <a:pt x="16058" y="6883"/>
                    </a:cubicBezTo>
                    <a:cubicBezTo>
                      <a:pt x="6115" y="890"/>
                      <a:pt x="662" y="6808"/>
                      <a:pt x="646" y="6825"/>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2" name="Google Shape;3232;p21"/>
              <p:cNvSpPr/>
              <p:nvPr/>
            </p:nvSpPr>
            <p:spPr>
              <a:xfrm>
                <a:off x="5504057" y="128521"/>
                <a:ext cx="876127" cy="337188"/>
              </a:xfrm>
              <a:custGeom>
                <a:avLst/>
                <a:gdLst/>
                <a:ahLst/>
                <a:cxnLst/>
                <a:rect l="l" t="t" r="r" b="b"/>
                <a:pathLst>
                  <a:path w="34187" h="13156" extrusionOk="0">
                    <a:moveTo>
                      <a:pt x="648" y="6823"/>
                    </a:moveTo>
                    <a:cubicBezTo>
                      <a:pt x="514" y="6964"/>
                      <a:pt x="291" y="6971"/>
                      <a:pt x="150" y="6840"/>
                    </a:cubicBezTo>
                    <a:cubicBezTo>
                      <a:pt x="8" y="6707"/>
                      <a:pt x="1" y="6488"/>
                      <a:pt x="135" y="6349"/>
                    </a:cubicBezTo>
                    <a:cubicBezTo>
                      <a:pt x="152" y="6330"/>
                      <a:pt x="5990" y="0"/>
                      <a:pt x="16425" y="6291"/>
                    </a:cubicBezTo>
                    <a:cubicBezTo>
                      <a:pt x="26399" y="12302"/>
                      <a:pt x="33548" y="6335"/>
                      <a:pt x="33568" y="6319"/>
                    </a:cubicBezTo>
                    <a:cubicBezTo>
                      <a:pt x="33719" y="6198"/>
                      <a:pt x="33939" y="6219"/>
                      <a:pt x="34064" y="6367"/>
                    </a:cubicBezTo>
                    <a:cubicBezTo>
                      <a:pt x="34187" y="6515"/>
                      <a:pt x="34165" y="6734"/>
                      <a:pt x="34016" y="6855"/>
                    </a:cubicBezTo>
                    <a:cubicBezTo>
                      <a:pt x="33992" y="6873"/>
                      <a:pt x="26464" y="13155"/>
                      <a:pt x="16058" y="6883"/>
                    </a:cubicBezTo>
                    <a:cubicBezTo>
                      <a:pt x="6116" y="890"/>
                      <a:pt x="663" y="6808"/>
                      <a:pt x="648" y="6825"/>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3" name="Google Shape;3233;p21"/>
              <p:cNvSpPr/>
              <p:nvPr/>
            </p:nvSpPr>
            <p:spPr>
              <a:xfrm>
                <a:off x="1828014" y="20359"/>
                <a:ext cx="916311" cy="381887"/>
              </a:xfrm>
              <a:custGeom>
                <a:avLst/>
                <a:gdLst/>
                <a:ahLst/>
                <a:cxnLst/>
                <a:rect l="l" t="t" r="r" b="b"/>
                <a:pathLst>
                  <a:path w="35755" h="14900" extrusionOk="0">
                    <a:moveTo>
                      <a:pt x="1939" y="8193"/>
                    </a:moveTo>
                    <a:cubicBezTo>
                      <a:pt x="1539" y="8611"/>
                      <a:pt x="872" y="8631"/>
                      <a:pt x="447" y="8236"/>
                    </a:cubicBezTo>
                    <a:cubicBezTo>
                      <a:pt x="22" y="7842"/>
                      <a:pt x="1" y="7184"/>
                      <a:pt x="401" y="6766"/>
                    </a:cubicBezTo>
                    <a:cubicBezTo>
                      <a:pt x="419" y="6746"/>
                      <a:pt x="6641" y="1"/>
                      <a:pt x="17571" y="6590"/>
                    </a:cubicBezTo>
                    <a:cubicBezTo>
                      <a:pt x="27114" y="12341"/>
                      <a:pt x="33881" y="6691"/>
                      <a:pt x="33901" y="6674"/>
                    </a:cubicBezTo>
                    <a:cubicBezTo>
                      <a:pt x="34351" y="6311"/>
                      <a:pt x="35014" y="6374"/>
                      <a:pt x="35386" y="6817"/>
                    </a:cubicBezTo>
                    <a:cubicBezTo>
                      <a:pt x="35754" y="7260"/>
                      <a:pt x="35690" y="7917"/>
                      <a:pt x="35240" y="8282"/>
                    </a:cubicBezTo>
                    <a:cubicBezTo>
                      <a:pt x="35217" y="8300"/>
                      <a:pt x="27308" y="14900"/>
                      <a:pt x="16471" y="8367"/>
                    </a:cubicBezTo>
                    <a:cubicBezTo>
                      <a:pt x="7021" y="2672"/>
                      <a:pt x="1954" y="8176"/>
                      <a:pt x="1939" y="819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4" name="Google Shape;3234;p21"/>
              <p:cNvSpPr/>
              <p:nvPr/>
            </p:nvSpPr>
            <p:spPr>
              <a:xfrm>
                <a:off x="3656104" y="20359"/>
                <a:ext cx="916260" cy="381887"/>
              </a:xfrm>
              <a:custGeom>
                <a:avLst/>
                <a:gdLst/>
                <a:ahLst/>
                <a:cxnLst/>
                <a:rect l="l" t="t" r="r" b="b"/>
                <a:pathLst>
                  <a:path w="35753" h="14900" extrusionOk="0">
                    <a:moveTo>
                      <a:pt x="1937" y="8193"/>
                    </a:moveTo>
                    <a:cubicBezTo>
                      <a:pt x="1537" y="8611"/>
                      <a:pt x="870" y="8631"/>
                      <a:pt x="445" y="8236"/>
                    </a:cubicBezTo>
                    <a:cubicBezTo>
                      <a:pt x="20" y="7842"/>
                      <a:pt x="0" y="7184"/>
                      <a:pt x="400" y="6766"/>
                    </a:cubicBezTo>
                    <a:cubicBezTo>
                      <a:pt x="417" y="6746"/>
                      <a:pt x="6639" y="1"/>
                      <a:pt x="17569" y="6590"/>
                    </a:cubicBezTo>
                    <a:cubicBezTo>
                      <a:pt x="27112" y="12341"/>
                      <a:pt x="33879" y="6691"/>
                      <a:pt x="33899" y="6674"/>
                    </a:cubicBezTo>
                    <a:cubicBezTo>
                      <a:pt x="34348" y="6311"/>
                      <a:pt x="35014" y="6374"/>
                      <a:pt x="35384" y="6817"/>
                    </a:cubicBezTo>
                    <a:cubicBezTo>
                      <a:pt x="35752" y="7260"/>
                      <a:pt x="35687" y="7917"/>
                      <a:pt x="35238" y="8282"/>
                    </a:cubicBezTo>
                    <a:cubicBezTo>
                      <a:pt x="35214" y="8300"/>
                      <a:pt x="27306" y="14900"/>
                      <a:pt x="16469" y="8367"/>
                    </a:cubicBezTo>
                    <a:cubicBezTo>
                      <a:pt x="7019" y="2672"/>
                      <a:pt x="1951" y="8176"/>
                      <a:pt x="1937" y="819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5" name="Google Shape;3235;p21"/>
              <p:cNvSpPr/>
              <p:nvPr/>
            </p:nvSpPr>
            <p:spPr>
              <a:xfrm>
                <a:off x="5484118" y="20359"/>
                <a:ext cx="916311" cy="381887"/>
              </a:xfrm>
              <a:custGeom>
                <a:avLst/>
                <a:gdLst/>
                <a:ahLst/>
                <a:cxnLst/>
                <a:rect l="l" t="t" r="r" b="b"/>
                <a:pathLst>
                  <a:path w="35755" h="14900" extrusionOk="0">
                    <a:moveTo>
                      <a:pt x="1939" y="8193"/>
                    </a:moveTo>
                    <a:cubicBezTo>
                      <a:pt x="1539" y="8611"/>
                      <a:pt x="870" y="8631"/>
                      <a:pt x="445" y="8236"/>
                    </a:cubicBezTo>
                    <a:cubicBezTo>
                      <a:pt x="21" y="7842"/>
                      <a:pt x="1" y="7184"/>
                      <a:pt x="401" y="6766"/>
                    </a:cubicBezTo>
                    <a:cubicBezTo>
                      <a:pt x="419" y="6746"/>
                      <a:pt x="6640" y="1"/>
                      <a:pt x="17570" y="6590"/>
                    </a:cubicBezTo>
                    <a:cubicBezTo>
                      <a:pt x="27113" y="12341"/>
                      <a:pt x="33879" y="6691"/>
                      <a:pt x="33899" y="6674"/>
                    </a:cubicBezTo>
                    <a:cubicBezTo>
                      <a:pt x="34349" y="6311"/>
                      <a:pt x="35014" y="6374"/>
                      <a:pt x="35384" y="6817"/>
                    </a:cubicBezTo>
                    <a:cubicBezTo>
                      <a:pt x="35754" y="7260"/>
                      <a:pt x="35690" y="7917"/>
                      <a:pt x="35240" y="8282"/>
                    </a:cubicBezTo>
                    <a:cubicBezTo>
                      <a:pt x="35217" y="8300"/>
                      <a:pt x="27307" y="14900"/>
                      <a:pt x="16470" y="8367"/>
                    </a:cubicBezTo>
                    <a:cubicBezTo>
                      <a:pt x="7021" y="2672"/>
                      <a:pt x="1952" y="8176"/>
                      <a:pt x="1939" y="819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6" name="Google Shape;3236;p21"/>
              <p:cNvSpPr/>
              <p:nvPr/>
            </p:nvSpPr>
            <p:spPr>
              <a:xfrm>
                <a:off x="2761869" y="16668"/>
                <a:ext cx="876127" cy="337137"/>
              </a:xfrm>
              <a:custGeom>
                <a:avLst/>
                <a:gdLst/>
                <a:ahLst/>
                <a:cxnLst/>
                <a:rect l="l" t="t" r="r" b="b"/>
                <a:pathLst>
                  <a:path w="34187" h="13154" extrusionOk="0">
                    <a:moveTo>
                      <a:pt x="33541" y="6329"/>
                    </a:moveTo>
                    <a:cubicBezTo>
                      <a:pt x="33674" y="6189"/>
                      <a:pt x="33896" y="6183"/>
                      <a:pt x="34039" y="6314"/>
                    </a:cubicBezTo>
                    <a:cubicBezTo>
                      <a:pt x="34180" y="6445"/>
                      <a:pt x="34186" y="6666"/>
                      <a:pt x="34053" y="6805"/>
                    </a:cubicBezTo>
                    <a:cubicBezTo>
                      <a:pt x="34037" y="6823"/>
                      <a:pt x="28199" y="13154"/>
                      <a:pt x="17762" y="6863"/>
                    </a:cubicBezTo>
                    <a:cubicBezTo>
                      <a:pt x="7788" y="851"/>
                      <a:pt x="640" y="6818"/>
                      <a:pt x="620" y="6835"/>
                    </a:cubicBezTo>
                    <a:cubicBezTo>
                      <a:pt x="470" y="6956"/>
                      <a:pt x="248" y="6934"/>
                      <a:pt x="125" y="6788"/>
                    </a:cubicBezTo>
                    <a:cubicBezTo>
                      <a:pt x="1" y="6639"/>
                      <a:pt x="22" y="6420"/>
                      <a:pt x="173" y="6301"/>
                    </a:cubicBezTo>
                    <a:cubicBezTo>
                      <a:pt x="195" y="6282"/>
                      <a:pt x="7723" y="0"/>
                      <a:pt x="18129" y="6271"/>
                    </a:cubicBezTo>
                    <a:cubicBezTo>
                      <a:pt x="28072" y="12264"/>
                      <a:pt x="33524" y="6347"/>
                      <a:pt x="33541" y="632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7" name="Google Shape;3237;p21"/>
              <p:cNvSpPr/>
              <p:nvPr/>
            </p:nvSpPr>
            <p:spPr>
              <a:xfrm>
                <a:off x="4589909" y="16668"/>
                <a:ext cx="876102" cy="337137"/>
              </a:xfrm>
              <a:custGeom>
                <a:avLst/>
                <a:gdLst/>
                <a:ahLst/>
                <a:cxnLst/>
                <a:rect l="l" t="t" r="r" b="b"/>
                <a:pathLst>
                  <a:path w="34186" h="13154" extrusionOk="0">
                    <a:moveTo>
                      <a:pt x="33540" y="6329"/>
                    </a:moveTo>
                    <a:cubicBezTo>
                      <a:pt x="33673" y="6189"/>
                      <a:pt x="33896" y="6183"/>
                      <a:pt x="34038" y="6314"/>
                    </a:cubicBezTo>
                    <a:cubicBezTo>
                      <a:pt x="34179" y="6445"/>
                      <a:pt x="34186" y="6666"/>
                      <a:pt x="34053" y="6805"/>
                    </a:cubicBezTo>
                    <a:cubicBezTo>
                      <a:pt x="34035" y="6823"/>
                      <a:pt x="28199" y="13154"/>
                      <a:pt x="17762" y="6863"/>
                    </a:cubicBezTo>
                    <a:cubicBezTo>
                      <a:pt x="7788" y="851"/>
                      <a:pt x="639" y="6818"/>
                      <a:pt x="619" y="6835"/>
                    </a:cubicBezTo>
                    <a:cubicBezTo>
                      <a:pt x="468" y="6956"/>
                      <a:pt x="248" y="6934"/>
                      <a:pt x="123" y="6788"/>
                    </a:cubicBezTo>
                    <a:cubicBezTo>
                      <a:pt x="0" y="6639"/>
                      <a:pt x="22" y="6420"/>
                      <a:pt x="173" y="6301"/>
                    </a:cubicBezTo>
                    <a:cubicBezTo>
                      <a:pt x="195" y="6282"/>
                      <a:pt x="7723" y="0"/>
                      <a:pt x="18129" y="6271"/>
                    </a:cubicBezTo>
                    <a:cubicBezTo>
                      <a:pt x="28071" y="12264"/>
                      <a:pt x="33524" y="6347"/>
                      <a:pt x="33540" y="632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8" name="Google Shape;3238;p21"/>
              <p:cNvSpPr/>
              <p:nvPr/>
            </p:nvSpPr>
            <p:spPr>
              <a:xfrm>
                <a:off x="6417974" y="16668"/>
                <a:ext cx="876076" cy="337137"/>
              </a:xfrm>
              <a:custGeom>
                <a:avLst/>
                <a:gdLst/>
                <a:ahLst/>
                <a:cxnLst/>
                <a:rect l="l" t="t" r="r" b="b"/>
                <a:pathLst>
                  <a:path w="34185" h="13154" extrusionOk="0">
                    <a:moveTo>
                      <a:pt x="33539" y="6329"/>
                    </a:moveTo>
                    <a:cubicBezTo>
                      <a:pt x="33672" y="6189"/>
                      <a:pt x="33896" y="6183"/>
                      <a:pt x="34037" y="6314"/>
                    </a:cubicBezTo>
                    <a:cubicBezTo>
                      <a:pt x="34178" y="6445"/>
                      <a:pt x="34185" y="6666"/>
                      <a:pt x="34052" y="6805"/>
                    </a:cubicBezTo>
                    <a:cubicBezTo>
                      <a:pt x="34035" y="6823"/>
                      <a:pt x="28198" y="13154"/>
                      <a:pt x="17760" y="6863"/>
                    </a:cubicBezTo>
                    <a:cubicBezTo>
                      <a:pt x="7786" y="851"/>
                      <a:pt x="640" y="6818"/>
                      <a:pt x="618" y="6835"/>
                    </a:cubicBezTo>
                    <a:cubicBezTo>
                      <a:pt x="469" y="6956"/>
                      <a:pt x="246" y="6934"/>
                      <a:pt x="123" y="6788"/>
                    </a:cubicBezTo>
                    <a:cubicBezTo>
                      <a:pt x="1" y="6639"/>
                      <a:pt x="22" y="6420"/>
                      <a:pt x="172" y="6301"/>
                    </a:cubicBezTo>
                    <a:cubicBezTo>
                      <a:pt x="193" y="6282"/>
                      <a:pt x="7722" y="0"/>
                      <a:pt x="18127" y="6271"/>
                    </a:cubicBezTo>
                    <a:cubicBezTo>
                      <a:pt x="28070" y="12264"/>
                      <a:pt x="33522" y="6347"/>
                      <a:pt x="33539" y="632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9" name="Google Shape;3239;p21"/>
              <p:cNvSpPr/>
              <p:nvPr/>
            </p:nvSpPr>
            <p:spPr>
              <a:xfrm>
                <a:off x="2741623" y="80104"/>
                <a:ext cx="916311" cy="381810"/>
              </a:xfrm>
              <a:custGeom>
                <a:avLst/>
                <a:gdLst/>
                <a:ahLst/>
                <a:cxnLst/>
                <a:rect l="l" t="t" r="r" b="b"/>
                <a:pathLst>
                  <a:path w="35755" h="14897" extrusionOk="0">
                    <a:moveTo>
                      <a:pt x="33818" y="6706"/>
                    </a:moveTo>
                    <a:cubicBezTo>
                      <a:pt x="34218" y="6288"/>
                      <a:pt x="34885" y="6268"/>
                      <a:pt x="35310" y="6661"/>
                    </a:cubicBezTo>
                    <a:cubicBezTo>
                      <a:pt x="35735" y="7056"/>
                      <a:pt x="35754" y="7715"/>
                      <a:pt x="35355" y="8135"/>
                    </a:cubicBezTo>
                    <a:cubicBezTo>
                      <a:pt x="35338" y="8153"/>
                      <a:pt x="29115" y="14897"/>
                      <a:pt x="18185" y="8309"/>
                    </a:cubicBezTo>
                    <a:cubicBezTo>
                      <a:pt x="8643" y="2558"/>
                      <a:pt x="1876" y="8208"/>
                      <a:pt x="1856" y="8223"/>
                    </a:cubicBezTo>
                    <a:cubicBezTo>
                      <a:pt x="1406" y="8590"/>
                      <a:pt x="741" y="8525"/>
                      <a:pt x="371" y="8080"/>
                    </a:cubicBezTo>
                    <a:cubicBezTo>
                      <a:pt x="1" y="7637"/>
                      <a:pt x="66" y="6982"/>
                      <a:pt x="517" y="6618"/>
                    </a:cubicBezTo>
                    <a:cubicBezTo>
                      <a:pt x="540" y="6598"/>
                      <a:pt x="8449" y="1"/>
                      <a:pt x="19286" y="6532"/>
                    </a:cubicBezTo>
                    <a:cubicBezTo>
                      <a:pt x="28736" y="12227"/>
                      <a:pt x="33803" y="6723"/>
                      <a:pt x="33818" y="670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0" name="Google Shape;3240;p21"/>
              <p:cNvSpPr/>
              <p:nvPr/>
            </p:nvSpPr>
            <p:spPr>
              <a:xfrm>
                <a:off x="4569663" y="80104"/>
                <a:ext cx="916337" cy="381810"/>
              </a:xfrm>
              <a:custGeom>
                <a:avLst/>
                <a:gdLst/>
                <a:ahLst/>
                <a:cxnLst/>
                <a:rect l="l" t="t" r="r" b="b"/>
                <a:pathLst>
                  <a:path w="35756" h="14897" extrusionOk="0">
                    <a:moveTo>
                      <a:pt x="33818" y="6706"/>
                    </a:moveTo>
                    <a:cubicBezTo>
                      <a:pt x="34218" y="6288"/>
                      <a:pt x="34885" y="6268"/>
                      <a:pt x="35309" y="6661"/>
                    </a:cubicBezTo>
                    <a:cubicBezTo>
                      <a:pt x="35734" y="7056"/>
                      <a:pt x="35756" y="7715"/>
                      <a:pt x="35356" y="8135"/>
                    </a:cubicBezTo>
                    <a:cubicBezTo>
                      <a:pt x="35338" y="8153"/>
                      <a:pt x="29115" y="14897"/>
                      <a:pt x="18185" y="8309"/>
                    </a:cubicBezTo>
                    <a:cubicBezTo>
                      <a:pt x="8642" y="2558"/>
                      <a:pt x="1876" y="8208"/>
                      <a:pt x="1856" y="8223"/>
                    </a:cubicBezTo>
                    <a:cubicBezTo>
                      <a:pt x="1406" y="8590"/>
                      <a:pt x="742" y="8525"/>
                      <a:pt x="371" y="8080"/>
                    </a:cubicBezTo>
                    <a:cubicBezTo>
                      <a:pt x="1" y="7637"/>
                      <a:pt x="65" y="6982"/>
                      <a:pt x="517" y="6618"/>
                    </a:cubicBezTo>
                    <a:cubicBezTo>
                      <a:pt x="540" y="6598"/>
                      <a:pt x="8448" y="1"/>
                      <a:pt x="19285" y="6532"/>
                    </a:cubicBezTo>
                    <a:cubicBezTo>
                      <a:pt x="28735" y="12227"/>
                      <a:pt x="33803" y="6723"/>
                      <a:pt x="33818" y="670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1" name="Google Shape;3241;p21"/>
              <p:cNvSpPr/>
              <p:nvPr/>
            </p:nvSpPr>
            <p:spPr>
              <a:xfrm>
                <a:off x="6397728" y="80104"/>
                <a:ext cx="916311" cy="381810"/>
              </a:xfrm>
              <a:custGeom>
                <a:avLst/>
                <a:gdLst/>
                <a:ahLst/>
                <a:cxnLst/>
                <a:rect l="l" t="t" r="r" b="b"/>
                <a:pathLst>
                  <a:path w="35755" h="14897" extrusionOk="0">
                    <a:moveTo>
                      <a:pt x="33816" y="6706"/>
                    </a:moveTo>
                    <a:cubicBezTo>
                      <a:pt x="34216" y="6288"/>
                      <a:pt x="34885" y="6268"/>
                      <a:pt x="35308" y="6661"/>
                    </a:cubicBezTo>
                    <a:cubicBezTo>
                      <a:pt x="35735" y="7056"/>
                      <a:pt x="35754" y="7715"/>
                      <a:pt x="35355" y="8135"/>
                    </a:cubicBezTo>
                    <a:cubicBezTo>
                      <a:pt x="35336" y="8153"/>
                      <a:pt x="29115" y="14897"/>
                      <a:pt x="18184" y="8309"/>
                    </a:cubicBezTo>
                    <a:cubicBezTo>
                      <a:pt x="8641" y="2558"/>
                      <a:pt x="1874" y="8208"/>
                      <a:pt x="1854" y="8223"/>
                    </a:cubicBezTo>
                    <a:cubicBezTo>
                      <a:pt x="1405" y="8590"/>
                      <a:pt x="741" y="8525"/>
                      <a:pt x="371" y="8080"/>
                    </a:cubicBezTo>
                    <a:cubicBezTo>
                      <a:pt x="1" y="7637"/>
                      <a:pt x="66" y="6982"/>
                      <a:pt x="515" y="6618"/>
                    </a:cubicBezTo>
                    <a:cubicBezTo>
                      <a:pt x="538" y="6598"/>
                      <a:pt x="8447" y="1"/>
                      <a:pt x="19284" y="6532"/>
                    </a:cubicBezTo>
                    <a:cubicBezTo>
                      <a:pt x="28734" y="12227"/>
                      <a:pt x="33801" y="6723"/>
                      <a:pt x="33816" y="670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2" name="Google Shape;3242;p21"/>
              <p:cNvSpPr/>
              <p:nvPr/>
            </p:nvSpPr>
            <p:spPr>
              <a:xfrm>
                <a:off x="7333994" y="128431"/>
                <a:ext cx="876102" cy="337188"/>
              </a:xfrm>
              <a:custGeom>
                <a:avLst/>
                <a:gdLst/>
                <a:ahLst/>
                <a:cxnLst/>
                <a:rect l="l" t="t" r="r" b="b"/>
                <a:pathLst>
                  <a:path w="34186" h="13156" extrusionOk="0">
                    <a:moveTo>
                      <a:pt x="648" y="6823"/>
                    </a:moveTo>
                    <a:cubicBezTo>
                      <a:pt x="515" y="6964"/>
                      <a:pt x="291" y="6971"/>
                      <a:pt x="150" y="6840"/>
                    </a:cubicBezTo>
                    <a:cubicBezTo>
                      <a:pt x="9" y="6707"/>
                      <a:pt x="0" y="6488"/>
                      <a:pt x="135" y="6349"/>
                    </a:cubicBezTo>
                    <a:cubicBezTo>
                      <a:pt x="151" y="6330"/>
                      <a:pt x="5989" y="0"/>
                      <a:pt x="16426" y="6291"/>
                    </a:cubicBezTo>
                    <a:cubicBezTo>
                      <a:pt x="26400" y="12302"/>
                      <a:pt x="33549" y="6335"/>
                      <a:pt x="33569" y="6319"/>
                    </a:cubicBezTo>
                    <a:cubicBezTo>
                      <a:pt x="33718" y="6198"/>
                      <a:pt x="33940" y="6219"/>
                      <a:pt x="34063" y="6367"/>
                    </a:cubicBezTo>
                    <a:cubicBezTo>
                      <a:pt x="34186" y="6515"/>
                      <a:pt x="34164" y="6734"/>
                      <a:pt x="34015" y="6855"/>
                    </a:cubicBezTo>
                    <a:cubicBezTo>
                      <a:pt x="33992" y="6873"/>
                      <a:pt x="26463" y="13155"/>
                      <a:pt x="16058" y="6883"/>
                    </a:cubicBezTo>
                    <a:cubicBezTo>
                      <a:pt x="6115" y="890"/>
                      <a:pt x="662" y="6808"/>
                      <a:pt x="648" y="6825"/>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3" name="Google Shape;3243;p21"/>
              <p:cNvSpPr/>
              <p:nvPr/>
            </p:nvSpPr>
            <p:spPr>
              <a:xfrm>
                <a:off x="7314056" y="20273"/>
                <a:ext cx="916286" cy="381887"/>
              </a:xfrm>
              <a:custGeom>
                <a:avLst/>
                <a:gdLst/>
                <a:ahLst/>
                <a:cxnLst/>
                <a:rect l="l" t="t" r="r" b="b"/>
                <a:pathLst>
                  <a:path w="35754" h="14900" extrusionOk="0">
                    <a:moveTo>
                      <a:pt x="1938" y="8193"/>
                    </a:moveTo>
                    <a:cubicBezTo>
                      <a:pt x="1538" y="8611"/>
                      <a:pt x="870" y="8631"/>
                      <a:pt x="445" y="8236"/>
                    </a:cubicBezTo>
                    <a:cubicBezTo>
                      <a:pt x="20" y="7842"/>
                      <a:pt x="0" y="7184"/>
                      <a:pt x="400" y="6766"/>
                    </a:cubicBezTo>
                    <a:cubicBezTo>
                      <a:pt x="418" y="6746"/>
                      <a:pt x="6639" y="1"/>
                      <a:pt x="17569" y="6590"/>
                    </a:cubicBezTo>
                    <a:cubicBezTo>
                      <a:pt x="27112" y="12341"/>
                      <a:pt x="33880" y="6691"/>
                      <a:pt x="33900" y="6674"/>
                    </a:cubicBezTo>
                    <a:cubicBezTo>
                      <a:pt x="34350" y="6311"/>
                      <a:pt x="35014" y="6374"/>
                      <a:pt x="35384" y="6817"/>
                    </a:cubicBezTo>
                    <a:cubicBezTo>
                      <a:pt x="35754" y="7260"/>
                      <a:pt x="35689" y="7917"/>
                      <a:pt x="35239" y="8282"/>
                    </a:cubicBezTo>
                    <a:cubicBezTo>
                      <a:pt x="35216" y="8300"/>
                      <a:pt x="27306" y="14900"/>
                      <a:pt x="16471" y="8367"/>
                    </a:cubicBezTo>
                    <a:cubicBezTo>
                      <a:pt x="7021" y="2672"/>
                      <a:pt x="1953" y="8176"/>
                      <a:pt x="1937" y="819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4" name="Google Shape;3244;p21"/>
              <p:cNvSpPr/>
              <p:nvPr/>
            </p:nvSpPr>
            <p:spPr>
              <a:xfrm>
                <a:off x="8247897" y="16583"/>
                <a:ext cx="876102" cy="337137"/>
              </a:xfrm>
              <a:custGeom>
                <a:avLst/>
                <a:gdLst/>
                <a:ahLst/>
                <a:cxnLst/>
                <a:rect l="l" t="t" r="r" b="b"/>
                <a:pathLst>
                  <a:path w="34186" h="13154" extrusionOk="0">
                    <a:moveTo>
                      <a:pt x="33538" y="6329"/>
                    </a:moveTo>
                    <a:cubicBezTo>
                      <a:pt x="33673" y="6189"/>
                      <a:pt x="33895" y="6183"/>
                      <a:pt x="34036" y="6314"/>
                    </a:cubicBezTo>
                    <a:cubicBezTo>
                      <a:pt x="34179" y="6445"/>
                      <a:pt x="34186" y="6666"/>
                      <a:pt x="34051" y="6805"/>
                    </a:cubicBezTo>
                    <a:cubicBezTo>
                      <a:pt x="34035" y="6823"/>
                      <a:pt x="28199" y="13154"/>
                      <a:pt x="17762" y="6863"/>
                    </a:cubicBezTo>
                    <a:cubicBezTo>
                      <a:pt x="7786" y="851"/>
                      <a:pt x="639" y="6818"/>
                      <a:pt x="617" y="6835"/>
                    </a:cubicBezTo>
                    <a:cubicBezTo>
                      <a:pt x="468" y="6956"/>
                      <a:pt x="247" y="6934"/>
                      <a:pt x="123" y="6788"/>
                    </a:cubicBezTo>
                    <a:cubicBezTo>
                      <a:pt x="0" y="6639"/>
                      <a:pt x="22" y="6420"/>
                      <a:pt x="173" y="6301"/>
                    </a:cubicBezTo>
                    <a:cubicBezTo>
                      <a:pt x="193" y="6282"/>
                      <a:pt x="7723" y="0"/>
                      <a:pt x="18128" y="6271"/>
                    </a:cubicBezTo>
                    <a:cubicBezTo>
                      <a:pt x="28071" y="12264"/>
                      <a:pt x="33524" y="6347"/>
                      <a:pt x="33538" y="632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5" name="Google Shape;3245;p21"/>
              <p:cNvSpPr/>
              <p:nvPr/>
            </p:nvSpPr>
            <p:spPr>
              <a:xfrm>
                <a:off x="8227651" y="80016"/>
                <a:ext cx="916286" cy="381810"/>
              </a:xfrm>
              <a:custGeom>
                <a:avLst/>
                <a:gdLst/>
                <a:ahLst/>
                <a:cxnLst/>
                <a:rect l="l" t="t" r="r" b="b"/>
                <a:pathLst>
                  <a:path w="35754" h="14897" extrusionOk="0">
                    <a:moveTo>
                      <a:pt x="33816" y="6706"/>
                    </a:moveTo>
                    <a:cubicBezTo>
                      <a:pt x="34216" y="6288"/>
                      <a:pt x="34884" y="6268"/>
                      <a:pt x="35309" y="6661"/>
                    </a:cubicBezTo>
                    <a:cubicBezTo>
                      <a:pt x="35734" y="7056"/>
                      <a:pt x="35754" y="7715"/>
                      <a:pt x="35354" y="8135"/>
                    </a:cubicBezTo>
                    <a:cubicBezTo>
                      <a:pt x="35336" y="8153"/>
                      <a:pt x="29115" y="14897"/>
                      <a:pt x="18185" y="8309"/>
                    </a:cubicBezTo>
                    <a:cubicBezTo>
                      <a:pt x="8642" y="2558"/>
                      <a:pt x="1875" y="8208"/>
                      <a:pt x="1855" y="8223"/>
                    </a:cubicBezTo>
                    <a:cubicBezTo>
                      <a:pt x="1406" y="8590"/>
                      <a:pt x="740" y="8525"/>
                      <a:pt x="370" y="8080"/>
                    </a:cubicBezTo>
                    <a:cubicBezTo>
                      <a:pt x="0" y="7637"/>
                      <a:pt x="65" y="6982"/>
                      <a:pt x="516" y="6618"/>
                    </a:cubicBezTo>
                    <a:cubicBezTo>
                      <a:pt x="538" y="6598"/>
                      <a:pt x="8448" y="1"/>
                      <a:pt x="19285" y="6532"/>
                    </a:cubicBezTo>
                    <a:cubicBezTo>
                      <a:pt x="28733" y="12227"/>
                      <a:pt x="33802" y="6723"/>
                      <a:pt x="33817" y="670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246" name="Google Shape;3246;p21"/>
            <p:cNvSpPr/>
            <p:nvPr/>
          </p:nvSpPr>
          <p:spPr>
            <a:xfrm>
              <a:off x="7470589" y="0"/>
              <a:ext cx="70681" cy="70662"/>
            </a:xfrm>
            <a:custGeom>
              <a:avLst/>
              <a:gdLst/>
              <a:ahLst/>
              <a:cxnLst/>
              <a:rect l="l" t="t" r="r" b="b"/>
              <a:pathLst>
                <a:path w="2758" h="2757" extrusionOk="0">
                  <a:moveTo>
                    <a:pt x="1379" y="2756"/>
                  </a:moveTo>
                  <a:cubicBezTo>
                    <a:pt x="2137" y="2756"/>
                    <a:pt x="2758" y="2137"/>
                    <a:pt x="2758" y="1379"/>
                  </a:cubicBezTo>
                  <a:cubicBezTo>
                    <a:pt x="2758" y="619"/>
                    <a:pt x="2137" y="0"/>
                    <a:pt x="1379" y="0"/>
                  </a:cubicBezTo>
                  <a:cubicBezTo>
                    <a:pt x="619" y="0"/>
                    <a:pt x="0" y="619"/>
                    <a:pt x="0" y="1379"/>
                  </a:cubicBezTo>
                  <a:cubicBezTo>
                    <a:pt x="0" y="2137"/>
                    <a:pt x="619" y="2756"/>
                    <a:pt x="1379" y="275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7" name="Google Shape;3247;p21"/>
            <p:cNvSpPr/>
            <p:nvPr/>
          </p:nvSpPr>
          <p:spPr>
            <a:xfrm>
              <a:off x="7593293" y="5639"/>
              <a:ext cx="70681" cy="70662"/>
            </a:xfrm>
            <a:custGeom>
              <a:avLst/>
              <a:gdLst/>
              <a:ahLst/>
              <a:cxnLst/>
              <a:rect l="l" t="t" r="r" b="b"/>
              <a:pathLst>
                <a:path w="2758" h="2757" extrusionOk="0">
                  <a:moveTo>
                    <a:pt x="1378" y="2757"/>
                  </a:moveTo>
                  <a:cubicBezTo>
                    <a:pt x="2138" y="2757"/>
                    <a:pt x="2757" y="2138"/>
                    <a:pt x="2757" y="1380"/>
                  </a:cubicBezTo>
                  <a:cubicBezTo>
                    <a:pt x="2757" y="620"/>
                    <a:pt x="2138" y="1"/>
                    <a:pt x="1378" y="1"/>
                  </a:cubicBezTo>
                  <a:cubicBezTo>
                    <a:pt x="620" y="1"/>
                    <a:pt x="1" y="620"/>
                    <a:pt x="1" y="1380"/>
                  </a:cubicBezTo>
                  <a:cubicBezTo>
                    <a:pt x="1" y="2138"/>
                    <a:pt x="620" y="2757"/>
                    <a:pt x="1378" y="2757"/>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8" name="Google Shape;3248;p21"/>
            <p:cNvSpPr/>
            <p:nvPr/>
          </p:nvSpPr>
          <p:spPr>
            <a:xfrm>
              <a:off x="7723507" y="49056"/>
              <a:ext cx="70681" cy="70713"/>
            </a:xfrm>
            <a:custGeom>
              <a:avLst/>
              <a:gdLst/>
              <a:ahLst/>
              <a:cxnLst/>
              <a:rect l="l" t="t" r="r" b="b"/>
              <a:pathLst>
                <a:path w="2758" h="2759" extrusionOk="0">
                  <a:moveTo>
                    <a:pt x="1380" y="2759"/>
                  </a:moveTo>
                  <a:cubicBezTo>
                    <a:pt x="2138" y="2759"/>
                    <a:pt x="2757" y="2138"/>
                    <a:pt x="2757" y="1380"/>
                  </a:cubicBezTo>
                  <a:cubicBezTo>
                    <a:pt x="2757" y="621"/>
                    <a:pt x="2138" y="1"/>
                    <a:pt x="1380" y="1"/>
                  </a:cubicBezTo>
                  <a:cubicBezTo>
                    <a:pt x="620" y="1"/>
                    <a:pt x="1" y="620"/>
                    <a:pt x="1" y="1380"/>
                  </a:cubicBezTo>
                  <a:cubicBezTo>
                    <a:pt x="1" y="2138"/>
                    <a:pt x="620" y="2759"/>
                    <a:pt x="1380" y="275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9" name="Google Shape;3249;p21"/>
            <p:cNvSpPr/>
            <p:nvPr/>
          </p:nvSpPr>
          <p:spPr>
            <a:xfrm>
              <a:off x="7838677" y="86834"/>
              <a:ext cx="70655" cy="70662"/>
            </a:xfrm>
            <a:custGeom>
              <a:avLst/>
              <a:gdLst/>
              <a:ahLst/>
              <a:cxnLst/>
              <a:rect l="l" t="t" r="r" b="b"/>
              <a:pathLst>
                <a:path w="2757" h="2757" extrusionOk="0">
                  <a:moveTo>
                    <a:pt x="1378" y="2756"/>
                  </a:moveTo>
                  <a:cubicBezTo>
                    <a:pt x="2138" y="2756"/>
                    <a:pt x="2756" y="2138"/>
                    <a:pt x="2756" y="1379"/>
                  </a:cubicBezTo>
                  <a:cubicBezTo>
                    <a:pt x="2756" y="619"/>
                    <a:pt x="2138" y="0"/>
                    <a:pt x="1378" y="0"/>
                  </a:cubicBezTo>
                  <a:cubicBezTo>
                    <a:pt x="619" y="0"/>
                    <a:pt x="0" y="619"/>
                    <a:pt x="0" y="1379"/>
                  </a:cubicBezTo>
                  <a:cubicBezTo>
                    <a:pt x="0" y="2138"/>
                    <a:pt x="619" y="2756"/>
                    <a:pt x="1378" y="275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0" name="Google Shape;3250;p21"/>
            <p:cNvSpPr/>
            <p:nvPr/>
          </p:nvSpPr>
          <p:spPr>
            <a:xfrm>
              <a:off x="7968890" y="109465"/>
              <a:ext cx="70706" cy="70688"/>
            </a:xfrm>
            <a:custGeom>
              <a:avLst/>
              <a:gdLst/>
              <a:ahLst/>
              <a:cxnLst/>
              <a:rect l="l" t="t" r="r" b="b"/>
              <a:pathLst>
                <a:path w="2759" h="2758" extrusionOk="0">
                  <a:moveTo>
                    <a:pt x="1379" y="2758"/>
                  </a:moveTo>
                  <a:cubicBezTo>
                    <a:pt x="2139" y="2758"/>
                    <a:pt x="2758" y="2139"/>
                    <a:pt x="2758" y="1379"/>
                  </a:cubicBezTo>
                  <a:cubicBezTo>
                    <a:pt x="2758" y="619"/>
                    <a:pt x="2139" y="0"/>
                    <a:pt x="1379" y="0"/>
                  </a:cubicBezTo>
                  <a:cubicBezTo>
                    <a:pt x="621" y="0"/>
                    <a:pt x="0" y="619"/>
                    <a:pt x="0" y="1379"/>
                  </a:cubicBezTo>
                  <a:cubicBezTo>
                    <a:pt x="0" y="2139"/>
                    <a:pt x="621" y="2758"/>
                    <a:pt x="1379" y="2758"/>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1" name="Google Shape;3251;p21"/>
            <p:cNvSpPr/>
            <p:nvPr/>
          </p:nvSpPr>
          <p:spPr>
            <a:xfrm>
              <a:off x="8089698" y="75505"/>
              <a:ext cx="70655" cy="70688"/>
            </a:xfrm>
            <a:custGeom>
              <a:avLst/>
              <a:gdLst/>
              <a:ahLst/>
              <a:cxnLst/>
              <a:rect l="l" t="t" r="r" b="b"/>
              <a:pathLst>
                <a:path w="2757" h="2758" extrusionOk="0">
                  <a:moveTo>
                    <a:pt x="1379" y="2757"/>
                  </a:moveTo>
                  <a:cubicBezTo>
                    <a:pt x="2138" y="2757"/>
                    <a:pt x="2757" y="2138"/>
                    <a:pt x="2757" y="1378"/>
                  </a:cubicBezTo>
                  <a:cubicBezTo>
                    <a:pt x="2757" y="620"/>
                    <a:pt x="2138" y="1"/>
                    <a:pt x="1379" y="1"/>
                  </a:cubicBezTo>
                  <a:cubicBezTo>
                    <a:pt x="619" y="1"/>
                    <a:pt x="0" y="620"/>
                    <a:pt x="0" y="1378"/>
                  </a:cubicBezTo>
                  <a:cubicBezTo>
                    <a:pt x="0" y="2138"/>
                    <a:pt x="619" y="2757"/>
                    <a:pt x="1379" y="2757"/>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2" name="Google Shape;3252;p21"/>
            <p:cNvSpPr/>
            <p:nvPr/>
          </p:nvSpPr>
          <p:spPr>
            <a:xfrm>
              <a:off x="27110" y="30089"/>
              <a:ext cx="70655" cy="70662"/>
            </a:xfrm>
            <a:custGeom>
              <a:avLst/>
              <a:gdLst/>
              <a:ahLst/>
              <a:cxnLst/>
              <a:rect l="l" t="t" r="r" b="b"/>
              <a:pathLst>
                <a:path w="2757" h="2757" extrusionOk="0">
                  <a:moveTo>
                    <a:pt x="1378" y="2757"/>
                  </a:moveTo>
                  <a:cubicBezTo>
                    <a:pt x="2138" y="2757"/>
                    <a:pt x="2757" y="2138"/>
                    <a:pt x="2757" y="1380"/>
                  </a:cubicBezTo>
                  <a:cubicBezTo>
                    <a:pt x="2757" y="620"/>
                    <a:pt x="2138" y="1"/>
                    <a:pt x="1378" y="1"/>
                  </a:cubicBezTo>
                  <a:cubicBezTo>
                    <a:pt x="620" y="1"/>
                    <a:pt x="1" y="620"/>
                    <a:pt x="1" y="1380"/>
                  </a:cubicBezTo>
                  <a:cubicBezTo>
                    <a:pt x="1" y="2138"/>
                    <a:pt x="620" y="2757"/>
                    <a:pt x="1378" y="2757"/>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3" name="Google Shape;3253;p21"/>
            <p:cNvSpPr/>
            <p:nvPr/>
          </p:nvSpPr>
          <p:spPr>
            <a:xfrm>
              <a:off x="156529" y="0"/>
              <a:ext cx="70681" cy="70662"/>
            </a:xfrm>
            <a:custGeom>
              <a:avLst/>
              <a:gdLst/>
              <a:ahLst/>
              <a:cxnLst/>
              <a:rect l="l" t="t" r="r" b="b"/>
              <a:pathLst>
                <a:path w="2758" h="2757" extrusionOk="0">
                  <a:moveTo>
                    <a:pt x="1379" y="2756"/>
                  </a:moveTo>
                  <a:cubicBezTo>
                    <a:pt x="2137" y="2756"/>
                    <a:pt x="2758" y="2137"/>
                    <a:pt x="2758" y="1379"/>
                  </a:cubicBezTo>
                  <a:cubicBezTo>
                    <a:pt x="2758" y="619"/>
                    <a:pt x="2137" y="0"/>
                    <a:pt x="1379" y="0"/>
                  </a:cubicBezTo>
                  <a:cubicBezTo>
                    <a:pt x="619" y="0"/>
                    <a:pt x="0" y="619"/>
                    <a:pt x="0" y="1379"/>
                  </a:cubicBezTo>
                  <a:cubicBezTo>
                    <a:pt x="0" y="2137"/>
                    <a:pt x="619" y="2756"/>
                    <a:pt x="1379" y="275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4" name="Google Shape;3254;p21"/>
            <p:cNvSpPr/>
            <p:nvPr/>
          </p:nvSpPr>
          <p:spPr>
            <a:xfrm>
              <a:off x="279233" y="5639"/>
              <a:ext cx="70681" cy="70662"/>
            </a:xfrm>
            <a:custGeom>
              <a:avLst/>
              <a:gdLst/>
              <a:ahLst/>
              <a:cxnLst/>
              <a:rect l="l" t="t" r="r" b="b"/>
              <a:pathLst>
                <a:path w="2758" h="2757" extrusionOk="0">
                  <a:moveTo>
                    <a:pt x="1378" y="2757"/>
                  </a:moveTo>
                  <a:cubicBezTo>
                    <a:pt x="2138" y="2757"/>
                    <a:pt x="2757" y="2138"/>
                    <a:pt x="2757" y="1380"/>
                  </a:cubicBezTo>
                  <a:cubicBezTo>
                    <a:pt x="2757" y="620"/>
                    <a:pt x="2138" y="1"/>
                    <a:pt x="1378" y="1"/>
                  </a:cubicBezTo>
                  <a:cubicBezTo>
                    <a:pt x="620" y="1"/>
                    <a:pt x="1" y="620"/>
                    <a:pt x="1" y="1380"/>
                  </a:cubicBezTo>
                  <a:cubicBezTo>
                    <a:pt x="1" y="2138"/>
                    <a:pt x="620" y="2757"/>
                    <a:pt x="1378" y="2757"/>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5" name="Google Shape;3255;p21"/>
            <p:cNvSpPr/>
            <p:nvPr/>
          </p:nvSpPr>
          <p:spPr>
            <a:xfrm>
              <a:off x="409447" y="49056"/>
              <a:ext cx="70681" cy="70713"/>
            </a:xfrm>
            <a:custGeom>
              <a:avLst/>
              <a:gdLst/>
              <a:ahLst/>
              <a:cxnLst/>
              <a:rect l="l" t="t" r="r" b="b"/>
              <a:pathLst>
                <a:path w="2758" h="2759" extrusionOk="0">
                  <a:moveTo>
                    <a:pt x="1380" y="2759"/>
                  </a:moveTo>
                  <a:cubicBezTo>
                    <a:pt x="2138" y="2759"/>
                    <a:pt x="2757" y="2138"/>
                    <a:pt x="2757" y="1380"/>
                  </a:cubicBezTo>
                  <a:cubicBezTo>
                    <a:pt x="2757" y="621"/>
                    <a:pt x="2138" y="1"/>
                    <a:pt x="1380" y="1"/>
                  </a:cubicBezTo>
                  <a:cubicBezTo>
                    <a:pt x="620" y="1"/>
                    <a:pt x="1" y="620"/>
                    <a:pt x="1" y="1380"/>
                  </a:cubicBezTo>
                  <a:cubicBezTo>
                    <a:pt x="1" y="2138"/>
                    <a:pt x="620" y="2759"/>
                    <a:pt x="1380" y="275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6" name="Google Shape;3256;p21"/>
            <p:cNvSpPr/>
            <p:nvPr/>
          </p:nvSpPr>
          <p:spPr>
            <a:xfrm>
              <a:off x="524617" y="86834"/>
              <a:ext cx="70655" cy="70662"/>
            </a:xfrm>
            <a:custGeom>
              <a:avLst/>
              <a:gdLst/>
              <a:ahLst/>
              <a:cxnLst/>
              <a:rect l="l" t="t" r="r" b="b"/>
              <a:pathLst>
                <a:path w="2757" h="2757" extrusionOk="0">
                  <a:moveTo>
                    <a:pt x="1378" y="2756"/>
                  </a:moveTo>
                  <a:cubicBezTo>
                    <a:pt x="2138" y="2756"/>
                    <a:pt x="2756" y="2138"/>
                    <a:pt x="2756" y="1379"/>
                  </a:cubicBezTo>
                  <a:cubicBezTo>
                    <a:pt x="2756" y="619"/>
                    <a:pt x="2138" y="0"/>
                    <a:pt x="1378" y="0"/>
                  </a:cubicBezTo>
                  <a:cubicBezTo>
                    <a:pt x="619" y="0"/>
                    <a:pt x="0" y="619"/>
                    <a:pt x="0" y="1379"/>
                  </a:cubicBezTo>
                  <a:cubicBezTo>
                    <a:pt x="0" y="2138"/>
                    <a:pt x="619" y="2756"/>
                    <a:pt x="1378" y="275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7" name="Google Shape;3257;p21"/>
            <p:cNvSpPr/>
            <p:nvPr/>
          </p:nvSpPr>
          <p:spPr>
            <a:xfrm>
              <a:off x="654830" y="109465"/>
              <a:ext cx="70706" cy="70688"/>
            </a:xfrm>
            <a:custGeom>
              <a:avLst/>
              <a:gdLst/>
              <a:ahLst/>
              <a:cxnLst/>
              <a:rect l="l" t="t" r="r" b="b"/>
              <a:pathLst>
                <a:path w="2759" h="2758" extrusionOk="0">
                  <a:moveTo>
                    <a:pt x="1379" y="2758"/>
                  </a:moveTo>
                  <a:cubicBezTo>
                    <a:pt x="2139" y="2758"/>
                    <a:pt x="2758" y="2139"/>
                    <a:pt x="2758" y="1379"/>
                  </a:cubicBezTo>
                  <a:cubicBezTo>
                    <a:pt x="2758" y="619"/>
                    <a:pt x="2139" y="0"/>
                    <a:pt x="1379" y="0"/>
                  </a:cubicBezTo>
                  <a:cubicBezTo>
                    <a:pt x="621" y="0"/>
                    <a:pt x="0" y="619"/>
                    <a:pt x="0" y="1379"/>
                  </a:cubicBezTo>
                  <a:cubicBezTo>
                    <a:pt x="0" y="2139"/>
                    <a:pt x="621" y="2758"/>
                    <a:pt x="1379" y="2758"/>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8" name="Google Shape;3258;p21"/>
            <p:cNvSpPr/>
            <p:nvPr/>
          </p:nvSpPr>
          <p:spPr>
            <a:xfrm>
              <a:off x="775638" y="75505"/>
              <a:ext cx="70655" cy="70688"/>
            </a:xfrm>
            <a:custGeom>
              <a:avLst/>
              <a:gdLst/>
              <a:ahLst/>
              <a:cxnLst/>
              <a:rect l="l" t="t" r="r" b="b"/>
              <a:pathLst>
                <a:path w="2757" h="2758" extrusionOk="0">
                  <a:moveTo>
                    <a:pt x="1379" y="2757"/>
                  </a:moveTo>
                  <a:cubicBezTo>
                    <a:pt x="2138" y="2757"/>
                    <a:pt x="2757" y="2138"/>
                    <a:pt x="2757" y="1378"/>
                  </a:cubicBezTo>
                  <a:cubicBezTo>
                    <a:pt x="2757" y="620"/>
                    <a:pt x="2138" y="1"/>
                    <a:pt x="1379" y="1"/>
                  </a:cubicBezTo>
                  <a:cubicBezTo>
                    <a:pt x="619" y="1"/>
                    <a:pt x="0" y="620"/>
                    <a:pt x="0" y="1378"/>
                  </a:cubicBezTo>
                  <a:cubicBezTo>
                    <a:pt x="0" y="2138"/>
                    <a:pt x="619" y="2757"/>
                    <a:pt x="1379" y="2757"/>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9" name="Google Shape;3259;p21"/>
            <p:cNvSpPr/>
            <p:nvPr/>
          </p:nvSpPr>
          <p:spPr>
            <a:xfrm>
              <a:off x="936886" y="30089"/>
              <a:ext cx="70655" cy="70662"/>
            </a:xfrm>
            <a:custGeom>
              <a:avLst/>
              <a:gdLst/>
              <a:ahLst/>
              <a:cxnLst/>
              <a:rect l="l" t="t" r="r" b="b"/>
              <a:pathLst>
                <a:path w="2757" h="2757" extrusionOk="0">
                  <a:moveTo>
                    <a:pt x="1379" y="2757"/>
                  </a:moveTo>
                  <a:cubicBezTo>
                    <a:pt x="2138" y="2757"/>
                    <a:pt x="2757" y="2138"/>
                    <a:pt x="2757" y="1380"/>
                  </a:cubicBezTo>
                  <a:cubicBezTo>
                    <a:pt x="2757" y="620"/>
                    <a:pt x="2138" y="1"/>
                    <a:pt x="1379" y="1"/>
                  </a:cubicBezTo>
                  <a:cubicBezTo>
                    <a:pt x="619" y="1"/>
                    <a:pt x="1" y="620"/>
                    <a:pt x="1" y="1380"/>
                  </a:cubicBezTo>
                  <a:cubicBezTo>
                    <a:pt x="1" y="2138"/>
                    <a:pt x="619" y="2757"/>
                    <a:pt x="1379" y="2757"/>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0" name="Google Shape;3260;p21"/>
            <p:cNvSpPr/>
            <p:nvPr/>
          </p:nvSpPr>
          <p:spPr>
            <a:xfrm>
              <a:off x="1066331" y="0"/>
              <a:ext cx="70655" cy="70662"/>
            </a:xfrm>
            <a:custGeom>
              <a:avLst/>
              <a:gdLst/>
              <a:ahLst/>
              <a:cxnLst/>
              <a:rect l="l" t="t" r="r" b="b"/>
              <a:pathLst>
                <a:path w="2757" h="2757" extrusionOk="0">
                  <a:moveTo>
                    <a:pt x="1378" y="2756"/>
                  </a:moveTo>
                  <a:cubicBezTo>
                    <a:pt x="2138" y="2756"/>
                    <a:pt x="2757" y="2137"/>
                    <a:pt x="2757" y="1379"/>
                  </a:cubicBezTo>
                  <a:cubicBezTo>
                    <a:pt x="2757" y="619"/>
                    <a:pt x="2138" y="0"/>
                    <a:pt x="1378" y="0"/>
                  </a:cubicBezTo>
                  <a:cubicBezTo>
                    <a:pt x="619" y="0"/>
                    <a:pt x="1" y="619"/>
                    <a:pt x="1" y="1379"/>
                  </a:cubicBezTo>
                  <a:cubicBezTo>
                    <a:pt x="1" y="2137"/>
                    <a:pt x="619" y="2756"/>
                    <a:pt x="1378" y="275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1" name="Google Shape;3261;p21"/>
            <p:cNvSpPr/>
            <p:nvPr/>
          </p:nvSpPr>
          <p:spPr>
            <a:xfrm>
              <a:off x="1189010" y="5639"/>
              <a:ext cx="70655" cy="70662"/>
            </a:xfrm>
            <a:custGeom>
              <a:avLst/>
              <a:gdLst/>
              <a:ahLst/>
              <a:cxnLst/>
              <a:rect l="l" t="t" r="r" b="b"/>
              <a:pathLst>
                <a:path w="2757" h="2757" extrusionOk="0">
                  <a:moveTo>
                    <a:pt x="1378" y="2757"/>
                  </a:moveTo>
                  <a:cubicBezTo>
                    <a:pt x="2138" y="2757"/>
                    <a:pt x="2757" y="2138"/>
                    <a:pt x="2757" y="1380"/>
                  </a:cubicBezTo>
                  <a:cubicBezTo>
                    <a:pt x="2757" y="620"/>
                    <a:pt x="2138" y="1"/>
                    <a:pt x="1378" y="1"/>
                  </a:cubicBezTo>
                  <a:cubicBezTo>
                    <a:pt x="620" y="1"/>
                    <a:pt x="1" y="620"/>
                    <a:pt x="1" y="1380"/>
                  </a:cubicBezTo>
                  <a:cubicBezTo>
                    <a:pt x="1" y="2138"/>
                    <a:pt x="620" y="2757"/>
                    <a:pt x="1378" y="2757"/>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2" name="Google Shape;3262;p21"/>
            <p:cNvSpPr/>
            <p:nvPr/>
          </p:nvSpPr>
          <p:spPr>
            <a:xfrm>
              <a:off x="1319274" y="49056"/>
              <a:ext cx="70655" cy="70713"/>
            </a:xfrm>
            <a:custGeom>
              <a:avLst/>
              <a:gdLst/>
              <a:ahLst/>
              <a:cxnLst/>
              <a:rect l="l" t="t" r="r" b="b"/>
              <a:pathLst>
                <a:path w="2757" h="2759" extrusionOk="0">
                  <a:moveTo>
                    <a:pt x="1377" y="2759"/>
                  </a:moveTo>
                  <a:cubicBezTo>
                    <a:pt x="2137" y="2759"/>
                    <a:pt x="2756" y="2138"/>
                    <a:pt x="2756" y="1380"/>
                  </a:cubicBezTo>
                  <a:cubicBezTo>
                    <a:pt x="2756" y="621"/>
                    <a:pt x="2137" y="1"/>
                    <a:pt x="1377" y="1"/>
                  </a:cubicBezTo>
                  <a:cubicBezTo>
                    <a:pt x="619" y="1"/>
                    <a:pt x="0" y="620"/>
                    <a:pt x="0" y="1380"/>
                  </a:cubicBezTo>
                  <a:cubicBezTo>
                    <a:pt x="0" y="2138"/>
                    <a:pt x="619" y="2759"/>
                    <a:pt x="1377" y="275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3" name="Google Shape;3263;p21"/>
            <p:cNvSpPr/>
            <p:nvPr/>
          </p:nvSpPr>
          <p:spPr>
            <a:xfrm>
              <a:off x="1434393" y="86834"/>
              <a:ext cx="70655" cy="70662"/>
            </a:xfrm>
            <a:custGeom>
              <a:avLst/>
              <a:gdLst/>
              <a:ahLst/>
              <a:cxnLst/>
              <a:rect l="l" t="t" r="r" b="b"/>
              <a:pathLst>
                <a:path w="2757" h="2757" extrusionOk="0">
                  <a:moveTo>
                    <a:pt x="1377" y="2756"/>
                  </a:moveTo>
                  <a:cubicBezTo>
                    <a:pt x="2137" y="2756"/>
                    <a:pt x="2756" y="2138"/>
                    <a:pt x="2756" y="1379"/>
                  </a:cubicBezTo>
                  <a:cubicBezTo>
                    <a:pt x="2756" y="619"/>
                    <a:pt x="2137" y="0"/>
                    <a:pt x="1377" y="0"/>
                  </a:cubicBezTo>
                  <a:cubicBezTo>
                    <a:pt x="619" y="0"/>
                    <a:pt x="0" y="619"/>
                    <a:pt x="0" y="1379"/>
                  </a:cubicBezTo>
                  <a:cubicBezTo>
                    <a:pt x="0" y="2138"/>
                    <a:pt x="619" y="2756"/>
                    <a:pt x="1377" y="275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4" name="Google Shape;3264;p21"/>
            <p:cNvSpPr/>
            <p:nvPr/>
          </p:nvSpPr>
          <p:spPr>
            <a:xfrm>
              <a:off x="1564632" y="109465"/>
              <a:ext cx="70655" cy="70688"/>
            </a:xfrm>
            <a:custGeom>
              <a:avLst/>
              <a:gdLst/>
              <a:ahLst/>
              <a:cxnLst/>
              <a:rect l="l" t="t" r="r" b="b"/>
              <a:pathLst>
                <a:path w="2757" h="2758" extrusionOk="0">
                  <a:moveTo>
                    <a:pt x="1378" y="2758"/>
                  </a:moveTo>
                  <a:cubicBezTo>
                    <a:pt x="2138" y="2758"/>
                    <a:pt x="2757" y="2139"/>
                    <a:pt x="2757" y="1379"/>
                  </a:cubicBezTo>
                  <a:cubicBezTo>
                    <a:pt x="2757" y="619"/>
                    <a:pt x="2138" y="0"/>
                    <a:pt x="1378" y="0"/>
                  </a:cubicBezTo>
                  <a:cubicBezTo>
                    <a:pt x="620" y="0"/>
                    <a:pt x="1" y="619"/>
                    <a:pt x="1" y="1379"/>
                  </a:cubicBezTo>
                  <a:cubicBezTo>
                    <a:pt x="1" y="2139"/>
                    <a:pt x="620" y="2758"/>
                    <a:pt x="1378" y="2758"/>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5" name="Google Shape;3265;p21"/>
            <p:cNvSpPr/>
            <p:nvPr/>
          </p:nvSpPr>
          <p:spPr>
            <a:xfrm>
              <a:off x="1685414" y="75505"/>
              <a:ext cx="70681" cy="70688"/>
            </a:xfrm>
            <a:custGeom>
              <a:avLst/>
              <a:gdLst/>
              <a:ahLst/>
              <a:cxnLst/>
              <a:rect l="l" t="t" r="r" b="b"/>
              <a:pathLst>
                <a:path w="2758" h="2758" extrusionOk="0">
                  <a:moveTo>
                    <a:pt x="1379" y="2757"/>
                  </a:moveTo>
                  <a:cubicBezTo>
                    <a:pt x="2137" y="2757"/>
                    <a:pt x="2758" y="2138"/>
                    <a:pt x="2758" y="1378"/>
                  </a:cubicBezTo>
                  <a:cubicBezTo>
                    <a:pt x="2758" y="620"/>
                    <a:pt x="2137" y="1"/>
                    <a:pt x="1379" y="1"/>
                  </a:cubicBezTo>
                  <a:cubicBezTo>
                    <a:pt x="619" y="1"/>
                    <a:pt x="0" y="620"/>
                    <a:pt x="0" y="1378"/>
                  </a:cubicBezTo>
                  <a:cubicBezTo>
                    <a:pt x="0" y="2138"/>
                    <a:pt x="619" y="2757"/>
                    <a:pt x="1379" y="2757"/>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6" name="Google Shape;3266;p21"/>
            <p:cNvSpPr/>
            <p:nvPr/>
          </p:nvSpPr>
          <p:spPr>
            <a:xfrm>
              <a:off x="1866652" y="30141"/>
              <a:ext cx="76011" cy="70662"/>
            </a:xfrm>
            <a:custGeom>
              <a:avLst/>
              <a:gdLst/>
              <a:ahLst/>
              <a:cxnLst/>
              <a:rect l="l" t="t" r="r" b="b"/>
              <a:pathLst>
                <a:path w="2966" h="2757" extrusionOk="0">
                  <a:moveTo>
                    <a:pt x="1485" y="0"/>
                  </a:moveTo>
                  <a:cubicBezTo>
                    <a:pt x="1411" y="0"/>
                    <a:pt x="1336" y="6"/>
                    <a:pt x="1261" y="19"/>
                  </a:cubicBezTo>
                  <a:cubicBezTo>
                    <a:pt x="510" y="142"/>
                    <a:pt x="0" y="850"/>
                    <a:pt x="123" y="1602"/>
                  </a:cubicBezTo>
                  <a:cubicBezTo>
                    <a:pt x="233" y="2277"/>
                    <a:pt x="818" y="2757"/>
                    <a:pt x="1482" y="2757"/>
                  </a:cubicBezTo>
                  <a:cubicBezTo>
                    <a:pt x="1556" y="2757"/>
                    <a:pt x="1631" y="2751"/>
                    <a:pt x="1706" y="2738"/>
                  </a:cubicBezTo>
                  <a:cubicBezTo>
                    <a:pt x="2456" y="2616"/>
                    <a:pt x="2965" y="1907"/>
                    <a:pt x="2843" y="1157"/>
                  </a:cubicBezTo>
                  <a:cubicBezTo>
                    <a:pt x="2732" y="481"/>
                    <a:pt x="2147" y="0"/>
                    <a:pt x="148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7" name="Google Shape;3267;p21"/>
            <p:cNvSpPr/>
            <p:nvPr/>
          </p:nvSpPr>
          <p:spPr>
            <a:xfrm>
              <a:off x="1998762" y="0"/>
              <a:ext cx="70655" cy="70662"/>
            </a:xfrm>
            <a:custGeom>
              <a:avLst/>
              <a:gdLst/>
              <a:ahLst/>
              <a:cxnLst/>
              <a:rect l="l" t="t" r="r" b="b"/>
              <a:pathLst>
                <a:path w="2757" h="2757" extrusionOk="0">
                  <a:moveTo>
                    <a:pt x="1378" y="2756"/>
                  </a:moveTo>
                  <a:cubicBezTo>
                    <a:pt x="2138" y="2756"/>
                    <a:pt x="2757" y="2137"/>
                    <a:pt x="2757" y="1379"/>
                  </a:cubicBezTo>
                  <a:cubicBezTo>
                    <a:pt x="2757" y="619"/>
                    <a:pt x="2138" y="0"/>
                    <a:pt x="1378" y="0"/>
                  </a:cubicBezTo>
                  <a:cubicBezTo>
                    <a:pt x="620" y="0"/>
                    <a:pt x="1" y="619"/>
                    <a:pt x="1" y="1379"/>
                  </a:cubicBezTo>
                  <a:cubicBezTo>
                    <a:pt x="1" y="2137"/>
                    <a:pt x="620" y="2756"/>
                    <a:pt x="1378" y="275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8" name="Google Shape;3268;p21"/>
            <p:cNvSpPr/>
            <p:nvPr/>
          </p:nvSpPr>
          <p:spPr>
            <a:xfrm>
              <a:off x="2121441" y="5639"/>
              <a:ext cx="70655" cy="70662"/>
            </a:xfrm>
            <a:custGeom>
              <a:avLst/>
              <a:gdLst/>
              <a:ahLst/>
              <a:cxnLst/>
              <a:rect l="l" t="t" r="r" b="b"/>
              <a:pathLst>
                <a:path w="2757" h="2757" extrusionOk="0">
                  <a:moveTo>
                    <a:pt x="1378" y="2757"/>
                  </a:moveTo>
                  <a:cubicBezTo>
                    <a:pt x="2138" y="2757"/>
                    <a:pt x="2757" y="2138"/>
                    <a:pt x="2757" y="1380"/>
                  </a:cubicBezTo>
                  <a:cubicBezTo>
                    <a:pt x="2757" y="620"/>
                    <a:pt x="2138" y="1"/>
                    <a:pt x="1378" y="1"/>
                  </a:cubicBezTo>
                  <a:cubicBezTo>
                    <a:pt x="620" y="1"/>
                    <a:pt x="1" y="620"/>
                    <a:pt x="1" y="1380"/>
                  </a:cubicBezTo>
                  <a:cubicBezTo>
                    <a:pt x="1" y="2138"/>
                    <a:pt x="620" y="2757"/>
                    <a:pt x="1378" y="2757"/>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9" name="Google Shape;3269;p21"/>
            <p:cNvSpPr/>
            <p:nvPr/>
          </p:nvSpPr>
          <p:spPr>
            <a:xfrm>
              <a:off x="2251654" y="49056"/>
              <a:ext cx="70655" cy="70713"/>
            </a:xfrm>
            <a:custGeom>
              <a:avLst/>
              <a:gdLst/>
              <a:ahLst/>
              <a:cxnLst/>
              <a:rect l="l" t="t" r="r" b="b"/>
              <a:pathLst>
                <a:path w="2757" h="2759" extrusionOk="0">
                  <a:moveTo>
                    <a:pt x="1380" y="2759"/>
                  </a:moveTo>
                  <a:cubicBezTo>
                    <a:pt x="2138" y="2759"/>
                    <a:pt x="2757" y="2138"/>
                    <a:pt x="2757" y="1380"/>
                  </a:cubicBezTo>
                  <a:cubicBezTo>
                    <a:pt x="2757" y="621"/>
                    <a:pt x="2138" y="1"/>
                    <a:pt x="1380" y="1"/>
                  </a:cubicBezTo>
                  <a:cubicBezTo>
                    <a:pt x="620" y="1"/>
                    <a:pt x="1" y="620"/>
                    <a:pt x="1" y="1380"/>
                  </a:cubicBezTo>
                  <a:cubicBezTo>
                    <a:pt x="1" y="2138"/>
                    <a:pt x="620" y="2759"/>
                    <a:pt x="1380" y="275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0" name="Google Shape;3270;p21"/>
            <p:cNvSpPr/>
            <p:nvPr/>
          </p:nvSpPr>
          <p:spPr>
            <a:xfrm>
              <a:off x="2366824" y="86834"/>
              <a:ext cx="70655" cy="70662"/>
            </a:xfrm>
            <a:custGeom>
              <a:avLst/>
              <a:gdLst/>
              <a:ahLst/>
              <a:cxnLst/>
              <a:rect l="l" t="t" r="r" b="b"/>
              <a:pathLst>
                <a:path w="2757" h="2757" extrusionOk="0">
                  <a:moveTo>
                    <a:pt x="1377" y="2756"/>
                  </a:moveTo>
                  <a:cubicBezTo>
                    <a:pt x="2137" y="2756"/>
                    <a:pt x="2756" y="2138"/>
                    <a:pt x="2756" y="1379"/>
                  </a:cubicBezTo>
                  <a:cubicBezTo>
                    <a:pt x="2756" y="619"/>
                    <a:pt x="2137" y="0"/>
                    <a:pt x="1377" y="0"/>
                  </a:cubicBezTo>
                  <a:cubicBezTo>
                    <a:pt x="619" y="0"/>
                    <a:pt x="0" y="619"/>
                    <a:pt x="0" y="1379"/>
                  </a:cubicBezTo>
                  <a:cubicBezTo>
                    <a:pt x="0" y="2138"/>
                    <a:pt x="619" y="2756"/>
                    <a:pt x="1377" y="275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1" name="Google Shape;3271;p21"/>
            <p:cNvSpPr/>
            <p:nvPr/>
          </p:nvSpPr>
          <p:spPr>
            <a:xfrm>
              <a:off x="2497037" y="109465"/>
              <a:ext cx="70681" cy="70688"/>
            </a:xfrm>
            <a:custGeom>
              <a:avLst/>
              <a:gdLst/>
              <a:ahLst/>
              <a:cxnLst/>
              <a:rect l="l" t="t" r="r" b="b"/>
              <a:pathLst>
                <a:path w="2758" h="2758" extrusionOk="0">
                  <a:moveTo>
                    <a:pt x="1379" y="2758"/>
                  </a:moveTo>
                  <a:cubicBezTo>
                    <a:pt x="2139" y="2758"/>
                    <a:pt x="2758" y="2139"/>
                    <a:pt x="2758" y="1379"/>
                  </a:cubicBezTo>
                  <a:cubicBezTo>
                    <a:pt x="2758" y="619"/>
                    <a:pt x="2139" y="0"/>
                    <a:pt x="1379" y="0"/>
                  </a:cubicBezTo>
                  <a:cubicBezTo>
                    <a:pt x="621" y="0"/>
                    <a:pt x="0" y="619"/>
                    <a:pt x="0" y="1379"/>
                  </a:cubicBezTo>
                  <a:cubicBezTo>
                    <a:pt x="0" y="2139"/>
                    <a:pt x="619" y="2758"/>
                    <a:pt x="1379" y="2758"/>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2" name="Google Shape;3272;p21"/>
            <p:cNvSpPr/>
            <p:nvPr/>
          </p:nvSpPr>
          <p:spPr>
            <a:xfrm>
              <a:off x="2617845" y="75505"/>
              <a:ext cx="70655" cy="70688"/>
            </a:xfrm>
            <a:custGeom>
              <a:avLst/>
              <a:gdLst/>
              <a:ahLst/>
              <a:cxnLst/>
              <a:rect l="l" t="t" r="r" b="b"/>
              <a:pathLst>
                <a:path w="2757" h="2758" extrusionOk="0">
                  <a:moveTo>
                    <a:pt x="1379" y="2757"/>
                  </a:moveTo>
                  <a:cubicBezTo>
                    <a:pt x="2137" y="2757"/>
                    <a:pt x="2756" y="2138"/>
                    <a:pt x="2756" y="1378"/>
                  </a:cubicBezTo>
                  <a:cubicBezTo>
                    <a:pt x="2756" y="620"/>
                    <a:pt x="2137" y="1"/>
                    <a:pt x="1379" y="1"/>
                  </a:cubicBezTo>
                  <a:cubicBezTo>
                    <a:pt x="619" y="1"/>
                    <a:pt x="0" y="620"/>
                    <a:pt x="0" y="1378"/>
                  </a:cubicBezTo>
                  <a:cubicBezTo>
                    <a:pt x="0" y="2138"/>
                    <a:pt x="619" y="2757"/>
                    <a:pt x="1379" y="2757"/>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3" name="Google Shape;3273;p21"/>
            <p:cNvSpPr/>
            <p:nvPr/>
          </p:nvSpPr>
          <p:spPr>
            <a:xfrm>
              <a:off x="2779094" y="30089"/>
              <a:ext cx="70655" cy="70662"/>
            </a:xfrm>
            <a:custGeom>
              <a:avLst/>
              <a:gdLst/>
              <a:ahLst/>
              <a:cxnLst/>
              <a:rect l="l" t="t" r="r" b="b"/>
              <a:pathLst>
                <a:path w="2757" h="2757" extrusionOk="0">
                  <a:moveTo>
                    <a:pt x="1379" y="2757"/>
                  </a:moveTo>
                  <a:cubicBezTo>
                    <a:pt x="2138" y="2757"/>
                    <a:pt x="2757" y="2138"/>
                    <a:pt x="2757" y="1380"/>
                  </a:cubicBezTo>
                  <a:cubicBezTo>
                    <a:pt x="2757" y="620"/>
                    <a:pt x="2138" y="1"/>
                    <a:pt x="1379" y="1"/>
                  </a:cubicBezTo>
                  <a:cubicBezTo>
                    <a:pt x="621" y="1"/>
                    <a:pt x="0" y="620"/>
                    <a:pt x="0" y="1380"/>
                  </a:cubicBezTo>
                  <a:cubicBezTo>
                    <a:pt x="0" y="2138"/>
                    <a:pt x="619" y="2757"/>
                    <a:pt x="1379" y="2757"/>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4" name="Google Shape;3274;p21"/>
            <p:cNvSpPr/>
            <p:nvPr/>
          </p:nvSpPr>
          <p:spPr>
            <a:xfrm>
              <a:off x="2908538" y="0"/>
              <a:ext cx="70655" cy="70662"/>
            </a:xfrm>
            <a:custGeom>
              <a:avLst/>
              <a:gdLst/>
              <a:ahLst/>
              <a:cxnLst/>
              <a:rect l="l" t="t" r="r" b="b"/>
              <a:pathLst>
                <a:path w="2757" h="2757" extrusionOk="0">
                  <a:moveTo>
                    <a:pt x="1378" y="0"/>
                  </a:moveTo>
                  <a:cubicBezTo>
                    <a:pt x="618" y="0"/>
                    <a:pt x="0" y="617"/>
                    <a:pt x="0" y="1379"/>
                  </a:cubicBezTo>
                  <a:cubicBezTo>
                    <a:pt x="0" y="2139"/>
                    <a:pt x="618" y="2756"/>
                    <a:pt x="1378" y="2756"/>
                  </a:cubicBezTo>
                  <a:cubicBezTo>
                    <a:pt x="2139" y="2756"/>
                    <a:pt x="2757" y="2139"/>
                    <a:pt x="2757" y="1379"/>
                  </a:cubicBezTo>
                  <a:cubicBezTo>
                    <a:pt x="2757" y="617"/>
                    <a:pt x="2139" y="0"/>
                    <a:pt x="137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5" name="Google Shape;3275;p21"/>
            <p:cNvSpPr/>
            <p:nvPr/>
          </p:nvSpPr>
          <p:spPr>
            <a:xfrm>
              <a:off x="3031217" y="5639"/>
              <a:ext cx="70655" cy="70662"/>
            </a:xfrm>
            <a:custGeom>
              <a:avLst/>
              <a:gdLst/>
              <a:ahLst/>
              <a:cxnLst/>
              <a:rect l="l" t="t" r="r" b="b"/>
              <a:pathLst>
                <a:path w="2757" h="2757" extrusionOk="0">
                  <a:moveTo>
                    <a:pt x="1378" y="2757"/>
                  </a:moveTo>
                  <a:cubicBezTo>
                    <a:pt x="2138" y="2757"/>
                    <a:pt x="2757" y="2138"/>
                    <a:pt x="2757" y="1380"/>
                  </a:cubicBezTo>
                  <a:cubicBezTo>
                    <a:pt x="2757" y="620"/>
                    <a:pt x="2138" y="1"/>
                    <a:pt x="1378" y="1"/>
                  </a:cubicBezTo>
                  <a:cubicBezTo>
                    <a:pt x="620" y="1"/>
                    <a:pt x="1" y="620"/>
                    <a:pt x="1" y="1380"/>
                  </a:cubicBezTo>
                  <a:cubicBezTo>
                    <a:pt x="1" y="2138"/>
                    <a:pt x="620" y="2757"/>
                    <a:pt x="1378" y="2757"/>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6" name="Google Shape;3276;p21"/>
            <p:cNvSpPr/>
            <p:nvPr/>
          </p:nvSpPr>
          <p:spPr>
            <a:xfrm>
              <a:off x="3161430" y="49056"/>
              <a:ext cx="70706" cy="70713"/>
            </a:xfrm>
            <a:custGeom>
              <a:avLst/>
              <a:gdLst/>
              <a:ahLst/>
              <a:cxnLst/>
              <a:rect l="l" t="t" r="r" b="b"/>
              <a:pathLst>
                <a:path w="2759" h="2759" extrusionOk="0">
                  <a:moveTo>
                    <a:pt x="1379" y="2759"/>
                  </a:moveTo>
                  <a:cubicBezTo>
                    <a:pt x="2139" y="2759"/>
                    <a:pt x="2758" y="2138"/>
                    <a:pt x="2758" y="1380"/>
                  </a:cubicBezTo>
                  <a:cubicBezTo>
                    <a:pt x="2758" y="621"/>
                    <a:pt x="2139" y="1"/>
                    <a:pt x="1379" y="1"/>
                  </a:cubicBezTo>
                  <a:cubicBezTo>
                    <a:pt x="621" y="1"/>
                    <a:pt x="0" y="620"/>
                    <a:pt x="0" y="1380"/>
                  </a:cubicBezTo>
                  <a:cubicBezTo>
                    <a:pt x="0" y="2138"/>
                    <a:pt x="621" y="2759"/>
                    <a:pt x="1379" y="275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7" name="Google Shape;3277;p21"/>
            <p:cNvSpPr/>
            <p:nvPr/>
          </p:nvSpPr>
          <p:spPr>
            <a:xfrm>
              <a:off x="3276575" y="86834"/>
              <a:ext cx="70681" cy="70662"/>
            </a:xfrm>
            <a:custGeom>
              <a:avLst/>
              <a:gdLst/>
              <a:ahLst/>
              <a:cxnLst/>
              <a:rect l="l" t="t" r="r" b="b"/>
              <a:pathLst>
                <a:path w="2758" h="2757" extrusionOk="0">
                  <a:moveTo>
                    <a:pt x="1380" y="2756"/>
                  </a:moveTo>
                  <a:cubicBezTo>
                    <a:pt x="2138" y="2756"/>
                    <a:pt x="2757" y="2138"/>
                    <a:pt x="2757" y="1379"/>
                  </a:cubicBezTo>
                  <a:cubicBezTo>
                    <a:pt x="2757" y="619"/>
                    <a:pt x="2138" y="0"/>
                    <a:pt x="1380" y="0"/>
                  </a:cubicBezTo>
                  <a:cubicBezTo>
                    <a:pt x="620" y="0"/>
                    <a:pt x="1" y="619"/>
                    <a:pt x="1" y="1379"/>
                  </a:cubicBezTo>
                  <a:cubicBezTo>
                    <a:pt x="1" y="2138"/>
                    <a:pt x="620" y="2756"/>
                    <a:pt x="1380" y="275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8" name="Google Shape;3278;p21"/>
            <p:cNvSpPr/>
            <p:nvPr/>
          </p:nvSpPr>
          <p:spPr>
            <a:xfrm>
              <a:off x="3406839" y="109465"/>
              <a:ext cx="70655" cy="70688"/>
            </a:xfrm>
            <a:custGeom>
              <a:avLst/>
              <a:gdLst/>
              <a:ahLst/>
              <a:cxnLst/>
              <a:rect l="l" t="t" r="r" b="b"/>
              <a:pathLst>
                <a:path w="2757" h="2758" extrusionOk="0">
                  <a:moveTo>
                    <a:pt x="1378" y="2758"/>
                  </a:moveTo>
                  <a:cubicBezTo>
                    <a:pt x="2138" y="2758"/>
                    <a:pt x="2757" y="2139"/>
                    <a:pt x="2757" y="1379"/>
                  </a:cubicBezTo>
                  <a:cubicBezTo>
                    <a:pt x="2757" y="619"/>
                    <a:pt x="2138" y="0"/>
                    <a:pt x="1378" y="0"/>
                  </a:cubicBezTo>
                  <a:cubicBezTo>
                    <a:pt x="619" y="0"/>
                    <a:pt x="0" y="619"/>
                    <a:pt x="0" y="1379"/>
                  </a:cubicBezTo>
                  <a:cubicBezTo>
                    <a:pt x="0" y="2139"/>
                    <a:pt x="619" y="2758"/>
                    <a:pt x="1378" y="2758"/>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9" name="Google Shape;3279;p21"/>
            <p:cNvSpPr/>
            <p:nvPr/>
          </p:nvSpPr>
          <p:spPr>
            <a:xfrm>
              <a:off x="3527647" y="75505"/>
              <a:ext cx="70655" cy="70688"/>
            </a:xfrm>
            <a:custGeom>
              <a:avLst/>
              <a:gdLst/>
              <a:ahLst/>
              <a:cxnLst/>
              <a:rect l="l" t="t" r="r" b="b"/>
              <a:pathLst>
                <a:path w="2757" h="2758" extrusionOk="0">
                  <a:moveTo>
                    <a:pt x="1378" y="2757"/>
                  </a:moveTo>
                  <a:cubicBezTo>
                    <a:pt x="2138" y="2757"/>
                    <a:pt x="2757" y="2138"/>
                    <a:pt x="2757" y="1378"/>
                  </a:cubicBezTo>
                  <a:cubicBezTo>
                    <a:pt x="2757" y="620"/>
                    <a:pt x="2138" y="1"/>
                    <a:pt x="1378" y="1"/>
                  </a:cubicBezTo>
                  <a:cubicBezTo>
                    <a:pt x="620" y="1"/>
                    <a:pt x="1" y="620"/>
                    <a:pt x="1" y="1378"/>
                  </a:cubicBezTo>
                  <a:cubicBezTo>
                    <a:pt x="1" y="2138"/>
                    <a:pt x="620" y="2757"/>
                    <a:pt x="1378" y="2757"/>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0" name="Google Shape;3280;p21"/>
            <p:cNvSpPr/>
            <p:nvPr/>
          </p:nvSpPr>
          <p:spPr>
            <a:xfrm>
              <a:off x="3694559" y="30089"/>
              <a:ext cx="70655" cy="70662"/>
            </a:xfrm>
            <a:custGeom>
              <a:avLst/>
              <a:gdLst/>
              <a:ahLst/>
              <a:cxnLst/>
              <a:rect l="l" t="t" r="r" b="b"/>
              <a:pathLst>
                <a:path w="2757" h="2757" extrusionOk="0">
                  <a:moveTo>
                    <a:pt x="1378" y="1"/>
                  </a:moveTo>
                  <a:cubicBezTo>
                    <a:pt x="616" y="1"/>
                    <a:pt x="0" y="618"/>
                    <a:pt x="0" y="1380"/>
                  </a:cubicBezTo>
                  <a:cubicBezTo>
                    <a:pt x="0" y="2140"/>
                    <a:pt x="616" y="2757"/>
                    <a:pt x="1378" y="2757"/>
                  </a:cubicBezTo>
                  <a:cubicBezTo>
                    <a:pt x="2139" y="2757"/>
                    <a:pt x="2757" y="2140"/>
                    <a:pt x="2757" y="1380"/>
                  </a:cubicBezTo>
                  <a:cubicBezTo>
                    <a:pt x="2757" y="618"/>
                    <a:pt x="2139" y="1"/>
                    <a:pt x="137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1" name="Google Shape;3281;p21"/>
            <p:cNvSpPr/>
            <p:nvPr/>
          </p:nvSpPr>
          <p:spPr>
            <a:xfrm>
              <a:off x="3823953" y="0"/>
              <a:ext cx="70655" cy="70662"/>
            </a:xfrm>
            <a:custGeom>
              <a:avLst/>
              <a:gdLst/>
              <a:ahLst/>
              <a:cxnLst/>
              <a:rect l="l" t="t" r="r" b="b"/>
              <a:pathLst>
                <a:path w="2757" h="2757" extrusionOk="0">
                  <a:moveTo>
                    <a:pt x="1380" y="2756"/>
                  </a:moveTo>
                  <a:cubicBezTo>
                    <a:pt x="2138" y="2756"/>
                    <a:pt x="2757" y="2137"/>
                    <a:pt x="2757" y="1379"/>
                  </a:cubicBezTo>
                  <a:cubicBezTo>
                    <a:pt x="2757" y="619"/>
                    <a:pt x="2138" y="0"/>
                    <a:pt x="1380" y="0"/>
                  </a:cubicBezTo>
                  <a:cubicBezTo>
                    <a:pt x="620" y="0"/>
                    <a:pt x="1" y="619"/>
                    <a:pt x="1" y="1379"/>
                  </a:cubicBezTo>
                  <a:cubicBezTo>
                    <a:pt x="1" y="2137"/>
                    <a:pt x="620" y="2756"/>
                    <a:pt x="1380" y="275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2" name="Google Shape;3282;p21"/>
            <p:cNvSpPr/>
            <p:nvPr/>
          </p:nvSpPr>
          <p:spPr>
            <a:xfrm>
              <a:off x="3946631" y="5639"/>
              <a:ext cx="70706" cy="70662"/>
            </a:xfrm>
            <a:custGeom>
              <a:avLst/>
              <a:gdLst/>
              <a:ahLst/>
              <a:cxnLst/>
              <a:rect l="l" t="t" r="r" b="b"/>
              <a:pathLst>
                <a:path w="2759" h="2757" extrusionOk="0">
                  <a:moveTo>
                    <a:pt x="1380" y="2757"/>
                  </a:moveTo>
                  <a:cubicBezTo>
                    <a:pt x="2138" y="2757"/>
                    <a:pt x="2759" y="2138"/>
                    <a:pt x="2759" y="1380"/>
                  </a:cubicBezTo>
                  <a:cubicBezTo>
                    <a:pt x="2759" y="620"/>
                    <a:pt x="2138" y="1"/>
                    <a:pt x="1380" y="1"/>
                  </a:cubicBezTo>
                  <a:cubicBezTo>
                    <a:pt x="620" y="1"/>
                    <a:pt x="1" y="620"/>
                    <a:pt x="1" y="1380"/>
                  </a:cubicBezTo>
                  <a:cubicBezTo>
                    <a:pt x="1" y="2138"/>
                    <a:pt x="620" y="2757"/>
                    <a:pt x="1380" y="2757"/>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3" name="Google Shape;3283;p21"/>
            <p:cNvSpPr/>
            <p:nvPr/>
          </p:nvSpPr>
          <p:spPr>
            <a:xfrm>
              <a:off x="4072181" y="49209"/>
              <a:ext cx="80214" cy="70713"/>
            </a:xfrm>
            <a:custGeom>
              <a:avLst/>
              <a:gdLst/>
              <a:ahLst/>
              <a:cxnLst/>
              <a:rect l="l" t="t" r="r" b="b"/>
              <a:pathLst>
                <a:path w="3130" h="2759" extrusionOk="0">
                  <a:moveTo>
                    <a:pt x="1564" y="1"/>
                  </a:moveTo>
                  <a:cubicBezTo>
                    <a:pt x="1389" y="1"/>
                    <a:pt x="1212" y="34"/>
                    <a:pt x="1041" y="104"/>
                  </a:cubicBezTo>
                  <a:cubicBezTo>
                    <a:pt x="337" y="395"/>
                    <a:pt x="0" y="1201"/>
                    <a:pt x="291" y="1905"/>
                  </a:cubicBezTo>
                  <a:cubicBezTo>
                    <a:pt x="510" y="2437"/>
                    <a:pt x="1024" y="2758"/>
                    <a:pt x="1566" y="2758"/>
                  </a:cubicBezTo>
                  <a:cubicBezTo>
                    <a:pt x="1741" y="2758"/>
                    <a:pt x="1918" y="2725"/>
                    <a:pt x="2089" y="2655"/>
                  </a:cubicBezTo>
                  <a:cubicBezTo>
                    <a:pt x="2793" y="2364"/>
                    <a:pt x="3130" y="1558"/>
                    <a:pt x="2839" y="854"/>
                  </a:cubicBezTo>
                  <a:cubicBezTo>
                    <a:pt x="2620" y="322"/>
                    <a:pt x="2106" y="1"/>
                    <a:pt x="156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4" name="Google Shape;3284;p21"/>
            <p:cNvSpPr/>
            <p:nvPr/>
          </p:nvSpPr>
          <p:spPr>
            <a:xfrm>
              <a:off x="4192015" y="86834"/>
              <a:ext cx="70706" cy="70662"/>
            </a:xfrm>
            <a:custGeom>
              <a:avLst/>
              <a:gdLst/>
              <a:ahLst/>
              <a:cxnLst/>
              <a:rect l="l" t="t" r="r" b="b"/>
              <a:pathLst>
                <a:path w="2759" h="2757" extrusionOk="0">
                  <a:moveTo>
                    <a:pt x="1379" y="2756"/>
                  </a:moveTo>
                  <a:cubicBezTo>
                    <a:pt x="2139" y="2756"/>
                    <a:pt x="2758" y="2138"/>
                    <a:pt x="2758" y="1379"/>
                  </a:cubicBezTo>
                  <a:cubicBezTo>
                    <a:pt x="2758" y="619"/>
                    <a:pt x="2139" y="0"/>
                    <a:pt x="1379" y="0"/>
                  </a:cubicBezTo>
                  <a:cubicBezTo>
                    <a:pt x="619" y="0"/>
                    <a:pt x="0" y="619"/>
                    <a:pt x="0" y="1379"/>
                  </a:cubicBezTo>
                  <a:cubicBezTo>
                    <a:pt x="0" y="2138"/>
                    <a:pt x="621" y="2756"/>
                    <a:pt x="1379" y="275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5" name="Google Shape;3285;p21"/>
            <p:cNvSpPr/>
            <p:nvPr/>
          </p:nvSpPr>
          <p:spPr>
            <a:xfrm>
              <a:off x="4322254" y="109465"/>
              <a:ext cx="70655" cy="70688"/>
            </a:xfrm>
            <a:custGeom>
              <a:avLst/>
              <a:gdLst/>
              <a:ahLst/>
              <a:cxnLst/>
              <a:rect l="l" t="t" r="r" b="b"/>
              <a:pathLst>
                <a:path w="2757" h="2758" extrusionOk="0">
                  <a:moveTo>
                    <a:pt x="1380" y="2758"/>
                  </a:moveTo>
                  <a:cubicBezTo>
                    <a:pt x="2138" y="2758"/>
                    <a:pt x="2757" y="2139"/>
                    <a:pt x="2757" y="1379"/>
                  </a:cubicBezTo>
                  <a:cubicBezTo>
                    <a:pt x="2757" y="619"/>
                    <a:pt x="2138" y="0"/>
                    <a:pt x="1380" y="0"/>
                  </a:cubicBezTo>
                  <a:cubicBezTo>
                    <a:pt x="621" y="0"/>
                    <a:pt x="1" y="619"/>
                    <a:pt x="1" y="1379"/>
                  </a:cubicBezTo>
                  <a:cubicBezTo>
                    <a:pt x="1" y="2139"/>
                    <a:pt x="620" y="2758"/>
                    <a:pt x="1380" y="2758"/>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6" name="Google Shape;3286;p21"/>
            <p:cNvSpPr/>
            <p:nvPr/>
          </p:nvSpPr>
          <p:spPr>
            <a:xfrm>
              <a:off x="4443087" y="75505"/>
              <a:ext cx="70655" cy="70688"/>
            </a:xfrm>
            <a:custGeom>
              <a:avLst/>
              <a:gdLst/>
              <a:ahLst/>
              <a:cxnLst/>
              <a:rect l="l" t="t" r="r" b="b"/>
              <a:pathLst>
                <a:path w="2757" h="2758" extrusionOk="0">
                  <a:moveTo>
                    <a:pt x="1377" y="2757"/>
                  </a:moveTo>
                  <a:cubicBezTo>
                    <a:pt x="2137" y="2757"/>
                    <a:pt x="2756" y="2138"/>
                    <a:pt x="2756" y="1378"/>
                  </a:cubicBezTo>
                  <a:cubicBezTo>
                    <a:pt x="2756" y="620"/>
                    <a:pt x="2137" y="1"/>
                    <a:pt x="1377" y="1"/>
                  </a:cubicBezTo>
                  <a:cubicBezTo>
                    <a:pt x="619" y="1"/>
                    <a:pt x="0" y="620"/>
                    <a:pt x="0" y="1378"/>
                  </a:cubicBezTo>
                  <a:cubicBezTo>
                    <a:pt x="0" y="2138"/>
                    <a:pt x="619" y="2757"/>
                    <a:pt x="1377" y="2757"/>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7" name="Google Shape;3287;p21"/>
            <p:cNvSpPr/>
            <p:nvPr/>
          </p:nvSpPr>
          <p:spPr>
            <a:xfrm>
              <a:off x="4604336" y="30089"/>
              <a:ext cx="70655" cy="70662"/>
            </a:xfrm>
            <a:custGeom>
              <a:avLst/>
              <a:gdLst/>
              <a:ahLst/>
              <a:cxnLst/>
              <a:rect l="l" t="t" r="r" b="b"/>
              <a:pathLst>
                <a:path w="2757" h="2757" extrusionOk="0">
                  <a:moveTo>
                    <a:pt x="1379" y="2757"/>
                  </a:moveTo>
                  <a:cubicBezTo>
                    <a:pt x="2137" y="2757"/>
                    <a:pt x="2756" y="2138"/>
                    <a:pt x="2756" y="1380"/>
                  </a:cubicBezTo>
                  <a:cubicBezTo>
                    <a:pt x="2756" y="620"/>
                    <a:pt x="2137" y="1"/>
                    <a:pt x="1379" y="1"/>
                  </a:cubicBezTo>
                  <a:cubicBezTo>
                    <a:pt x="619" y="1"/>
                    <a:pt x="0" y="620"/>
                    <a:pt x="0" y="1380"/>
                  </a:cubicBezTo>
                  <a:cubicBezTo>
                    <a:pt x="0" y="2138"/>
                    <a:pt x="619" y="2757"/>
                    <a:pt x="1379" y="2757"/>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8" name="Google Shape;3288;p21"/>
            <p:cNvSpPr/>
            <p:nvPr/>
          </p:nvSpPr>
          <p:spPr>
            <a:xfrm>
              <a:off x="4729013" y="26"/>
              <a:ext cx="80188" cy="70713"/>
            </a:xfrm>
            <a:custGeom>
              <a:avLst/>
              <a:gdLst/>
              <a:ahLst/>
              <a:cxnLst/>
              <a:rect l="l" t="t" r="r" b="b"/>
              <a:pathLst>
                <a:path w="3129" h="2759" extrusionOk="0">
                  <a:moveTo>
                    <a:pt x="1564" y="1"/>
                  </a:moveTo>
                  <a:cubicBezTo>
                    <a:pt x="1389" y="1"/>
                    <a:pt x="1211" y="34"/>
                    <a:pt x="1039" y="105"/>
                  </a:cubicBezTo>
                  <a:cubicBezTo>
                    <a:pt x="336" y="396"/>
                    <a:pt x="0" y="1200"/>
                    <a:pt x="289" y="1904"/>
                  </a:cubicBezTo>
                  <a:cubicBezTo>
                    <a:pt x="509" y="2436"/>
                    <a:pt x="1023" y="2758"/>
                    <a:pt x="1565" y="2758"/>
                  </a:cubicBezTo>
                  <a:cubicBezTo>
                    <a:pt x="1740" y="2758"/>
                    <a:pt x="1918" y="2725"/>
                    <a:pt x="2089" y="2654"/>
                  </a:cubicBezTo>
                  <a:cubicBezTo>
                    <a:pt x="2793" y="2364"/>
                    <a:pt x="3128" y="1559"/>
                    <a:pt x="2838" y="854"/>
                  </a:cubicBezTo>
                  <a:cubicBezTo>
                    <a:pt x="2620" y="322"/>
                    <a:pt x="2106" y="1"/>
                    <a:pt x="156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9" name="Google Shape;3289;p21"/>
            <p:cNvSpPr/>
            <p:nvPr/>
          </p:nvSpPr>
          <p:spPr>
            <a:xfrm>
              <a:off x="4856459" y="5639"/>
              <a:ext cx="70655" cy="70662"/>
            </a:xfrm>
            <a:custGeom>
              <a:avLst/>
              <a:gdLst/>
              <a:ahLst/>
              <a:cxnLst/>
              <a:rect l="l" t="t" r="r" b="b"/>
              <a:pathLst>
                <a:path w="2757" h="2757" extrusionOk="0">
                  <a:moveTo>
                    <a:pt x="1378" y="2757"/>
                  </a:moveTo>
                  <a:cubicBezTo>
                    <a:pt x="2138" y="2757"/>
                    <a:pt x="2757" y="2138"/>
                    <a:pt x="2757" y="1380"/>
                  </a:cubicBezTo>
                  <a:cubicBezTo>
                    <a:pt x="2757" y="620"/>
                    <a:pt x="2138" y="1"/>
                    <a:pt x="1378" y="1"/>
                  </a:cubicBezTo>
                  <a:cubicBezTo>
                    <a:pt x="618" y="1"/>
                    <a:pt x="0" y="620"/>
                    <a:pt x="0" y="1380"/>
                  </a:cubicBezTo>
                  <a:cubicBezTo>
                    <a:pt x="0" y="2138"/>
                    <a:pt x="619" y="2757"/>
                    <a:pt x="1378" y="2757"/>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0" name="Google Shape;3290;p21"/>
            <p:cNvSpPr/>
            <p:nvPr/>
          </p:nvSpPr>
          <p:spPr>
            <a:xfrm>
              <a:off x="4986672" y="49056"/>
              <a:ext cx="70706" cy="70662"/>
            </a:xfrm>
            <a:custGeom>
              <a:avLst/>
              <a:gdLst/>
              <a:ahLst/>
              <a:cxnLst/>
              <a:rect l="l" t="t" r="r" b="b"/>
              <a:pathLst>
                <a:path w="2759" h="2757" extrusionOk="0">
                  <a:moveTo>
                    <a:pt x="1379" y="1"/>
                  </a:moveTo>
                  <a:cubicBezTo>
                    <a:pt x="618" y="1"/>
                    <a:pt x="0" y="618"/>
                    <a:pt x="0" y="1380"/>
                  </a:cubicBezTo>
                  <a:cubicBezTo>
                    <a:pt x="0" y="2141"/>
                    <a:pt x="618" y="2757"/>
                    <a:pt x="1379" y="2757"/>
                  </a:cubicBezTo>
                  <a:cubicBezTo>
                    <a:pt x="2141" y="2757"/>
                    <a:pt x="2758" y="2141"/>
                    <a:pt x="2758" y="1380"/>
                  </a:cubicBezTo>
                  <a:cubicBezTo>
                    <a:pt x="2758" y="618"/>
                    <a:pt x="2141" y="1"/>
                    <a:pt x="137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1" name="Google Shape;3291;p21"/>
            <p:cNvSpPr/>
            <p:nvPr/>
          </p:nvSpPr>
          <p:spPr>
            <a:xfrm>
              <a:off x="5101817" y="86834"/>
              <a:ext cx="70655" cy="70662"/>
            </a:xfrm>
            <a:custGeom>
              <a:avLst/>
              <a:gdLst/>
              <a:ahLst/>
              <a:cxnLst/>
              <a:rect l="l" t="t" r="r" b="b"/>
              <a:pathLst>
                <a:path w="2757" h="2757" extrusionOk="0">
                  <a:moveTo>
                    <a:pt x="1378" y="2756"/>
                  </a:moveTo>
                  <a:cubicBezTo>
                    <a:pt x="2138" y="2756"/>
                    <a:pt x="2757" y="2138"/>
                    <a:pt x="2757" y="1379"/>
                  </a:cubicBezTo>
                  <a:cubicBezTo>
                    <a:pt x="2757" y="619"/>
                    <a:pt x="2138" y="0"/>
                    <a:pt x="1378" y="0"/>
                  </a:cubicBezTo>
                  <a:cubicBezTo>
                    <a:pt x="620" y="0"/>
                    <a:pt x="1" y="619"/>
                    <a:pt x="1" y="1379"/>
                  </a:cubicBezTo>
                  <a:cubicBezTo>
                    <a:pt x="1" y="2138"/>
                    <a:pt x="620" y="2756"/>
                    <a:pt x="1378" y="275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2" name="Google Shape;3292;p21"/>
            <p:cNvSpPr/>
            <p:nvPr/>
          </p:nvSpPr>
          <p:spPr>
            <a:xfrm>
              <a:off x="5232030" y="109465"/>
              <a:ext cx="70706" cy="70688"/>
            </a:xfrm>
            <a:custGeom>
              <a:avLst/>
              <a:gdLst/>
              <a:ahLst/>
              <a:cxnLst/>
              <a:rect l="l" t="t" r="r" b="b"/>
              <a:pathLst>
                <a:path w="2759" h="2758" extrusionOk="0">
                  <a:moveTo>
                    <a:pt x="1379" y="2758"/>
                  </a:moveTo>
                  <a:cubicBezTo>
                    <a:pt x="2138" y="2758"/>
                    <a:pt x="2758" y="2139"/>
                    <a:pt x="2758" y="1379"/>
                  </a:cubicBezTo>
                  <a:cubicBezTo>
                    <a:pt x="2758" y="619"/>
                    <a:pt x="2138" y="0"/>
                    <a:pt x="1379" y="0"/>
                  </a:cubicBezTo>
                  <a:cubicBezTo>
                    <a:pt x="621" y="0"/>
                    <a:pt x="1" y="619"/>
                    <a:pt x="1" y="1379"/>
                  </a:cubicBezTo>
                  <a:cubicBezTo>
                    <a:pt x="1" y="2139"/>
                    <a:pt x="620" y="2758"/>
                    <a:pt x="1379" y="2758"/>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3" name="Google Shape;3293;p21"/>
            <p:cNvSpPr/>
            <p:nvPr/>
          </p:nvSpPr>
          <p:spPr>
            <a:xfrm>
              <a:off x="5352838" y="75505"/>
              <a:ext cx="70655" cy="70688"/>
            </a:xfrm>
            <a:custGeom>
              <a:avLst/>
              <a:gdLst/>
              <a:ahLst/>
              <a:cxnLst/>
              <a:rect l="l" t="t" r="r" b="b"/>
              <a:pathLst>
                <a:path w="2757" h="2758" extrusionOk="0">
                  <a:moveTo>
                    <a:pt x="1380" y="2757"/>
                  </a:moveTo>
                  <a:cubicBezTo>
                    <a:pt x="2138" y="2757"/>
                    <a:pt x="2757" y="2138"/>
                    <a:pt x="2757" y="1378"/>
                  </a:cubicBezTo>
                  <a:cubicBezTo>
                    <a:pt x="2757" y="620"/>
                    <a:pt x="2138" y="1"/>
                    <a:pt x="1380" y="1"/>
                  </a:cubicBezTo>
                  <a:cubicBezTo>
                    <a:pt x="620" y="1"/>
                    <a:pt x="1" y="620"/>
                    <a:pt x="1" y="1378"/>
                  </a:cubicBezTo>
                  <a:cubicBezTo>
                    <a:pt x="1" y="2138"/>
                    <a:pt x="620" y="2757"/>
                    <a:pt x="1380" y="2757"/>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4" name="Google Shape;3294;p21"/>
            <p:cNvSpPr/>
            <p:nvPr/>
          </p:nvSpPr>
          <p:spPr>
            <a:xfrm>
              <a:off x="5519750" y="30089"/>
              <a:ext cx="70655" cy="70662"/>
            </a:xfrm>
            <a:custGeom>
              <a:avLst/>
              <a:gdLst/>
              <a:ahLst/>
              <a:cxnLst/>
              <a:rect l="l" t="t" r="r" b="b"/>
              <a:pathLst>
                <a:path w="2757" h="2757" extrusionOk="0">
                  <a:moveTo>
                    <a:pt x="1380" y="2757"/>
                  </a:moveTo>
                  <a:cubicBezTo>
                    <a:pt x="2138" y="2757"/>
                    <a:pt x="2757" y="2138"/>
                    <a:pt x="2757" y="1380"/>
                  </a:cubicBezTo>
                  <a:cubicBezTo>
                    <a:pt x="2757" y="620"/>
                    <a:pt x="2138" y="1"/>
                    <a:pt x="1380" y="1"/>
                  </a:cubicBezTo>
                  <a:cubicBezTo>
                    <a:pt x="620" y="1"/>
                    <a:pt x="1" y="620"/>
                    <a:pt x="1" y="1380"/>
                  </a:cubicBezTo>
                  <a:cubicBezTo>
                    <a:pt x="1" y="2138"/>
                    <a:pt x="620" y="2757"/>
                    <a:pt x="1380" y="2757"/>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5" name="Google Shape;3295;p21"/>
            <p:cNvSpPr/>
            <p:nvPr/>
          </p:nvSpPr>
          <p:spPr>
            <a:xfrm>
              <a:off x="5649195" y="0"/>
              <a:ext cx="70655" cy="70662"/>
            </a:xfrm>
            <a:custGeom>
              <a:avLst/>
              <a:gdLst/>
              <a:ahLst/>
              <a:cxnLst/>
              <a:rect l="l" t="t" r="r" b="b"/>
              <a:pathLst>
                <a:path w="2757" h="2757" extrusionOk="0">
                  <a:moveTo>
                    <a:pt x="1378" y="0"/>
                  </a:moveTo>
                  <a:cubicBezTo>
                    <a:pt x="618" y="0"/>
                    <a:pt x="1" y="617"/>
                    <a:pt x="1" y="1379"/>
                  </a:cubicBezTo>
                  <a:cubicBezTo>
                    <a:pt x="1" y="2139"/>
                    <a:pt x="618" y="2756"/>
                    <a:pt x="1378" y="2756"/>
                  </a:cubicBezTo>
                  <a:cubicBezTo>
                    <a:pt x="2139" y="2756"/>
                    <a:pt x="2757" y="2139"/>
                    <a:pt x="2757" y="1379"/>
                  </a:cubicBezTo>
                  <a:cubicBezTo>
                    <a:pt x="2757" y="617"/>
                    <a:pt x="2139" y="0"/>
                    <a:pt x="137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6" name="Google Shape;3296;p21"/>
            <p:cNvSpPr/>
            <p:nvPr/>
          </p:nvSpPr>
          <p:spPr>
            <a:xfrm>
              <a:off x="5771873" y="5639"/>
              <a:ext cx="70655" cy="70662"/>
            </a:xfrm>
            <a:custGeom>
              <a:avLst/>
              <a:gdLst/>
              <a:ahLst/>
              <a:cxnLst/>
              <a:rect l="l" t="t" r="r" b="b"/>
              <a:pathLst>
                <a:path w="2757" h="2757" extrusionOk="0">
                  <a:moveTo>
                    <a:pt x="1378" y="2757"/>
                  </a:moveTo>
                  <a:cubicBezTo>
                    <a:pt x="2138" y="2757"/>
                    <a:pt x="2757" y="2138"/>
                    <a:pt x="2757" y="1380"/>
                  </a:cubicBezTo>
                  <a:cubicBezTo>
                    <a:pt x="2757" y="620"/>
                    <a:pt x="2138" y="1"/>
                    <a:pt x="1378" y="1"/>
                  </a:cubicBezTo>
                  <a:cubicBezTo>
                    <a:pt x="620" y="1"/>
                    <a:pt x="1" y="620"/>
                    <a:pt x="1" y="1380"/>
                  </a:cubicBezTo>
                  <a:cubicBezTo>
                    <a:pt x="1" y="2138"/>
                    <a:pt x="620" y="2757"/>
                    <a:pt x="1378" y="2757"/>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7" name="Google Shape;3297;p21"/>
            <p:cNvSpPr/>
            <p:nvPr/>
          </p:nvSpPr>
          <p:spPr>
            <a:xfrm>
              <a:off x="5902138" y="49056"/>
              <a:ext cx="70655" cy="70662"/>
            </a:xfrm>
            <a:custGeom>
              <a:avLst/>
              <a:gdLst/>
              <a:ahLst/>
              <a:cxnLst/>
              <a:rect l="l" t="t" r="r" b="b"/>
              <a:pathLst>
                <a:path w="2757" h="2757" extrusionOk="0">
                  <a:moveTo>
                    <a:pt x="1378" y="1"/>
                  </a:moveTo>
                  <a:cubicBezTo>
                    <a:pt x="618" y="1"/>
                    <a:pt x="0" y="618"/>
                    <a:pt x="0" y="1380"/>
                  </a:cubicBezTo>
                  <a:cubicBezTo>
                    <a:pt x="0" y="2141"/>
                    <a:pt x="618" y="2757"/>
                    <a:pt x="1378" y="2757"/>
                  </a:cubicBezTo>
                  <a:cubicBezTo>
                    <a:pt x="2139" y="2757"/>
                    <a:pt x="2756" y="2141"/>
                    <a:pt x="2756" y="1380"/>
                  </a:cubicBezTo>
                  <a:cubicBezTo>
                    <a:pt x="2756" y="618"/>
                    <a:pt x="2139" y="1"/>
                    <a:pt x="137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8" name="Google Shape;3298;p21"/>
            <p:cNvSpPr/>
            <p:nvPr/>
          </p:nvSpPr>
          <p:spPr>
            <a:xfrm>
              <a:off x="6017257" y="86834"/>
              <a:ext cx="70655" cy="70662"/>
            </a:xfrm>
            <a:custGeom>
              <a:avLst/>
              <a:gdLst/>
              <a:ahLst/>
              <a:cxnLst/>
              <a:rect l="l" t="t" r="r" b="b"/>
              <a:pathLst>
                <a:path w="2757" h="2757" extrusionOk="0">
                  <a:moveTo>
                    <a:pt x="1379" y="2756"/>
                  </a:moveTo>
                  <a:cubicBezTo>
                    <a:pt x="2137" y="2756"/>
                    <a:pt x="2756" y="2138"/>
                    <a:pt x="2756" y="1379"/>
                  </a:cubicBezTo>
                  <a:cubicBezTo>
                    <a:pt x="2756" y="619"/>
                    <a:pt x="2137" y="0"/>
                    <a:pt x="1379" y="0"/>
                  </a:cubicBezTo>
                  <a:cubicBezTo>
                    <a:pt x="621" y="0"/>
                    <a:pt x="0" y="619"/>
                    <a:pt x="0" y="1379"/>
                  </a:cubicBezTo>
                  <a:cubicBezTo>
                    <a:pt x="0" y="2138"/>
                    <a:pt x="619" y="2756"/>
                    <a:pt x="1379" y="275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9" name="Google Shape;3299;p21"/>
            <p:cNvSpPr/>
            <p:nvPr/>
          </p:nvSpPr>
          <p:spPr>
            <a:xfrm>
              <a:off x="6147496" y="109465"/>
              <a:ext cx="70655" cy="70688"/>
            </a:xfrm>
            <a:custGeom>
              <a:avLst/>
              <a:gdLst/>
              <a:ahLst/>
              <a:cxnLst/>
              <a:rect l="l" t="t" r="r" b="b"/>
              <a:pathLst>
                <a:path w="2757" h="2758" extrusionOk="0">
                  <a:moveTo>
                    <a:pt x="1378" y="2758"/>
                  </a:moveTo>
                  <a:cubicBezTo>
                    <a:pt x="2138" y="2758"/>
                    <a:pt x="2757" y="2139"/>
                    <a:pt x="2757" y="1379"/>
                  </a:cubicBezTo>
                  <a:cubicBezTo>
                    <a:pt x="2757" y="619"/>
                    <a:pt x="2138" y="0"/>
                    <a:pt x="1378" y="0"/>
                  </a:cubicBezTo>
                  <a:cubicBezTo>
                    <a:pt x="620" y="0"/>
                    <a:pt x="1" y="619"/>
                    <a:pt x="1" y="1379"/>
                  </a:cubicBezTo>
                  <a:cubicBezTo>
                    <a:pt x="1" y="2139"/>
                    <a:pt x="620" y="2758"/>
                    <a:pt x="1378" y="2758"/>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0" name="Google Shape;3300;p21"/>
            <p:cNvSpPr/>
            <p:nvPr/>
          </p:nvSpPr>
          <p:spPr>
            <a:xfrm>
              <a:off x="6268304" y="75505"/>
              <a:ext cx="70655" cy="70688"/>
            </a:xfrm>
            <a:custGeom>
              <a:avLst/>
              <a:gdLst/>
              <a:ahLst/>
              <a:cxnLst/>
              <a:rect l="l" t="t" r="r" b="b"/>
              <a:pathLst>
                <a:path w="2757" h="2758" extrusionOk="0">
                  <a:moveTo>
                    <a:pt x="1378" y="2757"/>
                  </a:moveTo>
                  <a:cubicBezTo>
                    <a:pt x="2138" y="2757"/>
                    <a:pt x="2757" y="2138"/>
                    <a:pt x="2757" y="1378"/>
                  </a:cubicBezTo>
                  <a:cubicBezTo>
                    <a:pt x="2757" y="620"/>
                    <a:pt x="2136" y="1"/>
                    <a:pt x="1378" y="1"/>
                  </a:cubicBezTo>
                  <a:cubicBezTo>
                    <a:pt x="618" y="1"/>
                    <a:pt x="1" y="620"/>
                    <a:pt x="1" y="1378"/>
                  </a:cubicBezTo>
                  <a:cubicBezTo>
                    <a:pt x="1" y="2138"/>
                    <a:pt x="620" y="2757"/>
                    <a:pt x="1378" y="2757"/>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1" name="Google Shape;3301;p21"/>
            <p:cNvSpPr/>
            <p:nvPr/>
          </p:nvSpPr>
          <p:spPr>
            <a:xfrm>
              <a:off x="6429552" y="30089"/>
              <a:ext cx="70681" cy="70662"/>
            </a:xfrm>
            <a:custGeom>
              <a:avLst/>
              <a:gdLst/>
              <a:ahLst/>
              <a:cxnLst/>
              <a:rect l="l" t="t" r="r" b="b"/>
              <a:pathLst>
                <a:path w="2758" h="2757" extrusionOk="0">
                  <a:moveTo>
                    <a:pt x="1378" y="1"/>
                  </a:moveTo>
                  <a:cubicBezTo>
                    <a:pt x="617" y="1"/>
                    <a:pt x="1" y="618"/>
                    <a:pt x="1" y="1380"/>
                  </a:cubicBezTo>
                  <a:cubicBezTo>
                    <a:pt x="1" y="2140"/>
                    <a:pt x="617" y="2757"/>
                    <a:pt x="1378" y="2757"/>
                  </a:cubicBezTo>
                  <a:cubicBezTo>
                    <a:pt x="2140" y="2757"/>
                    <a:pt x="2757" y="2140"/>
                    <a:pt x="2757" y="1380"/>
                  </a:cubicBezTo>
                  <a:cubicBezTo>
                    <a:pt x="2757" y="618"/>
                    <a:pt x="2140" y="1"/>
                    <a:pt x="137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2" name="Google Shape;3302;p21"/>
            <p:cNvSpPr/>
            <p:nvPr/>
          </p:nvSpPr>
          <p:spPr>
            <a:xfrm>
              <a:off x="6558971" y="0"/>
              <a:ext cx="70655" cy="70662"/>
            </a:xfrm>
            <a:custGeom>
              <a:avLst/>
              <a:gdLst/>
              <a:ahLst/>
              <a:cxnLst/>
              <a:rect l="l" t="t" r="r" b="b"/>
              <a:pathLst>
                <a:path w="2757" h="2757" extrusionOk="0">
                  <a:moveTo>
                    <a:pt x="1379" y="0"/>
                  </a:moveTo>
                  <a:cubicBezTo>
                    <a:pt x="618" y="0"/>
                    <a:pt x="0" y="617"/>
                    <a:pt x="0" y="1379"/>
                  </a:cubicBezTo>
                  <a:cubicBezTo>
                    <a:pt x="0" y="2139"/>
                    <a:pt x="618" y="2756"/>
                    <a:pt x="1379" y="2756"/>
                  </a:cubicBezTo>
                  <a:cubicBezTo>
                    <a:pt x="2139" y="2756"/>
                    <a:pt x="2756" y="2139"/>
                    <a:pt x="2756" y="1379"/>
                  </a:cubicBezTo>
                  <a:cubicBezTo>
                    <a:pt x="2756" y="617"/>
                    <a:pt x="2139" y="0"/>
                    <a:pt x="137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3" name="Google Shape;3303;p21"/>
            <p:cNvSpPr/>
            <p:nvPr/>
          </p:nvSpPr>
          <p:spPr>
            <a:xfrm>
              <a:off x="6681650" y="5639"/>
              <a:ext cx="70655" cy="70662"/>
            </a:xfrm>
            <a:custGeom>
              <a:avLst/>
              <a:gdLst/>
              <a:ahLst/>
              <a:cxnLst/>
              <a:rect l="l" t="t" r="r" b="b"/>
              <a:pathLst>
                <a:path w="2757" h="2757" extrusionOk="0">
                  <a:moveTo>
                    <a:pt x="1379" y="2757"/>
                  </a:moveTo>
                  <a:cubicBezTo>
                    <a:pt x="2138" y="2757"/>
                    <a:pt x="2757" y="2138"/>
                    <a:pt x="2757" y="1380"/>
                  </a:cubicBezTo>
                  <a:cubicBezTo>
                    <a:pt x="2757" y="620"/>
                    <a:pt x="2138" y="1"/>
                    <a:pt x="1379" y="1"/>
                  </a:cubicBezTo>
                  <a:cubicBezTo>
                    <a:pt x="619" y="1"/>
                    <a:pt x="0" y="620"/>
                    <a:pt x="0" y="1380"/>
                  </a:cubicBezTo>
                  <a:cubicBezTo>
                    <a:pt x="0" y="2138"/>
                    <a:pt x="619" y="2757"/>
                    <a:pt x="1379" y="2757"/>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4" name="Google Shape;3304;p21"/>
            <p:cNvSpPr/>
            <p:nvPr/>
          </p:nvSpPr>
          <p:spPr>
            <a:xfrm>
              <a:off x="6811914" y="49056"/>
              <a:ext cx="70655" cy="70713"/>
            </a:xfrm>
            <a:custGeom>
              <a:avLst/>
              <a:gdLst/>
              <a:ahLst/>
              <a:cxnLst/>
              <a:rect l="l" t="t" r="r" b="b"/>
              <a:pathLst>
                <a:path w="2757" h="2759" extrusionOk="0">
                  <a:moveTo>
                    <a:pt x="1377" y="2759"/>
                  </a:moveTo>
                  <a:cubicBezTo>
                    <a:pt x="2137" y="2759"/>
                    <a:pt x="2756" y="2138"/>
                    <a:pt x="2756" y="1380"/>
                  </a:cubicBezTo>
                  <a:cubicBezTo>
                    <a:pt x="2756" y="621"/>
                    <a:pt x="2137" y="1"/>
                    <a:pt x="1377" y="1"/>
                  </a:cubicBezTo>
                  <a:cubicBezTo>
                    <a:pt x="619" y="1"/>
                    <a:pt x="0" y="620"/>
                    <a:pt x="0" y="1380"/>
                  </a:cubicBezTo>
                  <a:cubicBezTo>
                    <a:pt x="0" y="2138"/>
                    <a:pt x="619" y="2759"/>
                    <a:pt x="1377" y="275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5" name="Google Shape;3305;p21"/>
            <p:cNvSpPr/>
            <p:nvPr/>
          </p:nvSpPr>
          <p:spPr>
            <a:xfrm>
              <a:off x="6927007" y="86834"/>
              <a:ext cx="70706" cy="70662"/>
            </a:xfrm>
            <a:custGeom>
              <a:avLst/>
              <a:gdLst/>
              <a:ahLst/>
              <a:cxnLst/>
              <a:rect l="l" t="t" r="r" b="b"/>
              <a:pathLst>
                <a:path w="2759" h="2757" extrusionOk="0">
                  <a:moveTo>
                    <a:pt x="1380" y="2756"/>
                  </a:moveTo>
                  <a:cubicBezTo>
                    <a:pt x="2138" y="2756"/>
                    <a:pt x="2759" y="2138"/>
                    <a:pt x="2759" y="1379"/>
                  </a:cubicBezTo>
                  <a:cubicBezTo>
                    <a:pt x="2759" y="619"/>
                    <a:pt x="2140" y="0"/>
                    <a:pt x="1380" y="0"/>
                  </a:cubicBezTo>
                  <a:cubicBezTo>
                    <a:pt x="620" y="0"/>
                    <a:pt x="1" y="619"/>
                    <a:pt x="1" y="1379"/>
                  </a:cubicBezTo>
                  <a:cubicBezTo>
                    <a:pt x="1" y="2138"/>
                    <a:pt x="620" y="2756"/>
                    <a:pt x="1380" y="275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6" name="Google Shape;3306;p21"/>
            <p:cNvSpPr/>
            <p:nvPr/>
          </p:nvSpPr>
          <p:spPr>
            <a:xfrm>
              <a:off x="7057272" y="109465"/>
              <a:ext cx="70655" cy="70688"/>
            </a:xfrm>
            <a:custGeom>
              <a:avLst/>
              <a:gdLst/>
              <a:ahLst/>
              <a:cxnLst/>
              <a:rect l="l" t="t" r="r" b="b"/>
              <a:pathLst>
                <a:path w="2757" h="2758" extrusionOk="0">
                  <a:moveTo>
                    <a:pt x="1379" y="2758"/>
                  </a:moveTo>
                  <a:cubicBezTo>
                    <a:pt x="2138" y="2758"/>
                    <a:pt x="2757" y="2139"/>
                    <a:pt x="2757" y="1379"/>
                  </a:cubicBezTo>
                  <a:cubicBezTo>
                    <a:pt x="2757" y="619"/>
                    <a:pt x="2138" y="0"/>
                    <a:pt x="1379" y="0"/>
                  </a:cubicBezTo>
                  <a:cubicBezTo>
                    <a:pt x="619" y="0"/>
                    <a:pt x="0" y="619"/>
                    <a:pt x="0" y="1379"/>
                  </a:cubicBezTo>
                  <a:cubicBezTo>
                    <a:pt x="0" y="2139"/>
                    <a:pt x="619" y="2758"/>
                    <a:pt x="1379" y="2758"/>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7" name="Google Shape;3307;p21"/>
            <p:cNvSpPr/>
            <p:nvPr/>
          </p:nvSpPr>
          <p:spPr>
            <a:xfrm>
              <a:off x="7178080" y="75505"/>
              <a:ext cx="70655" cy="70688"/>
            </a:xfrm>
            <a:custGeom>
              <a:avLst/>
              <a:gdLst/>
              <a:ahLst/>
              <a:cxnLst/>
              <a:rect l="l" t="t" r="r" b="b"/>
              <a:pathLst>
                <a:path w="2757" h="2758" extrusionOk="0">
                  <a:moveTo>
                    <a:pt x="1378" y="2757"/>
                  </a:moveTo>
                  <a:cubicBezTo>
                    <a:pt x="2138" y="2757"/>
                    <a:pt x="2757" y="2138"/>
                    <a:pt x="2757" y="1378"/>
                  </a:cubicBezTo>
                  <a:cubicBezTo>
                    <a:pt x="2757" y="620"/>
                    <a:pt x="2138" y="1"/>
                    <a:pt x="1378" y="1"/>
                  </a:cubicBezTo>
                  <a:cubicBezTo>
                    <a:pt x="619" y="1"/>
                    <a:pt x="1" y="620"/>
                    <a:pt x="1" y="1378"/>
                  </a:cubicBezTo>
                  <a:cubicBezTo>
                    <a:pt x="1" y="2138"/>
                    <a:pt x="619" y="2757"/>
                    <a:pt x="1378" y="2757"/>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8" name="Google Shape;3308;p21"/>
            <p:cNvSpPr/>
            <p:nvPr/>
          </p:nvSpPr>
          <p:spPr>
            <a:xfrm>
              <a:off x="8250946" y="30089"/>
              <a:ext cx="70655" cy="70662"/>
            </a:xfrm>
            <a:custGeom>
              <a:avLst/>
              <a:gdLst/>
              <a:ahLst/>
              <a:cxnLst/>
              <a:rect l="l" t="t" r="r" b="b"/>
              <a:pathLst>
                <a:path w="2757" h="2757" extrusionOk="0">
                  <a:moveTo>
                    <a:pt x="1379" y="2757"/>
                  </a:moveTo>
                  <a:cubicBezTo>
                    <a:pt x="2138" y="2757"/>
                    <a:pt x="2757" y="2138"/>
                    <a:pt x="2757" y="1380"/>
                  </a:cubicBezTo>
                  <a:cubicBezTo>
                    <a:pt x="2757" y="620"/>
                    <a:pt x="2138" y="1"/>
                    <a:pt x="1379" y="1"/>
                  </a:cubicBezTo>
                  <a:cubicBezTo>
                    <a:pt x="619" y="1"/>
                    <a:pt x="1" y="620"/>
                    <a:pt x="1" y="1380"/>
                  </a:cubicBezTo>
                  <a:cubicBezTo>
                    <a:pt x="1" y="2138"/>
                    <a:pt x="619" y="2757"/>
                    <a:pt x="1379" y="2757"/>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9" name="Google Shape;3309;p21"/>
            <p:cNvSpPr/>
            <p:nvPr/>
          </p:nvSpPr>
          <p:spPr>
            <a:xfrm>
              <a:off x="8380391" y="0"/>
              <a:ext cx="70655" cy="70662"/>
            </a:xfrm>
            <a:custGeom>
              <a:avLst/>
              <a:gdLst/>
              <a:ahLst/>
              <a:cxnLst/>
              <a:rect l="l" t="t" r="r" b="b"/>
              <a:pathLst>
                <a:path w="2757" h="2757" extrusionOk="0">
                  <a:moveTo>
                    <a:pt x="1378" y="2756"/>
                  </a:moveTo>
                  <a:cubicBezTo>
                    <a:pt x="2138" y="2756"/>
                    <a:pt x="2757" y="2137"/>
                    <a:pt x="2757" y="1379"/>
                  </a:cubicBezTo>
                  <a:cubicBezTo>
                    <a:pt x="2757" y="619"/>
                    <a:pt x="2138" y="0"/>
                    <a:pt x="1378" y="0"/>
                  </a:cubicBezTo>
                  <a:cubicBezTo>
                    <a:pt x="619" y="0"/>
                    <a:pt x="1" y="619"/>
                    <a:pt x="1" y="1379"/>
                  </a:cubicBezTo>
                  <a:cubicBezTo>
                    <a:pt x="1" y="2137"/>
                    <a:pt x="619" y="2756"/>
                    <a:pt x="1378" y="275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0" name="Google Shape;3310;p21"/>
            <p:cNvSpPr/>
            <p:nvPr/>
          </p:nvSpPr>
          <p:spPr>
            <a:xfrm>
              <a:off x="8503070" y="5639"/>
              <a:ext cx="70655" cy="70662"/>
            </a:xfrm>
            <a:custGeom>
              <a:avLst/>
              <a:gdLst/>
              <a:ahLst/>
              <a:cxnLst/>
              <a:rect l="l" t="t" r="r" b="b"/>
              <a:pathLst>
                <a:path w="2757" h="2757" extrusionOk="0">
                  <a:moveTo>
                    <a:pt x="1378" y="2757"/>
                  </a:moveTo>
                  <a:cubicBezTo>
                    <a:pt x="2138" y="2757"/>
                    <a:pt x="2757" y="2138"/>
                    <a:pt x="2757" y="1380"/>
                  </a:cubicBezTo>
                  <a:cubicBezTo>
                    <a:pt x="2757" y="620"/>
                    <a:pt x="2138" y="1"/>
                    <a:pt x="1378" y="1"/>
                  </a:cubicBezTo>
                  <a:cubicBezTo>
                    <a:pt x="620" y="1"/>
                    <a:pt x="1" y="620"/>
                    <a:pt x="1" y="1380"/>
                  </a:cubicBezTo>
                  <a:cubicBezTo>
                    <a:pt x="1" y="2138"/>
                    <a:pt x="620" y="2757"/>
                    <a:pt x="1378" y="2757"/>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1" name="Google Shape;3311;p21"/>
            <p:cNvSpPr/>
            <p:nvPr/>
          </p:nvSpPr>
          <p:spPr>
            <a:xfrm>
              <a:off x="8633334" y="49056"/>
              <a:ext cx="70655" cy="70713"/>
            </a:xfrm>
            <a:custGeom>
              <a:avLst/>
              <a:gdLst/>
              <a:ahLst/>
              <a:cxnLst/>
              <a:rect l="l" t="t" r="r" b="b"/>
              <a:pathLst>
                <a:path w="2757" h="2759" extrusionOk="0">
                  <a:moveTo>
                    <a:pt x="1377" y="2759"/>
                  </a:moveTo>
                  <a:cubicBezTo>
                    <a:pt x="2137" y="2759"/>
                    <a:pt x="2756" y="2138"/>
                    <a:pt x="2756" y="1380"/>
                  </a:cubicBezTo>
                  <a:cubicBezTo>
                    <a:pt x="2756" y="621"/>
                    <a:pt x="2137" y="1"/>
                    <a:pt x="1377" y="1"/>
                  </a:cubicBezTo>
                  <a:cubicBezTo>
                    <a:pt x="619" y="1"/>
                    <a:pt x="0" y="620"/>
                    <a:pt x="0" y="1380"/>
                  </a:cubicBezTo>
                  <a:cubicBezTo>
                    <a:pt x="0" y="2138"/>
                    <a:pt x="619" y="2759"/>
                    <a:pt x="1377" y="275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2" name="Google Shape;3312;p21"/>
            <p:cNvSpPr/>
            <p:nvPr/>
          </p:nvSpPr>
          <p:spPr>
            <a:xfrm>
              <a:off x="8748453" y="86834"/>
              <a:ext cx="70655" cy="70662"/>
            </a:xfrm>
            <a:custGeom>
              <a:avLst/>
              <a:gdLst/>
              <a:ahLst/>
              <a:cxnLst/>
              <a:rect l="l" t="t" r="r" b="b"/>
              <a:pathLst>
                <a:path w="2757" h="2757" extrusionOk="0">
                  <a:moveTo>
                    <a:pt x="1377" y="2756"/>
                  </a:moveTo>
                  <a:cubicBezTo>
                    <a:pt x="2137" y="2756"/>
                    <a:pt x="2756" y="2138"/>
                    <a:pt x="2756" y="1379"/>
                  </a:cubicBezTo>
                  <a:cubicBezTo>
                    <a:pt x="2756" y="619"/>
                    <a:pt x="2137" y="0"/>
                    <a:pt x="1377" y="0"/>
                  </a:cubicBezTo>
                  <a:cubicBezTo>
                    <a:pt x="619" y="0"/>
                    <a:pt x="0" y="619"/>
                    <a:pt x="0" y="1379"/>
                  </a:cubicBezTo>
                  <a:cubicBezTo>
                    <a:pt x="0" y="2138"/>
                    <a:pt x="619" y="2756"/>
                    <a:pt x="1377" y="275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3" name="Google Shape;3313;p21"/>
            <p:cNvSpPr/>
            <p:nvPr/>
          </p:nvSpPr>
          <p:spPr>
            <a:xfrm>
              <a:off x="8878692" y="109465"/>
              <a:ext cx="70655" cy="70688"/>
            </a:xfrm>
            <a:custGeom>
              <a:avLst/>
              <a:gdLst/>
              <a:ahLst/>
              <a:cxnLst/>
              <a:rect l="l" t="t" r="r" b="b"/>
              <a:pathLst>
                <a:path w="2757" h="2758" extrusionOk="0">
                  <a:moveTo>
                    <a:pt x="1378" y="2758"/>
                  </a:moveTo>
                  <a:cubicBezTo>
                    <a:pt x="2138" y="2758"/>
                    <a:pt x="2757" y="2139"/>
                    <a:pt x="2757" y="1379"/>
                  </a:cubicBezTo>
                  <a:cubicBezTo>
                    <a:pt x="2757" y="619"/>
                    <a:pt x="2138" y="0"/>
                    <a:pt x="1378" y="0"/>
                  </a:cubicBezTo>
                  <a:cubicBezTo>
                    <a:pt x="620" y="0"/>
                    <a:pt x="1" y="619"/>
                    <a:pt x="1" y="1379"/>
                  </a:cubicBezTo>
                  <a:cubicBezTo>
                    <a:pt x="1" y="2139"/>
                    <a:pt x="620" y="2758"/>
                    <a:pt x="1378" y="2758"/>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4" name="Google Shape;3314;p21"/>
            <p:cNvSpPr/>
            <p:nvPr/>
          </p:nvSpPr>
          <p:spPr>
            <a:xfrm>
              <a:off x="8999474" y="75505"/>
              <a:ext cx="70681" cy="70688"/>
            </a:xfrm>
            <a:custGeom>
              <a:avLst/>
              <a:gdLst/>
              <a:ahLst/>
              <a:cxnLst/>
              <a:rect l="l" t="t" r="r" b="b"/>
              <a:pathLst>
                <a:path w="2758" h="2758" extrusionOk="0">
                  <a:moveTo>
                    <a:pt x="1379" y="2757"/>
                  </a:moveTo>
                  <a:cubicBezTo>
                    <a:pt x="2137" y="2757"/>
                    <a:pt x="2758" y="2138"/>
                    <a:pt x="2758" y="1378"/>
                  </a:cubicBezTo>
                  <a:cubicBezTo>
                    <a:pt x="2758" y="620"/>
                    <a:pt x="2137" y="1"/>
                    <a:pt x="1379" y="1"/>
                  </a:cubicBezTo>
                  <a:cubicBezTo>
                    <a:pt x="619" y="1"/>
                    <a:pt x="0" y="620"/>
                    <a:pt x="0" y="1378"/>
                  </a:cubicBezTo>
                  <a:cubicBezTo>
                    <a:pt x="0" y="2138"/>
                    <a:pt x="619" y="2757"/>
                    <a:pt x="1379" y="2757"/>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accent6"/>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15100" y="535000"/>
            <a:ext cx="7713900" cy="5943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1"/>
              </a:buClr>
              <a:buSzPts val="2700"/>
              <a:buFont typeface="Anek Devanagari"/>
              <a:buNone/>
              <a:defRPr sz="2700" b="1">
                <a:solidFill>
                  <a:schemeClr val="dk1"/>
                </a:solidFill>
                <a:latin typeface="Anek Devanagari"/>
                <a:ea typeface="Anek Devanagari"/>
                <a:cs typeface="Anek Devanagari"/>
                <a:sym typeface="Anek Devanagari"/>
              </a:defRPr>
            </a:lvl1pPr>
            <a:lvl2pPr lvl="1" rtl="0">
              <a:spcBef>
                <a:spcPts val="0"/>
              </a:spcBef>
              <a:spcAft>
                <a:spcPts val="0"/>
              </a:spcAft>
              <a:buClr>
                <a:schemeClr val="dk1"/>
              </a:buClr>
              <a:buSzPts val="2700"/>
              <a:buFont typeface="Anek Devanagari"/>
              <a:buNone/>
              <a:defRPr sz="2700" b="1">
                <a:solidFill>
                  <a:schemeClr val="dk1"/>
                </a:solidFill>
                <a:latin typeface="Anek Devanagari"/>
                <a:ea typeface="Anek Devanagari"/>
                <a:cs typeface="Anek Devanagari"/>
                <a:sym typeface="Anek Devanagari"/>
              </a:defRPr>
            </a:lvl2pPr>
            <a:lvl3pPr lvl="2" rtl="0">
              <a:spcBef>
                <a:spcPts val="0"/>
              </a:spcBef>
              <a:spcAft>
                <a:spcPts val="0"/>
              </a:spcAft>
              <a:buClr>
                <a:schemeClr val="dk1"/>
              </a:buClr>
              <a:buSzPts val="2700"/>
              <a:buFont typeface="Anek Devanagari"/>
              <a:buNone/>
              <a:defRPr sz="2700" b="1">
                <a:solidFill>
                  <a:schemeClr val="dk1"/>
                </a:solidFill>
                <a:latin typeface="Anek Devanagari"/>
                <a:ea typeface="Anek Devanagari"/>
                <a:cs typeface="Anek Devanagari"/>
                <a:sym typeface="Anek Devanagari"/>
              </a:defRPr>
            </a:lvl3pPr>
            <a:lvl4pPr lvl="3" rtl="0">
              <a:spcBef>
                <a:spcPts val="0"/>
              </a:spcBef>
              <a:spcAft>
                <a:spcPts val="0"/>
              </a:spcAft>
              <a:buClr>
                <a:schemeClr val="dk1"/>
              </a:buClr>
              <a:buSzPts val="2700"/>
              <a:buFont typeface="Anek Devanagari"/>
              <a:buNone/>
              <a:defRPr sz="2700" b="1">
                <a:solidFill>
                  <a:schemeClr val="dk1"/>
                </a:solidFill>
                <a:latin typeface="Anek Devanagari"/>
                <a:ea typeface="Anek Devanagari"/>
                <a:cs typeface="Anek Devanagari"/>
                <a:sym typeface="Anek Devanagari"/>
              </a:defRPr>
            </a:lvl4pPr>
            <a:lvl5pPr lvl="4" rtl="0">
              <a:spcBef>
                <a:spcPts val="0"/>
              </a:spcBef>
              <a:spcAft>
                <a:spcPts val="0"/>
              </a:spcAft>
              <a:buClr>
                <a:schemeClr val="dk1"/>
              </a:buClr>
              <a:buSzPts val="2700"/>
              <a:buFont typeface="Anek Devanagari"/>
              <a:buNone/>
              <a:defRPr sz="2700" b="1">
                <a:solidFill>
                  <a:schemeClr val="dk1"/>
                </a:solidFill>
                <a:latin typeface="Anek Devanagari"/>
                <a:ea typeface="Anek Devanagari"/>
                <a:cs typeface="Anek Devanagari"/>
                <a:sym typeface="Anek Devanagari"/>
              </a:defRPr>
            </a:lvl5pPr>
            <a:lvl6pPr lvl="5" rtl="0">
              <a:spcBef>
                <a:spcPts val="0"/>
              </a:spcBef>
              <a:spcAft>
                <a:spcPts val="0"/>
              </a:spcAft>
              <a:buClr>
                <a:schemeClr val="dk1"/>
              </a:buClr>
              <a:buSzPts val="2700"/>
              <a:buFont typeface="Anek Devanagari"/>
              <a:buNone/>
              <a:defRPr sz="2700" b="1">
                <a:solidFill>
                  <a:schemeClr val="dk1"/>
                </a:solidFill>
                <a:latin typeface="Anek Devanagari"/>
                <a:ea typeface="Anek Devanagari"/>
                <a:cs typeface="Anek Devanagari"/>
                <a:sym typeface="Anek Devanagari"/>
              </a:defRPr>
            </a:lvl6pPr>
            <a:lvl7pPr lvl="6" rtl="0">
              <a:spcBef>
                <a:spcPts val="0"/>
              </a:spcBef>
              <a:spcAft>
                <a:spcPts val="0"/>
              </a:spcAft>
              <a:buClr>
                <a:schemeClr val="dk1"/>
              </a:buClr>
              <a:buSzPts val="2700"/>
              <a:buFont typeface="Anek Devanagari"/>
              <a:buNone/>
              <a:defRPr sz="2700" b="1">
                <a:solidFill>
                  <a:schemeClr val="dk1"/>
                </a:solidFill>
                <a:latin typeface="Anek Devanagari"/>
                <a:ea typeface="Anek Devanagari"/>
                <a:cs typeface="Anek Devanagari"/>
                <a:sym typeface="Anek Devanagari"/>
              </a:defRPr>
            </a:lvl7pPr>
            <a:lvl8pPr lvl="7" rtl="0">
              <a:spcBef>
                <a:spcPts val="0"/>
              </a:spcBef>
              <a:spcAft>
                <a:spcPts val="0"/>
              </a:spcAft>
              <a:buClr>
                <a:schemeClr val="dk1"/>
              </a:buClr>
              <a:buSzPts val="2700"/>
              <a:buFont typeface="Anek Devanagari"/>
              <a:buNone/>
              <a:defRPr sz="2700" b="1">
                <a:solidFill>
                  <a:schemeClr val="dk1"/>
                </a:solidFill>
                <a:latin typeface="Anek Devanagari"/>
                <a:ea typeface="Anek Devanagari"/>
                <a:cs typeface="Anek Devanagari"/>
                <a:sym typeface="Anek Devanagari"/>
              </a:defRPr>
            </a:lvl8pPr>
            <a:lvl9pPr lvl="8" rtl="0">
              <a:spcBef>
                <a:spcPts val="0"/>
              </a:spcBef>
              <a:spcAft>
                <a:spcPts val="0"/>
              </a:spcAft>
              <a:buClr>
                <a:schemeClr val="dk1"/>
              </a:buClr>
              <a:buSzPts val="2700"/>
              <a:buFont typeface="Anek Devanagari"/>
              <a:buNone/>
              <a:defRPr sz="2700" b="1">
                <a:solidFill>
                  <a:schemeClr val="dk1"/>
                </a:solidFill>
                <a:latin typeface="Anek Devanagari"/>
                <a:ea typeface="Anek Devanagari"/>
                <a:cs typeface="Anek Devanagari"/>
                <a:sym typeface="Anek Devanagari"/>
              </a:defRPr>
            </a:lvl9pPr>
          </a:lstStyle>
          <a:p>
            <a:endParaRPr/>
          </a:p>
        </p:txBody>
      </p:sp>
      <p:sp>
        <p:nvSpPr>
          <p:cNvPr id="7" name="Google Shape;7;p1"/>
          <p:cNvSpPr txBox="1">
            <a:spLocks noGrp="1"/>
          </p:cNvSpPr>
          <p:nvPr>
            <p:ph type="body" idx="1"/>
          </p:nvPr>
        </p:nvSpPr>
        <p:spPr>
          <a:xfrm>
            <a:off x="715100" y="1129300"/>
            <a:ext cx="7713900" cy="3479100"/>
          </a:xfrm>
          <a:prstGeom prst="rect">
            <a:avLst/>
          </a:prstGeom>
          <a:noFill/>
          <a:ln>
            <a:noFill/>
          </a:ln>
        </p:spPr>
        <p:txBody>
          <a:bodyPr spcFirstLastPara="1" wrap="square" lIns="91425" tIns="91425" rIns="91425" bIns="91425" anchor="t" anchorCtr="0">
            <a:noAutofit/>
          </a:bodyPr>
          <a:lstStyle>
            <a:lvl1pPr marL="457200" lvl="0" indent="-304800">
              <a:lnSpc>
                <a:spcPct val="100000"/>
              </a:lnSpc>
              <a:spcBef>
                <a:spcPts val="0"/>
              </a:spcBef>
              <a:spcAft>
                <a:spcPts val="0"/>
              </a:spcAft>
              <a:buClr>
                <a:schemeClr val="dk1"/>
              </a:buClr>
              <a:buSzPts val="1200"/>
              <a:buFont typeface="Quicksand Medium"/>
              <a:buChar char="●"/>
              <a:defRPr sz="1200">
                <a:solidFill>
                  <a:schemeClr val="dk1"/>
                </a:solidFill>
                <a:latin typeface="Quicksand Medium"/>
                <a:ea typeface="Quicksand Medium"/>
                <a:cs typeface="Quicksand Medium"/>
                <a:sym typeface="Quicksand Medium"/>
              </a:defRPr>
            </a:lvl1pPr>
            <a:lvl2pPr marL="914400" lvl="1" indent="-304800">
              <a:lnSpc>
                <a:spcPct val="100000"/>
              </a:lnSpc>
              <a:spcBef>
                <a:spcPts val="0"/>
              </a:spcBef>
              <a:spcAft>
                <a:spcPts val="0"/>
              </a:spcAft>
              <a:buClr>
                <a:schemeClr val="dk1"/>
              </a:buClr>
              <a:buSzPts val="1200"/>
              <a:buFont typeface="Quicksand Medium"/>
              <a:buChar char="○"/>
              <a:defRPr sz="1200">
                <a:solidFill>
                  <a:schemeClr val="dk1"/>
                </a:solidFill>
                <a:latin typeface="Quicksand Medium"/>
                <a:ea typeface="Quicksand Medium"/>
                <a:cs typeface="Quicksand Medium"/>
                <a:sym typeface="Quicksand Medium"/>
              </a:defRPr>
            </a:lvl2pPr>
            <a:lvl3pPr marL="1371600" lvl="2" indent="-304800">
              <a:lnSpc>
                <a:spcPct val="100000"/>
              </a:lnSpc>
              <a:spcBef>
                <a:spcPts val="0"/>
              </a:spcBef>
              <a:spcAft>
                <a:spcPts val="0"/>
              </a:spcAft>
              <a:buClr>
                <a:schemeClr val="dk1"/>
              </a:buClr>
              <a:buSzPts val="1200"/>
              <a:buFont typeface="Quicksand Medium"/>
              <a:buChar char="■"/>
              <a:defRPr sz="1200">
                <a:solidFill>
                  <a:schemeClr val="dk1"/>
                </a:solidFill>
                <a:latin typeface="Quicksand Medium"/>
                <a:ea typeface="Quicksand Medium"/>
                <a:cs typeface="Quicksand Medium"/>
                <a:sym typeface="Quicksand Medium"/>
              </a:defRPr>
            </a:lvl3pPr>
            <a:lvl4pPr marL="1828800" lvl="3" indent="-304800">
              <a:lnSpc>
                <a:spcPct val="100000"/>
              </a:lnSpc>
              <a:spcBef>
                <a:spcPts val="0"/>
              </a:spcBef>
              <a:spcAft>
                <a:spcPts val="0"/>
              </a:spcAft>
              <a:buClr>
                <a:schemeClr val="dk1"/>
              </a:buClr>
              <a:buSzPts val="1200"/>
              <a:buFont typeface="Quicksand Medium"/>
              <a:buChar char="●"/>
              <a:defRPr sz="1200">
                <a:solidFill>
                  <a:schemeClr val="dk1"/>
                </a:solidFill>
                <a:latin typeface="Quicksand Medium"/>
                <a:ea typeface="Quicksand Medium"/>
                <a:cs typeface="Quicksand Medium"/>
                <a:sym typeface="Quicksand Medium"/>
              </a:defRPr>
            </a:lvl4pPr>
            <a:lvl5pPr marL="2286000" lvl="4" indent="-304800">
              <a:lnSpc>
                <a:spcPct val="100000"/>
              </a:lnSpc>
              <a:spcBef>
                <a:spcPts val="0"/>
              </a:spcBef>
              <a:spcAft>
                <a:spcPts val="0"/>
              </a:spcAft>
              <a:buClr>
                <a:schemeClr val="dk1"/>
              </a:buClr>
              <a:buSzPts val="1200"/>
              <a:buFont typeface="Quicksand Medium"/>
              <a:buChar char="○"/>
              <a:defRPr sz="1200">
                <a:solidFill>
                  <a:schemeClr val="dk1"/>
                </a:solidFill>
                <a:latin typeface="Quicksand Medium"/>
                <a:ea typeface="Quicksand Medium"/>
                <a:cs typeface="Quicksand Medium"/>
                <a:sym typeface="Quicksand Medium"/>
              </a:defRPr>
            </a:lvl5pPr>
            <a:lvl6pPr marL="2743200" lvl="5" indent="-304800">
              <a:lnSpc>
                <a:spcPct val="100000"/>
              </a:lnSpc>
              <a:spcBef>
                <a:spcPts val="0"/>
              </a:spcBef>
              <a:spcAft>
                <a:spcPts val="0"/>
              </a:spcAft>
              <a:buClr>
                <a:schemeClr val="dk1"/>
              </a:buClr>
              <a:buSzPts val="1200"/>
              <a:buFont typeface="Quicksand Medium"/>
              <a:buChar char="■"/>
              <a:defRPr sz="1200">
                <a:solidFill>
                  <a:schemeClr val="dk1"/>
                </a:solidFill>
                <a:latin typeface="Quicksand Medium"/>
                <a:ea typeface="Quicksand Medium"/>
                <a:cs typeface="Quicksand Medium"/>
                <a:sym typeface="Quicksand Medium"/>
              </a:defRPr>
            </a:lvl6pPr>
            <a:lvl7pPr marL="3200400" lvl="6" indent="-304800">
              <a:lnSpc>
                <a:spcPct val="100000"/>
              </a:lnSpc>
              <a:spcBef>
                <a:spcPts val="0"/>
              </a:spcBef>
              <a:spcAft>
                <a:spcPts val="0"/>
              </a:spcAft>
              <a:buClr>
                <a:schemeClr val="dk1"/>
              </a:buClr>
              <a:buSzPts val="1200"/>
              <a:buFont typeface="Quicksand Medium"/>
              <a:buChar char="●"/>
              <a:defRPr sz="1200">
                <a:solidFill>
                  <a:schemeClr val="dk1"/>
                </a:solidFill>
                <a:latin typeface="Quicksand Medium"/>
                <a:ea typeface="Quicksand Medium"/>
                <a:cs typeface="Quicksand Medium"/>
                <a:sym typeface="Quicksand Medium"/>
              </a:defRPr>
            </a:lvl7pPr>
            <a:lvl8pPr marL="3657600" lvl="7" indent="-304800">
              <a:lnSpc>
                <a:spcPct val="100000"/>
              </a:lnSpc>
              <a:spcBef>
                <a:spcPts val="0"/>
              </a:spcBef>
              <a:spcAft>
                <a:spcPts val="0"/>
              </a:spcAft>
              <a:buClr>
                <a:schemeClr val="dk1"/>
              </a:buClr>
              <a:buSzPts val="1200"/>
              <a:buFont typeface="Quicksand Medium"/>
              <a:buChar char="○"/>
              <a:defRPr sz="1200">
                <a:solidFill>
                  <a:schemeClr val="dk1"/>
                </a:solidFill>
                <a:latin typeface="Quicksand Medium"/>
                <a:ea typeface="Quicksand Medium"/>
                <a:cs typeface="Quicksand Medium"/>
                <a:sym typeface="Quicksand Medium"/>
              </a:defRPr>
            </a:lvl8pPr>
            <a:lvl9pPr marL="4114800" lvl="8" indent="-304800">
              <a:lnSpc>
                <a:spcPct val="100000"/>
              </a:lnSpc>
              <a:spcBef>
                <a:spcPts val="0"/>
              </a:spcBef>
              <a:spcAft>
                <a:spcPts val="0"/>
              </a:spcAft>
              <a:buClr>
                <a:schemeClr val="dk1"/>
              </a:buClr>
              <a:buSzPts val="1200"/>
              <a:buFont typeface="Quicksand Medium"/>
              <a:buChar char="■"/>
              <a:defRPr sz="1200">
                <a:solidFill>
                  <a:schemeClr val="dk1"/>
                </a:solidFill>
                <a:latin typeface="Quicksand Medium"/>
                <a:ea typeface="Quicksand Medium"/>
                <a:cs typeface="Quicksand Medium"/>
                <a:sym typeface="Quicksand Medium"/>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1" r:id="rId2"/>
    <p:sldLayoutId id="2147483654" r:id="rId3"/>
    <p:sldLayoutId id="2147483655" r:id="rId4"/>
    <p:sldLayoutId id="2147483658" r:id="rId5"/>
    <p:sldLayoutId id="2147483659" r:id="rId6"/>
    <p:sldLayoutId id="2147483666" r:id="rId7"/>
    <p:sldLayoutId id="2147483667" r:id="rId8"/>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324"/>
        <p:cNvGrpSpPr/>
        <p:nvPr/>
      </p:nvGrpSpPr>
      <p:grpSpPr>
        <a:xfrm>
          <a:off x="0" y="0"/>
          <a:ext cx="0" cy="0"/>
          <a:chOff x="0" y="0"/>
          <a:chExt cx="0" cy="0"/>
        </a:xfrm>
      </p:grpSpPr>
      <p:sp>
        <p:nvSpPr>
          <p:cNvPr id="3325" name="Google Shape;3325;p25"/>
          <p:cNvSpPr txBox="1">
            <a:spLocks noGrp="1"/>
          </p:cNvSpPr>
          <p:nvPr>
            <p:ph type="ctrTitle"/>
          </p:nvPr>
        </p:nvSpPr>
        <p:spPr>
          <a:xfrm>
            <a:off x="715050" y="967950"/>
            <a:ext cx="7713900" cy="26457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US" sz="3600" dirty="0" smtClean="0"/>
              <a:t>The </a:t>
            </a:r>
            <a:r>
              <a:rPr lang="en-US" sz="3600" dirty="0"/>
              <a:t>Situation and Events that Shifted the Managing Process From Government to Governance</a:t>
            </a:r>
            <a:endParaRPr sz="3600" dirty="0"/>
          </a:p>
        </p:txBody>
      </p:sp>
      <p:sp>
        <p:nvSpPr>
          <p:cNvPr id="3326" name="Google Shape;3326;p25"/>
          <p:cNvSpPr txBox="1">
            <a:spLocks noGrp="1"/>
          </p:cNvSpPr>
          <p:nvPr>
            <p:ph type="subTitle" idx="1"/>
          </p:nvPr>
        </p:nvSpPr>
        <p:spPr>
          <a:xfrm>
            <a:off x="715050" y="3613650"/>
            <a:ext cx="7713900" cy="436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Name: Hamza Mohamed Ali</a:t>
            </a:r>
          </a:p>
          <a:p>
            <a:pPr marL="0" lvl="0" indent="0" algn="l" rtl="0">
              <a:spcBef>
                <a:spcPts val="0"/>
              </a:spcBef>
              <a:spcAft>
                <a:spcPts val="0"/>
              </a:spcAft>
              <a:buNone/>
            </a:pPr>
            <a:r>
              <a:rPr lang="en-US" dirty="0"/>
              <a:t>ID:4125</a:t>
            </a:r>
            <a:endParaRPr dirty="0"/>
          </a:p>
        </p:txBody>
      </p:sp>
      <p:pic>
        <p:nvPicPr>
          <p:cNvPr id="3" name="Picture 2">
            <a:extLst>
              <a:ext uri="{FF2B5EF4-FFF2-40B4-BE49-F238E27FC236}">
                <a16:creationId xmlns:a16="http://schemas.microsoft.com/office/drawing/2014/main" id="{9D6ECA56-C212-DF7C-07E4-302580951199}"/>
              </a:ext>
            </a:extLst>
          </p:cNvPr>
          <p:cNvPicPr>
            <a:picLocks noChangeAspect="1"/>
          </p:cNvPicPr>
          <p:nvPr/>
        </p:nvPicPr>
        <p:blipFill>
          <a:blip r:embed="rId3"/>
          <a:stretch>
            <a:fillRect/>
          </a:stretch>
        </p:blipFill>
        <p:spPr>
          <a:xfrm>
            <a:off x="8353988" y="348956"/>
            <a:ext cx="715050" cy="715050"/>
          </a:xfrm>
          <a:prstGeom prst="rect">
            <a:avLst/>
          </a:prstGeom>
        </p:spPr>
      </p:pic>
      <p:pic>
        <p:nvPicPr>
          <p:cNvPr id="5" name="Picture 4">
            <a:extLst>
              <a:ext uri="{FF2B5EF4-FFF2-40B4-BE49-F238E27FC236}">
                <a16:creationId xmlns:a16="http://schemas.microsoft.com/office/drawing/2014/main" id="{0C261874-3C6C-64FF-3CF0-6EEAAD8BF58D}"/>
              </a:ext>
            </a:extLst>
          </p:cNvPr>
          <p:cNvPicPr>
            <a:picLocks noChangeAspect="1"/>
          </p:cNvPicPr>
          <p:nvPr/>
        </p:nvPicPr>
        <p:blipFill>
          <a:blip r:embed="rId4"/>
          <a:stretch>
            <a:fillRect/>
          </a:stretch>
        </p:blipFill>
        <p:spPr>
          <a:xfrm>
            <a:off x="116913" y="398704"/>
            <a:ext cx="911788" cy="647850"/>
          </a:xfrm>
          <a:prstGeom prst="rect">
            <a:avLst/>
          </a:prstGeom>
        </p:spPr>
      </p:pic>
      <p:sp>
        <p:nvSpPr>
          <p:cNvPr id="6" name="TextBox 5">
            <a:extLst>
              <a:ext uri="{FF2B5EF4-FFF2-40B4-BE49-F238E27FC236}">
                <a16:creationId xmlns:a16="http://schemas.microsoft.com/office/drawing/2014/main" id="{D52B9E53-849D-789B-5BF2-752DF91759DD}"/>
              </a:ext>
            </a:extLst>
          </p:cNvPr>
          <p:cNvSpPr txBox="1"/>
          <p:nvPr/>
        </p:nvSpPr>
        <p:spPr>
          <a:xfrm>
            <a:off x="2476501" y="398704"/>
            <a:ext cx="3894952" cy="523220"/>
          </a:xfrm>
          <a:prstGeom prst="rect">
            <a:avLst/>
          </a:prstGeom>
          <a:noFill/>
        </p:spPr>
        <p:txBody>
          <a:bodyPr wrap="square" rtlCol="0">
            <a:spAutoFit/>
          </a:bodyPr>
          <a:lstStyle/>
          <a:p>
            <a:pPr algn="ctr"/>
            <a:r>
              <a:rPr lang="en-US" dirty="0" smtClean="0"/>
              <a:t>Libyan Medical International University</a:t>
            </a:r>
          </a:p>
          <a:p>
            <a:pPr algn="ctr"/>
            <a:r>
              <a:rPr lang="en-US" dirty="0" smtClean="0"/>
              <a:t>Faculty </a:t>
            </a:r>
            <a:r>
              <a:rPr lang="en-US" dirty="0" smtClean="0"/>
              <a:t>of Business Administration </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339"/>
        <p:cNvGrpSpPr/>
        <p:nvPr/>
      </p:nvGrpSpPr>
      <p:grpSpPr>
        <a:xfrm>
          <a:off x="0" y="0"/>
          <a:ext cx="0" cy="0"/>
          <a:chOff x="0" y="0"/>
          <a:chExt cx="0" cy="0"/>
        </a:xfrm>
      </p:grpSpPr>
      <p:sp>
        <p:nvSpPr>
          <p:cNvPr id="3340" name="Google Shape;3340;p27"/>
          <p:cNvSpPr txBox="1">
            <a:spLocks noGrp="1"/>
          </p:cNvSpPr>
          <p:nvPr>
            <p:ph type="title"/>
          </p:nvPr>
        </p:nvSpPr>
        <p:spPr>
          <a:xfrm>
            <a:off x="4945200" y="1339700"/>
            <a:ext cx="562200" cy="475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01</a:t>
            </a:r>
            <a:endParaRPr/>
          </a:p>
        </p:txBody>
      </p:sp>
      <p:sp>
        <p:nvSpPr>
          <p:cNvPr id="3341" name="Google Shape;3341;p27"/>
          <p:cNvSpPr txBox="1">
            <a:spLocks noGrp="1"/>
          </p:cNvSpPr>
          <p:nvPr>
            <p:ph type="subTitle" idx="1"/>
          </p:nvPr>
        </p:nvSpPr>
        <p:spPr>
          <a:xfrm>
            <a:off x="5507400" y="1339700"/>
            <a:ext cx="2582400" cy="475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Introduction</a:t>
            </a:r>
            <a:endParaRPr dirty="0"/>
          </a:p>
        </p:txBody>
      </p:sp>
      <p:sp>
        <p:nvSpPr>
          <p:cNvPr id="3342" name="Google Shape;3342;p27"/>
          <p:cNvSpPr txBox="1">
            <a:spLocks noGrp="1"/>
          </p:cNvSpPr>
          <p:nvPr>
            <p:ph type="title" idx="2"/>
          </p:nvPr>
        </p:nvSpPr>
        <p:spPr>
          <a:xfrm>
            <a:off x="4945200" y="535000"/>
            <a:ext cx="3144600" cy="594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Table of contents</a:t>
            </a:r>
            <a:endParaRPr/>
          </a:p>
        </p:txBody>
      </p:sp>
      <p:sp>
        <p:nvSpPr>
          <p:cNvPr id="3343" name="Google Shape;3343;p27"/>
          <p:cNvSpPr txBox="1">
            <a:spLocks noGrp="1"/>
          </p:cNvSpPr>
          <p:nvPr>
            <p:ph type="title" idx="3"/>
          </p:nvPr>
        </p:nvSpPr>
        <p:spPr>
          <a:xfrm>
            <a:off x="4945200" y="1815520"/>
            <a:ext cx="562200" cy="475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02</a:t>
            </a:r>
            <a:endParaRPr/>
          </a:p>
        </p:txBody>
      </p:sp>
      <p:sp>
        <p:nvSpPr>
          <p:cNvPr id="3344" name="Google Shape;3344;p27"/>
          <p:cNvSpPr txBox="1">
            <a:spLocks noGrp="1"/>
          </p:cNvSpPr>
          <p:nvPr>
            <p:ph type="subTitle" idx="4"/>
          </p:nvPr>
        </p:nvSpPr>
        <p:spPr>
          <a:xfrm>
            <a:off x="5507400" y="1815520"/>
            <a:ext cx="2582400" cy="475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Situation and Events </a:t>
            </a:r>
            <a:endParaRPr dirty="0"/>
          </a:p>
        </p:txBody>
      </p:sp>
      <p:sp>
        <p:nvSpPr>
          <p:cNvPr id="3345" name="Google Shape;3345;p27"/>
          <p:cNvSpPr txBox="1">
            <a:spLocks noGrp="1"/>
          </p:cNvSpPr>
          <p:nvPr>
            <p:ph type="title" idx="5"/>
          </p:nvPr>
        </p:nvSpPr>
        <p:spPr>
          <a:xfrm>
            <a:off x="4945200" y="2291340"/>
            <a:ext cx="562200" cy="475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03</a:t>
            </a:r>
            <a:endParaRPr/>
          </a:p>
        </p:txBody>
      </p:sp>
      <p:sp>
        <p:nvSpPr>
          <p:cNvPr id="3346" name="Google Shape;3346;p27"/>
          <p:cNvSpPr txBox="1">
            <a:spLocks noGrp="1"/>
          </p:cNvSpPr>
          <p:nvPr>
            <p:ph type="subTitle" idx="6"/>
          </p:nvPr>
        </p:nvSpPr>
        <p:spPr>
          <a:xfrm>
            <a:off x="5507400" y="2291340"/>
            <a:ext cx="2582400" cy="475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Conclusion</a:t>
            </a:r>
            <a:endParaRPr dirty="0"/>
          </a:p>
        </p:txBody>
      </p:sp>
      <p:sp>
        <p:nvSpPr>
          <p:cNvPr id="3347" name="Google Shape;3347;p27"/>
          <p:cNvSpPr txBox="1">
            <a:spLocks noGrp="1"/>
          </p:cNvSpPr>
          <p:nvPr>
            <p:ph type="title" idx="7"/>
          </p:nvPr>
        </p:nvSpPr>
        <p:spPr>
          <a:xfrm>
            <a:off x="4945200" y="2767160"/>
            <a:ext cx="562200" cy="475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04</a:t>
            </a:r>
            <a:endParaRPr dirty="0"/>
          </a:p>
        </p:txBody>
      </p:sp>
      <p:sp>
        <p:nvSpPr>
          <p:cNvPr id="3348" name="Google Shape;3348;p27"/>
          <p:cNvSpPr txBox="1">
            <a:spLocks noGrp="1"/>
          </p:cNvSpPr>
          <p:nvPr>
            <p:ph type="subTitle" idx="8"/>
          </p:nvPr>
        </p:nvSpPr>
        <p:spPr>
          <a:xfrm>
            <a:off x="5507400" y="2767160"/>
            <a:ext cx="2582400" cy="475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Reference</a:t>
            </a:r>
            <a:endParaRPr dirty="0"/>
          </a:p>
        </p:txBody>
      </p:sp>
      <p:pic>
        <p:nvPicPr>
          <p:cNvPr id="13" name="Picture 12">
            <a:extLst>
              <a:ext uri="{FF2B5EF4-FFF2-40B4-BE49-F238E27FC236}">
                <a16:creationId xmlns:a16="http://schemas.microsoft.com/office/drawing/2014/main" id="{979CD880-A295-2A56-E092-01515C35A427}"/>
              </a:ext>
            </a:extLst>
          </p:cNvPr>
          <p:cNvPicPr>
            <a:picLocks noChangeAspect="1"/>
          </p:cNvPicPr>
          <p:nvPr/>
        </p:nvPicPr>
        <p:blipFill>
          <a:blip r:embed="rId3"/>
          <a:stretch>
            <a:fillRect/>
          </a:stretch>
        </p:blipFill>
        <p:spPr>
          <a:xfrm>
            <a:off x="1140325" y="741086"/>
            <a:ext cx="2913251" cy="2913251"/>
          </a:xfrm>
          <a:prstGeom prst="rect">
            <a:avLst/>
          </a:prstGeom>
        </p:spPr>
      </p:pic>
      <p:sp>
        <p:nvSpPr>
          <p:cNvPr id="14" name="TextBox 13">
            <a:extLst>
              <a:ext uri="{FF2B5EF4-FFF2-40B4-BE49-F238E27FC236}">
                <a16:creationId xmlns:a16="http://schemas.microsoft.com/office/drawing/2014/main" id="{C2F24E11-ECB0-3934-C03A-6635E8747209}"/>
              </a:ext>
            </a:extLst>
          </p:cNvPr>
          <p:cNvSpPr txBox="1"/>
          <p:nvPr/>
        </p:nvSpPr>
        <p:spPr>
          <a:xfrm>
            <a:off x="8680622" y="4343400"/>
            <a:ext cx="352167" cy="307777"/>
          </a:xfrm>
          <a:prstGeom prst="rect">
            <a:avLst/>
          </a:prstGeom>
          <a:noFill/>
        </p:spPr>
        <p:txBody>
          <a:bodyPr wrap="square" rtlCol="0">
            <a:spAutoFit/>
          </a:bodyPr>
          <a:lstStyle/>
          <a:p>
            <a:r>
              <a:rPr lang="en-US" dirty="0"/>
              <a:t>2</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392"/>
        <p:cNvGrpSpPr/>
        <p:nvPr/>
      </p:nvGrpSpPr>
      <p:grpSpPr>
        <a:xfrm>
          <a:off x="0" y="0"/>
          <a:ext cx="0" cy="0"/>
          <a:chOff x="0" y="0"/>
          <a:chExt cx="0" cy="0"/>
        </a:xfrm>
      </p:grpSpPr>
      <p:sp>
        <p:nvSpPr>
          <p:cNvPr id="3393" name="Google Shape;3393;p30"/>
          <p:cNvSpPr txBox="1">
            <a:spLocks noGrp="1"/>
          </p:cNvSpPr>
          <p:nvPr>
            <p:ph type="subTitle" idx="1"/>
          </p:nvPr>
        </p:nvSpPr>
        <p:spPr>
          <a:xfrm>
            <a:off x="715050" y="1346821"/>
            <a:ext cx="7842004" cy="1754726"/>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1600" dirty="0"/>
              <a:t>To understand this shift of government" and "governance." In the context of management, often associate "government" with a centralized system in which a central authority makes decisions and implements policies. On the other hand, "governance" refers to a broader and more inclusive approach where multiple stakeholders, including government, collaborate in decision-making and policy implementation.</a:t>
            </a:r>
            <a:endParaRPr sz="1600" dirty="0"/>
          </a:p>
        </p:txBody>
      </p:sp>
      <p:sp>
        <p:nvSpPr>
          <p:cNvPr id="3395" name="Google Shape;3395;p30"/>
          <p:cNvSpPr txBox="1">
            <a:spLocks noGrp="1"/>
          </p:cNvSpPr>
          <p:nvPr>
            <p:ph type="title"/>
          </p:nvPr>
        </p:nvSpPr>
        <p:spPr>
          <a:xfrm>
            <a:off x="843154" y="609140"/>
            <a:ext cx="7713900" cy="594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Introduction</a:t>
            </a:r>
            <a:br>
              <a:rPr lang="en-US" dirty="0"/>
            </a:br>
            <a:endParaRPr dirty="0"/>
          </a:p>
        </p:txBody>
      </p:sp>
      <p:pic>
        <p:nvPicPr>
          <p:cNvPr id="8" name="Picture 7">
            <a:extLst>
              <a:ext uri="{FF2B5EF4-FFF2-40B4-BE49-F238E27FC236}">
                <a16:creationId xmlns:a16="http://schemas.microsoft.com/office/drawing/2014/main" id="{34A33AA6-F47D-F148-9CA3-CCEFE4AB80F2}"/>
              </a:ext>
            </a:extLst>
          </p:cNvPr>
          <p:cNvPicPr>
            <a:picLocks noChangeAspect="1"/>
          </p:cNvPicPr>
          <p:nvPr/>
        </p:nvPicPr>
        <p:blipFill>
          <a:blip r:embed="rId3"/>
          <a:stretch>
            <a:fillRect/>
          </a:stretch>
        </p:blipFill>
        <p:spPr>
          <a:xfrm>
            <a:off x="5060092" y="2672663"/>
            <a:ext cx="2925020" cy="2021277"/>
          </a:xfrm>
          <a:prstGeom prst="rect">
            <a:avLst/>
          </a:prstGeom>
        </p:spPr>
      </p:pic>
      <p:sp>
        <p:nvSpPr>
          <p:cNvPr id="9" name="TextBox 8">
            <a:extLst>
              <a:ext uri="{FF2B5EF4-FFF2-40B4-BE49-F238E27FC236}">
                <a16:creationId xmlns:a16="http://schemas.microsoft.com/office/drawing/2014/main" id="{6F8567F9-0B5E-224F-4AAC-388D1E136419}"/>
              </a:ext>
            </a:extLst>
          </p:cNvPr>
          <p:cNvSpPr txBox="1"/>
          <p:nvPr/>
        </p:nvSpPr>
        <p:spPr>
          <a:xfrm>
            <a:off x="8680622" y="4417541"/>
            <a:ext cx="364524" cy="307777"/>
          </a:xfrm>
          <a:prstGeom prst="rect">
            <a:avLst/>
          </a:prstGeom>
          <a:noFill/>
        </p:spPr>
        <p:txBody>
          <a:bodyPr wrap="square" rtlCol="0">
            <a:spAutoFit/>
          </a:bodyPr>
          <a:lstStyle/>
          <a:p>
            <a:r>
              <a:rPr lang="en-US" dirty="0"/>
              <a:t>3</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B9D195CC-8A16-3C09-6B2A-802B1CBB9E52}"/>
              </a:ext>
            </a:extLst>
          </p:cNvPr>
          <p:cNvSpPr>
            <a:spLocks noGrp="1"/>
          </p:cNvSpPr>
          <p:nvPr>
            <p:ph type="subTitle" idx="1"/>
          </p:nvPr>
        </p:nvSpPr>
        <p:spPr>
          <a:xfrm>
            <a:off x="598507" y="1385468"/>
            <a:ext cx="7946986" cy="2372563"/>
          </a:xfrm>
        </p:spPr>
        <p:txBody>
          <a:bodyPr/>
          <a:lstStyle/>
          <a:p>
            <a:r>
              <a:rPr lang="en-US" sz="1600" dirty="0"/>
              <a:t>The problems and challenges facing society have become increasingly </a:t>
            </a:r>
          </a:p>
          <a:p>
            <a:r>
              <a:rPr lang="en-US" sz="1600" dirty="0"/>
              <a:t>complex and interconnected. Traditional government-centric management </a:t>
            </a:r>
          </a:p>
          <a:p>
            <a:r>
              <a:rPr lang="en-US" sz="1600" dirty="0"/>
              <a:t>often struggles to address these multifaceted issues alone.</a:t>
            </a:r>
          </a:p>
        </p:txBody>
      </p:sp>
      <p:sp>
        <p:nvSpPr>
          <p:cNvPr id="4" name="Title 3">
            <a:extLst>
              <a:ext uri="{FF2B5EF4-FFF2-40B4-BE49-F238E27FC236}">
                <a16:creationId xmlns:a16="http://schemas.microsoft.com/office/drawing/2014/main" id="{0362F9CE-F211-3597-D314-8180A6F1CE32}"/>
              </a:ext>
            </a:extLst>
          </p:cNvPr>
          <p:cNvSpPr>
            <a:spLocks noGrp="1"/>
          </p:cNvSpPr>
          <p:nvPr>
            <p:ph type="title"/>
          </p:nvPr>
        </p:nvSpPr>
        <p:spPr/>
        <p:txBody>
          <a:bodyPr/>
          <a:lstStyle/>
          <a:p>
            <a:r>
              <a:rPr lang="en-US" dirty="0"/>
              <a:t> Complexity of Issues</a:t>
            </a:r>
          </a:p>
        </p:txBody>
      </p:sp>
      <p:pic>
        <p:nvPicPr>
          <p:cNvPr id="7" name="Picture 6">
            <a:extLst>
              <a:ext uri="{FF2B5EF4-FFF2-40B4-BE49-F238E27FC236}">
                <a16:creationId xmlns:a16="http://schemas.microsoft.com/office/drawing/2014/main" id="{F83D6669-5162-261D-494E-C6E3CD0D5DB2}"/>
              </a:ext>
            </a:extLst>
          </p:cNvPr>
          <p:cNvPicPr>
            <a:picLocks noChangeAspect="1"/>
          </p:cNvPicPr>
          <p:nvPr/>
        </p:nvPicPr>
        <p:blipFill>
          <a:blip r:embed="rId2"/>
          <a:stretch>
            <a:fillRect/>
          </a:stretch>
        </p:blipFill>
        <p:spPr>
          <a:xfrm>
            <a:off x="4704089" y="2288189"/>
            <a:ext cx="3013735" cy="2184958"/>
          </a:xfrm>
          <a:prstGeom prst="rect">
            <a:avLst/>
          </a:prstGeom>
        </p:spPr>
      </p:pic>
      <p:sp>
        <p:nvSpPr>
          <p:cNvPr id="8" name="TextBox 7">
            <a:extLst>
              <a:ext uri="{FF2B5EF4-FFF2-40B4-BE49-F238E27FC236}">
                <a16:creationId xmlns:a16="http://schemas.microsoft.com/office/drawing/2014/main" id="{22BA94D3-D11C-B620-9E28-1DDF75B617DC}"/>
              </a:ext>
            </a:extLst>
          </p:cNvPr>
          <p:cNvSpPr txBox="1"/>
          <p:nvPr/>
        </p:nvSpPr>
        <p:spPr>
          <a:xfrm>
            <a:off x="8655908" y="4473147"/>
            <a:ext cx="345989" cy="307777"/>
          </a:xfrm>
          <a:prstGeom prst="rect">
            <a:avLst/>
          </a:prstGeom>
          <a:noFill/>
        </p:spPr>
        <p:txBody>
          <a:bodyPr wrap="square" rtlCol="0">
            <a:spAutoFit/>
          </a:bodyPr>
          <a:lstStyle/>
          <a:p>
            <a:r>
              <a:rPr lang="en-US" dirty="0"/>
              <a:t>4</a:t>
            </a:r>
          </a:p>
        </p:txBody>
      </p:sp>
    </p:spTree>
    <p:extLst>
      <p:ext uri="{BB962C8B-B14F-4D97-AF65-F5344CB8AC3E}">
        <p14:creationId xmlns:p14="http://schemas.microsoft.com/office/powerpoint/2010/main" val="22488524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835625EC-7B8A-2C2E-3952-5A2351BCA3F5}"/>
              </a:ext>
            </a:extLst>
          </p:cNvPr>
          <p:cNvSpPr>
            <a:spLocks noGrp="1"/>
          </p:cNvSpPr>
          <p:nvPr>
            <p:ph type="subTitle" idx="1"/>
          </p:nvPr>
        </p:nvSpPr>
        <p:spPr>
          <a:xfrm>
            <a:off x="715050" y="1519815"/>
            <a:ext cx="7713900" cy="1235742"/>
          </a:xfrm>
        </p:spPr>
        <p:txBody>
          <a:bodyPr/>
          <a:lstStyle/>
          <a:p>
            <a:r>
              <a:rPr lang="en-US" sz="1800" dirty="0"/>
              <a:t>Civil society organizations and non-governmental organizations </a:t>
            </a:r>
          </a:p>
          <a:p>
            <a:r>
              <a:rPr lang="en-US" sz="1800" dirty="0"/>
              <a:t>(NGOs) have gained prominence in advocating for various causes </a:t>
            </a:r>
          </a:p>
          <a:p>
            <a:r>
              <a:rPr lang="en-US" sz="1800" dirty="0"/>
              <a:t>and influencing decision-making. The emergence of these </a:t>
            </a:r>
          </a:p>
          <a:p>
            <a:r>
              <a:rPr lang="en-US" sz="1800" dirty="0"/>
              <a:t>organizations has pushed for a shift from traditional government </a:t>
            </a:r>
          </a:p>
          <a:p>
            <a:r>
              <a:rPr lang="en-US" sz="1800" dirty="0"/>
              <a:t>management to governance-based approaches. </a:t>
            </a:r>
          </a:p>
        </p:txBody>
      </p:sp>
      <p:sp>
        <p:nvSpPr>
          <p:cNvPr id="4" name="Title 3">
            <a:extLst>
              <a:ext uri="{FF2B5EF4-FFF2-40B4-BE49-F238E27FC236}">
                <a16:creationId xmlns:a16="http://schemas.microsoft.com/office/drawing/2014/main" id="{6A0854B6-474B-E331-A207-67B74597784A}"/>
              </a:ext>
            </a:extLst>
          </p:cNvPr>
          <p:cNvSpPr>
            <a:spLocks noGrp="1"/>
          </p:cNvSpPr>
          <p:nvPr>
            <p:ph type="title"/>
          </p:nvPr>
        </p:nvSpPr>
        <p:spPr/>
        <p:txBody>
          <a:bodyPr/>
          <a:lstStyle/>
          <a:p>
            <a:r>
              <a:rPr lang="en-US" dirty="0"/>
              <a:t> Rise of Civil Society and NGOs</a:t>
            </a:r>
          </a:p>
        </p:txBody>
      </p:sp>
      <p:sp>
        <p:nvSpPr>
          <p:cNvPr id="7" name="TextBox 6">
            <a:extLst>
              <a:ext uri="{FF2B5EF4-FFF2-40B4-BE49-F238E27FC236}">
                <a16:creationId xmlns:a16="http://schemas.microsoft.com/office/drawing/2014/main" id="{AA24D038-63DF-F3E5-E627-1534262FE73F}"/>
              </a:ext>
            </a:extLst>
          </p:cNvPr>
          <p:cNvSpPr txBox="1"/>
          <p:nvPr/>
        </p:nvSpPr>
        <p:spPr>
          <a:xfrm>
            <a:off x="8717692" y="4466968"/>
            <a:ext cx="271849" cy="307777"/>
          </a:xfrm>
          <a:prstGeom prst="rect">
            <a:avLst/>
          </a:prstGeom>
          <a:noFill/>
        </p:spPr>
        <p:txBody>
          <a:bodyPr wrap="square" rtlCol="0">
            <a:spAutoFit/>
          </a:bodyPr>
          <a:lstStyle/>
          <a:p>
            <a:r>
              <a:rPr lang="en-US" dirty="0"/>
              <a:t>5</a:t>
            </a:r>
          </a:p>
        </p:txBody>
      </p:sp>
    </p:spTree>
    <p:extLst>
      <p:ext uri="{BB962C8B-B14F-4D97-AF65-F5344CB8AC3E}">
        <p14:creationId xmlns:p14="http://schemas.microsoft.com/office/powerpoint/2010/main" val="13067751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34AC29BA-C998-AA07-4967-2BBFDA877CE6}"/>
              </a:ext>
            </a:extLst>
          </p:cNvPr>
          <p:cNvSpPr>
            <a:spLocks noGrp="1"/>
          </p:cNvSpPr>
          <p:nvPr>
            <p:ph type="subTitle" idx="1"/>
          </p:nvPr>
        </p:nvSpPr>
        <p:spPr>
          <a:xfrm>
            <a:off x="715050" y="1470387"/>
            <a:ext cx="7713900" cy="733500"/>
          </a:xfrm>
        </p:spPr>
        <p:txBody>
          <a:bodyPr/>
          <a:lstStyle/>
          <a:p>
            <a:r>
              <a:rPr lang="en-US" sz="1800" dirty="0"/>
              <a:t>The rapid advancements in technology and the digitization of </a:t>
            </a:r>
          </a:p>
          <a:p>
            <a:r>
              <a:rPr lang="en-US" sz="1800" dirty="0"/>
              <a:t>various sectors have influenced the shift towards governance-based </a:t>
            </a:r>
          </a:p>
          <a:p>
            <a:r>
              <a:rPr lang="en-US" sz="1800" dirty="0"/>
              <a:t>management. </a:t>
            </a:r>
          </a:p>
        </p:txBody>
      </p:sp>
      <p:sp>
        <p:nvSpPr>
          <p:cNvPr id="4" name="Title 3">
            <a:extLst>
              <a:ext uri="{FF2B5EF4-FFF2-40B4-BE49-F238E27FC236}">
                <a16:creationId xmlns:a16="http://schemas.microsoft.com/office/drawing/2014/main" id="{71234C25-317A-DFAE-9198-49EF2D487E25}"/>
              </a:ext>
            </a:extLst>
          </p:cNvPr>
          <p:cNvSpPr>
            <a:spLocks noGrp="1"/>
          </p:cNvSpPr>
          <p:nvPr>
            <p:ph type="title"/>
          </p:nvPr>
        </p:nvSpPr>
        <p:spPr/>
        <p:txBody>
          <a:bodyPr/>
          <a:lstStyle/>
          <a:p>
            <a:r>
              <a:rPr lang="en-US" i="0" dirty="0">
                <a:solidFill>
                  <a:srgbClr val="222222"/>
                </a:solidFill>
                <a:effectLst/>
                <a:latin typeface="Arial" panose="020B0604020202020204" pitchFamily="34" charset="0"/>
              </a:rPr>
              <a:t>Digital Transformation and Technology</a:t>
            </a:r>
            <a:endParaRPr lang="en-US" dirty="0"/>
          </a:p>
        </p:txBody>
      </p:sp>
      <p:sp>
        <p:nvSpPr>
          <p:cNvPr id="7" name="TextBox 6">
            <a:extLst>
              <a:ext uri="{FF2B5EF4-FFF2-40B4-BE49-F238E27FC236}">
                <a16:creationId xmlns:a16="http://schemas.microsoft.com/office/drawing/2014/main" id="{6880829A-19D6-5B8D-FE79-B948402B1134}"/>
              </a:ext>
            </a:extLst>
          </p:cNvPr>
          <p:cNvSpPr txBox="1"/>
          <p:nvPr/>
        </p:nvSpPr>
        <p:spPr>
          <a:xfrm>
            <a:off x="8606481" y="4436076"/>
            <a:ext cx="444843" cy="307777"/>
          </a:xfrm>
          <a:prstGeom prst="rect">
            <a:avLst/>
          </a:prstGeom>
          <a:noFill/>
        </p:spPr>
        <p:txBody>
          <a:bodyPr wrap="square" rtlCol="0">
            <a:spAutoFit/>
          </a:bodyPr>
          <a:lstStyle/>
          <a:p>
            <a:r>
              <a:rPr lang="en-US" dirty="0"/>
              <a:t>6</a:t>
            </a:r>
          </a:p>
        </p:txBody>
      </p:sp>
    </p:spTree>
    <p:extLst>
      <p:ext uri="{BB962C8B-B14F-4D97-AF65-F5344CB8AC3E}">
        <p14:creationId xmlns:p14="http://schemas.microsoft.com/office/powerpoint/2010/main" val="23583311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1F76AB-EDF0-2B52-C31B-3E70464FE913}"/>
              </a:ext>
            </a:extLst>
          </p:cNvPr>
          <p:cNvSpPr>
            <a:spLocks noGrp="1"/>
          </p:cNvSpPr>
          <p:nvPr>
            <p:ph type="title"/>
          </p:nvPr>
        </p:nvSpPr>
        <p:spPr/>
        <p:txBody>
          <a:bodyPr/>
          <a:lstStyle/>
          <a:p>
            <a:r>
              <a:rPr lang="en-US" dirty="0"/>
              <a:t>Conclusion</a:t>
            </a:r>
            <a:br>
              <a:rPr lang="en-US" dirty="0"/>
            </a:br>
            <a:endParaRPr lang="en-US" dirty="0"/>
          </a:p>
        </p:txBody>
      </p:sp>
      <p:sp>
        <p:nvSpPr>
          <p:cNvPr id="3" name="Subtitle 2">
            <a:extLst>
              <a:ext uri="{FF2B5EF4-FFF2-40B4-BE49-F238E27FC236}">
                <a16:creationId xmlns:a16="http://schemas.microsoft.com/office/drawing/2014/main" id="{2B5D94C0-C0F2-BBB8-FADC-3DB8BAA0BE65}"/>
              </a:ext>
            </a:extLst>
          </p:cNvPr>
          <p:cNvSpPr>
            <a:spLocks noGrp="1"/>
          </p:cNvSpPr>
          <p:nvPr>
            <p:ph type="subTitle" idx="1"/>
          </p:nvPr>
        </p:nvSpPr>
        <p:spPr>
          <a:xfrm>
            <a:off x="720000" y="1143001"/>
            <a:ext cx="7645524" cy="2653100"/>
          </a:xfrm>
        </p:spPr>
        <p:txBody>
          <a:bodyPr/>
          <a:lstStyle/>
          <a:p>
            <a:r>
              <a:rPr lang="en-US" sz="1800" dirty="0"/>
              <a:t>few key factors that have contributed to the shift from government to governance in the managing process. It's important to note that the transition is not always linear or uniform across different countries and contexts.</a:t>
            </a:r>
          </a:p>
        </p:txBody>
      </p:sp>
      <p:sp>
        <p:nvSpPr>
          <p:cNvPr id="4" name="TextBox 3">
            <a:extLst>
              <a:ext uri="{FF2B5EF4-FFF2-40B4-BE49-F238E27FC236}">
                <a16:creationId xmlns:a16="http://schemas.microsoft.com/office/drawing/2014/main" id="{6E4F4616-60FD-5353-3E7B-CF0171391CD9}"/>
              </a:ext>
            </a:extLst>
          </p:cNvPr>
          <p:cNvSpPr txBox="1"/>
          <p:nvPr/>
        </p:nvSpPr>
        <p:spPr>
          <a:xfrm>
            <a:off x="8680622" y="4528751"/>
            <a:ext cx="339810" cy="307777"/>
          </a:xfrm>
          <a:prstGeom prst="rect">
            <a:avLst/>
          </a:prstGeom>
          <a:noFill/>
        </p:spPr>
        <p:txBody>
          <a:bodyPr wrap="square" rtlCol="0">
            <a:spAutoFit/>
          </a:bodyPr>
          <a:lstStyle/>
          <a:p>
            <a:r>
              <a:rPr lang="en-US" dirty="0"/>
              <a:t>7</a:t>
            </a:r>
          </a:p>
        </p:txBody>
      </p:sp>
    </p:spTree>
    <p:extLst>
      <p:ext uri="{BB962C8B-B14F-4D97-AF65-F5344CB8AC3E}">
        <p14:creationId xmlns:p14="http://schemas.microsoft.com/office/powerpoint/2010/main" val="21423354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2DCBD4-78C4-A862-F3C3-4C890CB6DE0D}"/>
              </a:ext>
            </a:extLst>
          </p:cNvPr>
          <p:cNvSpPr>
            <a:spLocks noGrp="1"/>
          </p:cNvSpPr>
          <p:nvPr>
            <p:ph type="title"/>
          </p:nvPr>
        </p:nvSpPr>
        <p:spPr/>
        <p:txBody>
          <a:bodyPr/>
          <a:lstStyle/>
          <a:p>
            <a:r>
              <a:rPr lang="en-US" dirty="0"/>
              <a:t>Reference</a:t>
            </a:r>
            <a:br>
              <a:rPr lang="en-US" dirty="0"/>
            </a:br>
            <a:endParaRPr lang="en-US" dirty="0"/>
          </a:p>
        </p:txBody>
      </p:sp>
      <p:sp>
        <p:nvSpPr>
          <p:cNvPr id="3" name="Subtitle 2">
            <a:extLst>
              <a:ext uri="{FF2B5EF4-FFF2-40B4-BE49-F238E27FC236}">
                <a16:creationId xmlns:a16="http://schemas.microsoft.com/office/drawing/2014/main" id="{31C8069E-0329-01BB-EA05-BF03C0BE73D9}"/>
              </a:ext>
            </a:extLst>
          </p:cNvPr>
          <p:cNvSpPr>
            <a:spLocks noGrp="1"/>
          </p:cNvSpPr>
          <p:nvPr>
            <p:ph type="subTitle" idx="1"/>
          </p:nvPr>
        </p:nvSpPr>
        <p:spPr>
          <a:xfrm>
            <a:off x="61784" y="1209223"/>
            <a:ext cx="9082216" cy="1681800"/>
          </a:xfrm>
        </p:spPr>
        <p:txBody>
          <a:bodyPr/>
          <a:lstStyle/>
          <a:p>
            <a:r>
              <a:rPr lang="en-US" dirty="0"/>
              <a:t>Kim, S., Chen, J., Cheng, T., </a:t>
            </a:r>
            <a:r>
              <a:rPr lang="en-US" dirty="0" err="1"/>
              <a:t>Gindulyte</a:t>
            </a:r>
            <a:r>
              <a:rPr lang="en-US" dirty="0"/>
              <a:t>, A., He, J., He, S., Li, Q., Shoemaker, B. A., Thiessen, P. A., Yu, B., </a:t>
            </a:r>
            <a:r>
              <a:rPr lang="en-US" dirty="0" err="1"/>
              <a:t>Zaslavsky</a:t>
            </a:r>
            <a:r>
              <a:rPr lang="en-US" dirty="0"/>
              <a:t>, L., Zhang, J., &amp; Bolton, E. E. (2018). PubChem 2019 update: improved access to chemical data. Nucleic Acids Research, 47(D1), D1102–D1109.</a:t>
            </a:r>
          </a:p>
        </p:txBody>
      </p:sp>
      <p:sp>
        <p:nvSpPr>
          <p:cNvPr id="4" name="TextBox 3">
            <a:extLst>
              <a:ext uri="{FF2B5EF4-FFF2-40B4-BE49-F238E27FC236}">
                <a16:creationId xmlns:a16="http://schemas.microsoft.com/office/drawing/2014/main" id="{2F81C0C2-BB5E-D40C-A960-636E3EB4A1A0}"/>
              </a:ext>
            </a:extLst>
          </p:cNvPr>
          <p:cNvSpPr txBox="1"/>
          <p:nvPr/>
        </p:nvSpPr>
        <p:spPr>
          <a:xfrm>
            <a:off x="8736227" y="4436076"/>
            <a:ext cx="296562" cy="307777"/>
          </a:xfrm>
          <a:prstGeom prst="rect">
            <a:avLst/>
          </a:prstGeom>
          <a:noFill/>
        </p:spPr>
        <p:txBody>
          <a:bodyPr wrap="square" rtlCol="0">
            <a:spAutoFit/>
          </a:bodyPr>
          <a:lstStyle/>
          <a:p>
            <a:r>
              <a:rPr lang="en-US"/>
              <a:t>8</a:t>
            </a:r>
          </a:p>
        </p:txBody>
      </p:sp>
    </p:spTree>
    <p:extLst>
      <p:ext uri="{BB962C8B-B14F-4D97-AF65-F5344CB8AC3E}">
        <p14:creationId xmlns:p14="http://schemas.microsoft.com/office/powerpoint/2010/main" val="23961959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C32439-0174-038F-FE5F-F8CCF3562497}"/>
              </a:ext>
            </a:extLst>
          </p:cNvPr>
          <p:cNvSpPr>
            <a:spLocks noGrp="1"/>
          </p:cNvSpPr>
          <p:nvPr>
            <p:ph type="title"/>
          </p:nvPr>
        </p:nvSpPr>
        <p:spPr/>
        <p:txBody>
          <a:bodyPr/>
          <a:lstStyle/>
          <a:p>
            <a:endParaRPr lang="en-US"/>
          </a:p>
        </p:txBody>
      </p:sp>
      <p:pic>
        <p:nvPicPr>
          <p:cNvPr id="4" name="Picture 3">
            <a:extLst>
              <a:ext uri="{FF2B5EF4-FFF2-40B4-BE49-F238E27FC236}">
                <a16:creationId xmlns:a16="http://schemas.microsoft.com/office/drawing/2014/main" id="{9624C1C3-5819-50D9-42D0-F55193D00F5F}"/>
              </a:ext>
            </a:extLst>
          </p:cNvPr>
          <p:cNvPicPr>
            <a:picLocks noChangeAspect="1"/>
          </p:cNvPicPr>
          <p:nvPr/>
        </p:nvPicPr>
        <p:blipFill>
          <a:blip r:embed="rId2"/>
          <a:stretch>
            <a:fillRect/>
          </a:stretch>
        </p:blipFill>
        <p:spPr>
          <a:xfrm>
            <a:off x="0" y="0"/>
            <a:ext cx="9143999" cy="5143500"/>
          </a:xfrm>
          <a:prstGeom prst="rect">
            <a:avLst/>
          </a:prstGeom>
        </p:spPr>
      </p:pic>
    </p:spTree>
    <p:extLst>
      <p:ext uri="{BB962C8B-B14F-4D97-AF65-F5344CB8AC3E}">
        <p14:creationId xmlns:p14="http://schemas.microsoft.com/office/powerpoint/2010/main" val="2639123994"/>
      </p:ext>
    </p:extLst>
  </p:cSld>
  <p:clrMapOvr>
    <a:masterClrMapping/>
  </p:clrMapOvr>
</p:sld>
</file>

<file path=ppt/theme/theme1.xml><?xml version="1.0" encoding="utf-8"?>
<a:theme xmlns:a="http://schemas.openxmlformats.org/drawingml/2006/main" name="Dissemination of Afro-Brazilian Culture Social Media Strategy by Slidesgo">
  <a:themeElements>
    <a:clrScheme name="Simple Light">
      <a:dk1>
        <a:srgbClr val="2C0105"/>
      </a:dk1>
      <a:lt1>
        <a:srgbClr val="F9CC89"/>
      </a:lt1>
      <a:dk2>
        <a:srgbClr val="F3B900"/>
      </a:dk2>
      <a:lt2>
        <a:srgbClr val="EDFFF4"/>
      </a:lt2>
      <a:accent1>
        <a:srgbClr val="5888E3"/>
      </a:accent1>
      <a:accent2>
        <a:srgbClr val="FFFFFF"/>
      </a:accent2>
      <a:accent3>
        <a:srgbClr val="FFFFFF"/>
      </a:accent3>
      <a:accent4>
        <a:srgbClr val="FFFFFF"/>
      </a:accent4>
      <a:accent5>
        <a:srgbClr val="FFFFFF"/>
      </a:accent5>
      <a:accent6>
        <a:srgbClr val="FFFFFF"/>
      </a:accent6>
      <a:hlink>
        <a:srgbClr val="2C0105"/>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150</TotalTime>
  <Words>332</Words>
  <Application>Microsoft Office PowerPoint</Application>
  <PresentationFormat>On-screen Show (16:9)</PresentationFormat>
  <Paragraphs>41</Paragraphs>
  <Slides>9</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Londrina Solid</vt:lpstr>
      <vt:lpstr>Quicksand Medium</vt:lpstr>
      <vt:lpstr>Anek Devanagari</vt:lpstr>
      <vt:lpstr>Dissemination of Afro-Brazilian Culture Social Media Strategy by Slidesgo</vt:lpstr>
      <vt:lpstr>The Situation and Events that Shifted the Managing Process From Government to Governance</vt:lpstr>
      <vt:lpstr>01</vt:lpstr>
      <vt:lpstr>Introduction </vt:lpstr>
      <vt:lpstr> Complexity of Issues</vt:lpstr>
      <vt:lpstr> Rise of Civil Society and NGOs</vt:lpstr>
      <vt:lpstr>Digital Transformation and Technology</vt:lpstr>
      <vt:lpstr>Conclusion </vt:lpstr>
      <vt:lpstr>Reference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Describe the Situation and Events that Shifted the Managing Process From Government to Governance</dc:title>
  <cp:lastModifiedBy>Maher Fattouh</cp:lastModifiedBy>
  <cp:revision>4</cp:revision>
  <dcterms:modified xsi:type="dcterms:W3CDTF">2023-12-20T08:44:16Z</dcterms:modified>
</cp:coreProperties>
</file>