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5"/>
  </p:notesMasterIdLst>
  <p:sldIdLst>
    <p:sldId id="256" r:id="rId2"/>
    <p:sldId id="258" r:id="rId3"/>
    <p:sldId id="272" r:id="rId4"/>
    <p:sldId id="260" r:id="rId5"/>
    <p:sldId id="259" r:id="rId6"/>
    <p:sldId id="302" r:id="rId7"/>
    <p:sldId id="261" r:id="rId8"/>
    <p:sldId id="305" r:id="rId9"/>
    <p:sldId id="269" r:id="rId10"/>
    <p:sldId id="310" r:id="rId11"/>
    <p:sldId id="311" r:id="rId12"/>
    <p:sldId id="306" r:id="rId13"/>
    <p:sldId id="280" r:id="rId14"/>
  </p:sldIdLst>
  <p:sldSz cx="9144000" cy="5143500" type="screen16x9"/>
  <p:notesSz cx="6858000" cy="9144000"/>
  <p:embeddedFontLst>
    <p:embeddedFont>
      <p:font typeface="Arimo" panose="020B0604020202020204" charset="0"/>
      <p:regular r:id="rId16"/>
      <p:bold r:id="rId17"/>
      <p:italic r:id="rId18"/>
      <p:boldItalic r:id="rId19"/>
    </p:embeddedFont>
    <p:embeddedFont>
      <p:font typeface="Bebas Neue" panose="020B0604020202020204" charset="0"/>
      <p:regular r:id="rId20"/>
    </p:embeddedFont>
    <p:embeddedFont>
      <p:font typeface="Lexend Deca Medium" panose="020B0604020202020204" charset="0"/>
      <p:regular r:id="rId21"/>
      <p:bold r:id="rId22"/>
    </p:embeddedFont>
    <p:embeddedFont>
      <p:font typeface="Montserrat" panose="020B0604020202020204" charset="0"/>
      <p:regular r:id="rId23"/>
      <p:bold r:id="rId24"/>
      <p:italic r:id="rId25"/>
      <p:boldItalic r:id="rId26"/>
    </p:embeddedFont>
    <p:embeddedFont>
      <p:font typeface="Anaheim" panose="020B0604020202020204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B4F12C3-21B2-4475-AF4E-227DBA28A992}">
  <a:tblStyle styleId="{BB4F12C3-21B2-4475-AF4E-227DBA28A99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56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0" name="Google Shape;243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1" name="Google Shape;243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Google Shape;3137;g138315e38fd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8" name="Google Shape;3138;g138315e38fd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3789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Google Shape;3137;g138315e38fd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8" name="Google Shape;3138;g138315e38fd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16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5" name="Google Shape;2915;g138315e38fd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6" name="Google Shape;2916;g138315e38fd_0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8355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9" name="Google Shape;3439;g1464f29f649_0_6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0" name="Google Shape;3440;g1464f29f649_0_6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2" name="Google Shape;2592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3" name="Google Shape;2593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7" name="Google Shape;3137;g138315e38fd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8" name="Google Shape;3138;g138315e38fd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9" name="Google Shape;2639;g138315e38fd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0" name="Google Shape;2640;g138315e38fd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9" name="Google Shape;2609;g13887cbfa65_0_8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0" name="Google Shape;2610;g13887cbfa65_0_8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9" name="Google Shape;2639;g138315e38fd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0" name="Google Shape;2640;g138315e38fd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9089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2" name="Google Shape;2742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3" name="Google Shape;2743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2" name="Google Shape;2742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3" name="Google Shape;2743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3203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g1464f29f649_0_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9" name="Google Shape;3099;g1464f29f649_0_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933174"/>
            <a:ext cx="4328100" cy="279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373072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7860900" y="539500"/>
            <a:ext cx="1139750" cy="465550"/>
            <a:chOff x="4296650" y="4168800"/>
            <a:chExt cx="1139750" cy="465550"/>
          </a:xfrm>
        </p:grpSpPr>
        <p:sp>
          <p:nvSpPr>
            <p:cNvPr id="12" name="Google Shape;12;p2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830150" y="0"/>
            <a:ext cx="2409850" cy="887925"/>
            <a:chOff x="1134050" y="769575"/>
            <a:chExt cx="2409850" cy="887925"/>
          </a:xfrm>
        </p:grpSpPr>
        <p:sp>
          <p:nvSpPr>
            <p:cNvPr id="27" name="Google Shape;27;p2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5" name="Google Shape;45;p2"/>
          <p:cNvGrpSpPr/>
          <p:nvPr/>
        </p:nvGrpSpPr>
        <p:grpSpPr>
          <a:xfrm>
            <a:off x="830150" y="0"/>
            <a:ext cx="263750" cy="452450"/>
            <a:chOff x="1912425" y="756475"/>
            <a:chExt cx="263750" cy="452450"/>
          </a:xfrm>
        </p:grpSpPr>
        <p:sp>
          <p:nvSpPr>
            <p:cNvPr id="46" name="Google Shape;46;p2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9" name="Google Shape;49;p2"/>
          <p:cNvGrpSpPr/>
          <p:nvPr/>
        </p:nvGrpSpPr>
        <p:grpSpPr>
          <a:xfrm>
            <a:off x="0" y="3383991"/>
            <a:ext cx="320124" cy="1759172"/>
            <a:chOff x="164300" y="3082350"/>
            <a:chExt cx="228025" cy="1253150"/>
          </a:xfrm>
        </p:grpSpPr>
        <p:sp>
          <p:nvSpPr>
            <p:cNvPr id="50" name="Google Shape;50;p2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6" name="Google Shape;76;p2"/>
          <p:cNvGrpSpPr/>
          <p:nvPr/>
        </p:nvGrpSpPr>
        <p:grpSpPr>
          <a:xfrm>
            <a:off x="3800775" y="4604000"/>
            <a:ext cx="263750" cy="452450"/>
            <a:chOff x="1912425" y="756475"/>
            <a:chExt cx="263750" cy="452450"/>
          </a:xfrm>
        </p:grpSpPr>
        <p:sp>
          <p:nvSpPr>
            <p:cNvPr id="77" name="Google Shape;77;p2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0" name="Google Shape;80;p2"/>
          <p:cNvGrpSpPr/>
          <p:nvPr/>
        </p:nvGrpSpPr>
        <p:grpSpPr>
          <a:xfrm>
            <a:off x="7744525" y="0"/>
            <a:ext cx="263750" cy="452450"/>
            <a:chOff x="1912425" y="756475"/>
            <a:chExt cx="263750" cy="452450"/>
          </a:xfrm>
        </p:grpSpPr>
        <p:sp>
          <p:nvSpPr>
            <p:cNvPr id="81" name="Google Shape;81;p2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4" name="Google Shape;84;p2"/>
          <p:cNvGrpSpPr/>
          <p:nvPr/>
        </p:nvGrpSpPr>
        <p:grpSpPr>
          <a:xfrm rot="-5400000">
            <a:off x="3832973" y="4395376"/>
            <a:ext cx="1132389" cy="417236"/>
            <a:chOff x="1134050" y="769575"/>
            <a:chExt cx="2409850" cy="887925"/>
          </a:xfrm>
        </p:grpSpPr>
        <p:sp>
          <p:nvSpPr>
            <p:cNvPr id="85" name="Google Shape;85;p2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3" name="Google Shape;103;p2"/>
          <p:cNvSpPr>
            <a:spLocks noGrp="1"/>
          </p:cNvSpPr>
          <p:nvPr>
            <p:ph type="pic" idx="2"/>
          </p:nvPr>
        </p:nvSpPr>
        <p:spPr>
          <a:xfrm>
            <a:off x="5418500" y="1126850"/>
            <a:ext cx="2961000" cy="287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18" name="Google Shape;1418;p19"/>
          <p:cNvSpPr txBox="1">
            <a:spLocks noGrp="1"/>
          </p:cNvSpPr>
          <p:nvPr>
            <p:ph type="subTitle" idx="1"/>
          </p:nvPr>
        </p:nvSpPr>
        <p:spPr>
          <a:xfrm>
            <a:off x="720125" y="2960225"/>
            <a:ext cx="23928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9" name="Google Shape;1419;p19"/>
          <p:cNvSpPr txBox="1">
            <a:spLocks noGrp="1"/>
          </p:cNvSpPr>
          <p:nvPr>
            <p:ph type="subTitle" idx="2"/>
          </p:nvPr>
        </p:nvSpPr>
        <p:spPr>
          <a:xfrm>
            <a:off x="3375600" y="2960225"/>
            <a:ext cx="23928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0" name="Google Shape;1420;p19"/>
          <p:cNvSpPr txBox="1">
            <a:spLocks noGrp="1"/>
          </p:cNvSpPr>
          <p:nvPr>
            <p:ph type="subTitle" idx="3"/>
          </p:nvPr>
        </p:nvSpPr>
        <p:spPr>
          <a:xfrm>
            <a:off x="6031075" y="2960225"/>
            <a:ext cx="23928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1" name="Google Shape;1421;p19"/>
          <p:cNvSpPr txBox="1">
            <a:spLocks noGrp="1"/>
          </p:cNvSpPr>
          <p:nvPr>
            <p:ph type="subTitle" idx="4"/>
          </p:nvPr>
        </p:nvSpPr>
        <p:spPr>
          <a:xfrm>
            <a:off x="720125" y="2597275"/>
            <a:ext cx="2392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2" name="Google Shape;1422;p19"/>
          <p:cNvSpPr txBox="1">
            <a:spLocks noGrp="1"/>
          </p:cNvSpPr>
          <p:nvPr>
            <p:ph type="subTitle" idx="5"/>
          </p:nvPr>
        </p:nvSpPr>
        <p:spPr>
          <a:xfrm>
            <a:off x="3375600" y="2597275"/>
            <a:ext cx="2392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3" name="Google Shape;1423;p19"/>
          <p:cNvSpPr txBox="1">
            <a:spLocks noGrp="1"/>
          </p:cNvSpPr>
          <p:nvPr>
            <p:ph type="subTitle" idx="6"/>
          </p:nvPr>
        </p:nvSpPr>
        <p:spPr>
          <a:xfrm>
            <a:off x="6031075" y="2597275"/>
            <a:ext cx="2392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1424" name="Google Shape;1424;p19"/>
          <p:cNvGrpSpPr/>
          <p:nvPr/>
        </p:nvGrpSpPr>
        <p:grpSpPr>
          <a:xfrm>
            <a:off x="7297113" y="4164675"/>
            <a:ext cx="1971425" cy="1971100"/>
            <a:chOff x="3073575" y="1606875"/>
            <a:chExt cx="1971425" cy="1971100"/>
          </a:xfrm>
        </p:grpSpPr>
        <p:sp>
          <p:nvSpPr>
            <p:cNvPr id="1425" name="Google Shape;1425;p19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6" name="Google Shape;1426;p19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7" name="Google Shape;1427;p19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8" name="Google Shape;1428;p19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9" name="Google Shape;1429;p19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0" name="Google Shape;1430;p19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1" name="Google Shape;1431;p19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2" name="Google Shape;1432;p19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3" name="Google Shape;1433;p19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4" name="Google Shape;1434;p19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5" name="Google Shape;1435;p19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6" name="Google Shape;1436;p19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7" name="Google Shape;1437;p19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8" name="Google Shape;1438;p19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9" name="Google Shape;1439;p19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0" name="Google Shape;1440;p19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1" name="Google Shape;1441;p19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2" name="Google Shape;1442;p19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3" name="Google Shape;1443;p19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4" name="Google Shape;1444;p19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5" name="Google Shape;1445;p19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6" name="Google Shape;1446;p19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7" name="Google Shape;1447;p19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8" name="Google Shape;1448;p19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449" name="Google Shape;1449;p19"/>
          <p:cNvGrpSpPr/>
          <p:nvPr/>
        </p:nvGrpSpPr>
        <p:grpSpPr>
          <a:xfrm>
            <a:off x="8141151" y="3"/>
            <a:ext cx="579251" cy="1192316"/>
            <a:chOff x="6909475" y="2841550"/>
            <a:chExt cx="647425" cy="1101650"/>
          </a:xfrm>
        </p:grpSpPr>
        <p:sp>
          <p:nvSpPr>
            <p:cNvPr id="1450" name="Google Shape;1450;p19"/>
            <p:cNvSpPr/>
            <p:nvPr/>
          </p:nvSpPr>
          <p:spPr>
            <a:xfrm>
              <a:off x="6909775" y="389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1" name="Google Shape;1451;p19"/>
            <p:cNvSpPr/>
            <p:nvPr/>
          </p:nvSpPr>
          <p:spPr>
            <a:xfrm>
              <a:off x="6909475" y="384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2" name="Google Shape;1452;p19"/>
            <p:cNvSpPr/>
            <p:nvPr/>
          </p:nvSpPr>
          <p:spPr>
            <a:xfrm>
              <a:off x="6909775" y="3792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3" name="Google Shape;1453;p19"/>
            <p:cNvSpPr/>
            <p:nvPr/>
          </p:nvSpPr>
          <p:spPr>
            <a:xfrm>
              <a:off x="6909475" y="374285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4" name="Google Shape;1454;p19"/>
            <p:cNvSpPr/>
            <p:nvPr/>
          </p:nvSpPr>
          <p:spPr>
            <a:xfrm>
              <a:off x="6909775" y="369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5" name="Google Shape;1455;p19"/>
            <p:cNvSpPr/>
            <p:nvPr/>
          </p:nvSpPr>
          <p:spPr>
            <a:xfrm>
              <a:off x="6909475" y="364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6" name="Google Shape;1456;p19"/>
            <p:cNvSpPr/>
            <p:nvPr/>
          </p:nvSpPr>
          <p:spPr>
            <a:xfrm>
              <a:off x="6909775" y="359252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7" name="Google Shape;1457;p19"/>
            <p:cNvSpPr/>
            <p:nvPr/>
          </p:nvSpPr>
          <p:spPr>
            <a:xfrm>
              <a:off x="6909775" y="35425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73" y="2013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8" name="Google Shape;1458;p19"/>
            <p:cNvSpPr/>
            <p:nvPr/>
          </p:nvSpPr>
          <p:spPr>
            <a:xfrm>
              <a:off x="6909775" y="3492525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9" name="Google Shape;1459;p19"/>
            <p:cNvSpPr/>
            <p:nvPr/>
          </p:nvSpPr>
          <p:spPr>
            <a:xfrm>
              <a:off x="6909775" y="34422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0" name="Google Shape;1460;p19"/>
            <p:cNvSpPr/>
            <p:nvPr/>
          </p:nvSpPr>
          <p:spPr>
            <a:xfrm>
              <a:off x="6909475" y="339222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1" name="Google Shape;1461;p19"/>
            <p:cNvSpPr/>
            <p:nvPr/>
          </p:nvSpPr>
          <p:spPr>
            <a:xfrm>
              <a:off x="6909775" y="33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2" name="Google Shape;1462;p19"/>
            <p:cNvSpPr/>
            <p:nvPr/>
          </p:nvSpPr>
          <p:spPr>
            <a:xfrm>
              <a:off x="6909475" y="329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3" name="Google Shape;1463;p19"/>
            <p:cNvSpPr/>
            <p:nvPr/>
          </p:nvSpPr>
          <p:spPr>
            <a:xfrm>
              <a:off x="6909775" y="32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4" name="Google Shape;1464;p19"/>
            <p:cNvSpPr/>
            <p:nvPr/>
          </p:nvSpPr>
          <p:spPr>
            <a:xfrm>
              <a:off x="6909475" y="319220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0"/>
                  </a:lnTo>
                  <a:lnTo>
                    <a:pt x="25885" y="2000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5" name="Google Shape;1465;p19"/>
            <p:cNvSpPr/>
            <p:nvPr/>
          </p:nvSpPr>
          <p:spPr>
            <a:xfrm>
              <a:off x="6909775" y="314187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6" name="Google Shape;1466;p19"/>
            <p:cNvSpPr/>
            <p:nvPr/>
          </p:nvSpPr>
          <p:spPr>
            <a:xfrm>
              <a:off x="6909475" y="309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7" name="Google Shape;1467;p19"/>
            <p:cNvSpPr/>
            <p:nvPr/>
          </p:nvSpPr>
          <p:spPr>
            <a:xfrm>
              <a:off x="6909775" y="304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8" name="Google Shape;1468;p19"/>
            <p:cNvSpPr/>
            <p:nvPr/>
          </p:nvSpPr>
          <p:spPr>
            <a:xfrm>
              <a:off x="6909775" y="299187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9" name="Google Shape;1469;p19"/>
            <p:cNvSpPr/>
            <p:nvPr/>
          </p:nvSpPr>
          <p:spPr>
            <a:xfrm>
              <a:off x="6909775" y="2941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0" name="Google Shape;1470;p19"/>
            <p:cNvSpPr/>
            <p:nvPr/>
          </p:nvSpPr>
          <p:spPr>
            <a:xfrm>
              <a:off x="6909775" y="2891850"/>
              <a:ext cx="646825" cy="50025"/>
            </a:xfrm>
            <a:custGeom>
              <a:avLst/>
              <a:gdLst/>
              <a:ahLst/>
              <a:cxnLst/>
              <a:rect l="l" t="t" r="r" b="b"/>
              <a:pathLst>
                <a:path w="25873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73" y="2001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1" name="Google Shape;1471;p19"/>
            <p:cNvSpPr/>
            <p:nvPr/>
          </p:nvSpPr>
          <p:spPr>
            <a:xfrm>
              <a:off x="6909475" y="2841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472" name="Google Shape;1472;p19"/>
          <p:cNvGrpSpPr/>
          <p:nvPr/>
        </p:nvGrpSpPr>
        <p:grpSpPr>
          <a:xfrm rot="-5400000">
            <a:off x="306526" y="4257728"/>
            <a:ext cx="579251" cy="1192316"/>
            <a:chOff x="6909475" y="2841550"/>
            <a:chExt cx="647425" cy="1101650"/>
          </a:xfrm>
        </p:grpSpPr>
        <p:sp>
          <p:nvSpPr>
            <p:cNvPr id="1473" name="Google Shape;1473;p19"/>
            <p:cNvSpPr/>
            <p:nvPr/>
          </p:nvSpPr>
          <p:spPr>
            <a:xfrm>
              <a:off x="6909775" y="389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4" name="Google Shape;1474;p19"/>
            <p:cNvSpPr/>
            <p:nvPr/>
          </p:nvSpPr>
          <p:spPr>
            <a:xfrm>
              <a:off x="6909475" y="384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5" name="Google Shape;1475;p19"/>
            <p:cNvSpPr/>
            <p:nvPr/>
          </p:nvSpPr>
          <p:spPr>
            <a:xfrm>
              <a:off x="6909775" y="3792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6" name="Google Shape;1476;p19"/>
            <p:cNvSpPr/>
            <p:nvPr/>
          </p:nvSpPr>
          <p:spPr>
            <a:xfrm>
              <a:off x="6909475" y="374285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7" name="Google Shape;1477;p19"/>
            <p:cNvSpPr/>
            <p:nvPr/>
          </p:nvSpPr>
          <p:spPr>
            <a:xfrm>
              <a:off x="6909775" y="369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8" name="Google Shape;1478;p19"/>
            <p:cNvSpPr/>
            <p:nvPr/>
          </p:nvSpPr>
          <p:spPr>
            <a:xfrm>
              <a:off x="6909475" y="364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9" name="Google Shape;1479;p19"/>
            <p:cNvSpPr/>
            <p:nvPr/>
          </p:nvSpPr>
          <p:spPr>
            <a:xfrm>
              <a:off x="6909775" y="359252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0" name="Google Shape;1480;p19"/>
            <p:cNvSpPr/>
            <p:nvPr/>
          </p:nvSpPr>
          <p:spPr>
            <a:xfrm>
              <a:off x="6909775" y="35425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73" y="2013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1" name="Google Shape;1481;p19"/>
            <p:cNvSpPr/>
            <p:nvPr/>
          </p:nvSpPr>
          <p:spPr>
            <a:xfrm>
              <a:off x="6909775" y="3492525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2" name="Google Shape;1482;p19"/>
            <p:cNvSpPr/>
            <p:nvPr/>
          </p:nvSpPr>
          <p:spPr>
            <a:xfrm>
              <a:off x="6909775" y="34422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3" name="Google Shape;1483;p19"/>
            <p:cNvSpPr/>
            <p:nvPr/>
          </p:nvSpPr>
          <p:spPr>
            <a:xfrm>
              <a:off x="6909475" y="339222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4" name="Google Shape;1484;p19"/>
            <p:cNvSpPr/>
            <p:nvPr/>
          </p:nvSpPr>
          <p:spPr>
            <a:xfrm>
              <a:off x="6909775" y="33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5" name="Google Shape;1485;p19"/>
            <p:cNvSpPr/>
            <p:nvPr/>
          </p:nvSpPr>
          <p:spPr>
            <a:xfrm>
              <a:off x="6909475" y="329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6" name="Google Shape;1486;p19"/>
            <p:cNvSpPr/>
            <p:nvPr/>
          </p:nvSpPr>
          <p:spPr>
            <a:xfrm>
              <a:off x="6909775" y="32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7" name="Google Shape;1487;p19"/>
            <p:cNvSpPr/>
            <p:nvPr/>
          </p:nvSpPr>
          <p:spPr>
            <a:xfrm>
              <a:off x="6909475" y="319220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0"/>
                  </a:lnTo>
                  <a:lnTo>
                    <a:pt x="25885" y="2000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8" name="Google Shape;1488;p19"/>
            <p:cNvSpPr/>
            <p:nvPr/>
          </p:nvSpPr>
          <p:spPr>
            <a:xfrm>
              <a:off x="6909775" y="314187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9" name="Google Shape;1489;p19"/>
            <p:cNvSpPr/>
            <p:nvPr/>
          </p:nvSpPr>
          <p:spPr>
            <a:xfrm>
              <a:off x="6909475" y="309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0" name="Google Shape;1490;p19"/>
            <p:cNvSpPr/>
            <p:nvPr/>
          </p:nvSpPr>
          <p:spPr>
            <a:xfrm>
              <a:off x="6909775" y="304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1" name="Google Shape;1491;p19"/>
            <p:cNvSpPr/>
            <p:nvPr/>
          </p:nvSpPr>
          <p:spPr>
            <a:xfrm>
              <a:off x="6909775" y="299187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2" name="Google Shape;1492;p19"/>
            <p:cNvSpPr/>
            <p:nvPr/>
          </p:nvSpPr>
          <p:spPr>
            <a:xfrm>
              <a:off x="6909775" y="2941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3" name="Google Shape;1493;p19"/>
            <p:cNvSpPr/>
            <p:nvPr/>
          </p:nvSpPr>
          <p:spPr>
            <a:xfrm>
              <a:off x="6909775" y="2891850"/>
              <a:ext cx="646825" cy="50025"/>
            </a:xfrm>
            <a:custGeom>
              <a:avLst/>
              <a:gdLst/>
              <a:ahLst/>
              <a:cxnLst/>
              <a:rect l="l" t="t" r="r" b="b"/>
              <a:pathLst>
                <a:path w="25873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73" y="2001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6909475" y="2841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495" name="Google Shape;1495;p19"/>
          <p:cNvGrpSpPr/>
          <p:nvPr/>
        </p:nvGrpSpPr>
        <p:grpSpPr>
          <a:xfrm rot="-5400000">
            <a:off x="-430164" y="3381181"/>
            <a:ext cx="1546883" cy="570048"/>
            <a:chOff x="1134050" y="769575"/>
            <a:chExt cx="2409850" cy="887925"/>
          </a:xfrm>
        </p:grpSpPr>
        <p:sp>
          <p:nvSpPr>
            <p:cNvPr id="1496" name="Google Shape;1496;p19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14" name="Google Shape;1514;p19"/>
          <p:cNvGrpSpPr/>
          <p:nvPr/>
        </p:nvGrpSpPr>
        <p:grpSpPr>
          <a:xfrm rot="5400000">
            <a:off x="94338" y="27813"/>
            <a:ext cx="263750" cy="452450"/>
            <a:chOff x="1912425" y="756475"/>
            <a:chExt cx="263750" cy="452450"/>
          </a:xfrm>
        </p:grpSpPr>
        <p:sp>
          <p:nvSpPr>
            <p:cNvPr id="1515" name="Google Shape;1515;p19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18" name="Google Shape;1518;p19"/>
          <p:cNvGrpSpPr/>
          <p:nvPr/>
        </p:nvGrpSpPr>
        <p:grpSpPr>
          <a:xfrm>
            <a:off x="8802313" y="4691038"/>
            <a:ext cx="263750" cy="452450"/>
            <a:chOff x="1912425" y="756475"/>
            <a:chExt cx="263750" cy="452450"/>
          </a:xfrm>
        </p:grpSpPr>
        <p:sp>
          <p:nvSpPr>
            <p:cNvPr id="1519" name="Google Shape;1519;p19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1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" name="Google Shape;1874;p23"/>
          <p:cNvSpPr txBox="1">
            <a:spLocks noGrp="1"/>
          </p:cNvSpPr>
          <p:nvPr>
            <p:ph type="title"/>
          </p:nvPr>
        </p:nvSpPr>
        <p:spPr>
          <a:xfrm>
            <a:off x="1845000" y="431175"/>
            <a:ext cx="5454000" cy="12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8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75" name="Google Shape;1875;p23"/>
          <p:cNvSpPr txBox="1">
            <a:spLocks noGrp="1"/>
          </p:cNvSpPr>
          <p:nvPr>
            <p:ph type="subTitle" idx="1"/>
          </p:nvPr>
        </p:nvSpPr>
        <p:spPr>
          <a:xfrm>
            <a:off x="2347900" y="2037425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6" name="Google Shape;1876;p23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CREDITS: This presentation template was created by </a:t>
            </a:r>
            <a:r>
              <a:rPr lang="en" sz="1200" u="sng">
                <a:solidFill>
                  <a:schemeClr val="hlink"/>
                </a:solidFill>
                <a:latin typeface="Arimo"/>
                <a:ea typeface="Arimo"/>
                <a:cs typeface="Arimo"/>
                <a:sym typeface="Arimo"/>
                <a:hlinkClick r:id="rId2"/>
              </a:rPr>
              <a:t>Slidesgo</a:t>
            </a:r>
            <a:r>
              <a:rPr lang="en" sz="12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, and includes icons by </a:t>
            </a:r>
            <a:r>
              <a:rPr lang="en" sz="1200" u="sng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, and infographics &amp; images by </a:t>
            </a:r>
            <a:r>
              <a:rPr lang="en" sz="1200" u="sng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u="sng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sz="1200" u="sng" dirty="0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1877" name="Google Shape;1877;p23"/>
          <p:cNvGrpSpPr/>
          <p:nvPr/>
        </p:nvGrpSpPr>
        <p:grpSpPr>
          <a:xfrm>
            <a:off x="7225363" y="3334550"/>
            <a:ext cx="1971425" cy="1971100"/>
            <a:chOff x="3073575" y="1606875"/>
            <a:chExt cx="1971425" cy="1971100"/>
          </a:xfrm>
        </p:grpSpPr>
        <p:sp>
          <p:nvSpPr>
            <p:cNvPr id="1878" name="Google Shape;1878;p23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4" name="Google Shape;1894;p23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5" name="Google Shape;1895;p23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6" name="Google Shape;1896;p23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7" name="Google Shape;1897;p23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8" name="Google Shape;1898;p23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9" name="Google Shape;1899;p23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0" name="Google Shape;1900;p23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1" name="Google Shape;1901;p23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02" name="Google Shape;1902;p23"/>
          <p:cNvGrpSpPr/>
          <p:nvPr/>
        </p:nvGrpSpPr>
        <p:grpSpPr>
          <a:xfrm>
            <a:off x="575411" y="4604006"/>
            <a:ext cx="1546883" cy="570048"/>
            <a:chOff x="1134050" y="769575"/>
            <a:chExt cx="2409850" cy="887925"/>
          </a:xfrm>
        </p:grpSpPr>
        <p:sp>
          <p:nvSpPr>
            <p:cNvPr id="1903" name="Google Shape;1903;p23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4" name="Google Shape;1904;p23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5" name="Google Shape;1905;p23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6" name="Google Shape;1906;p23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7" name="Google Shape;1907;p23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8" name="Google Shape;1908;p23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9" name="Google Shape;1909;p23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5" name="Google Shape;1915;p23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6" name="Google Shape;1916;p23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7" name="Google Shape;1917;p23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8" name="Google Shape;1918;p23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9" name="Google Shape;1919;p23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0" name="Google Shape;1920;p23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21" name="Google Shape;1921;p23"/>
          <p:cNvGrpSpPr/>
          <p:nvPr/>
        </p:nvGrpSpPr>
        <p:grpSpPr>
          <a:xfrm rot="10800000">
            <a:off x="188688" y="4691038"/>
            <a:ext cx="263750" cy="452450"/>
            <a:chOff x="1912425" y="756475"/>
            <a:chExt cx="263750" cy="452450"/>
          </a:xfrm>
        </p:grpSpPr>
        <p:sp>
          <p:nvSpPr>
            <p:cNvPr id="1922" name="Google Shape;1922;p2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3" name="Google Shape;1923;p2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4" name="Google Shape;1924;p2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25" name="Google Shape;1925;p23"/>
          <p:cNvGrpSpPr/>
          <p:nvPr/>
        </p:nvGrpSpPr>
        <p:grpSpPr>
          <a:xfrm rot="5400000">
            <a:off x="8247300" y="826301"/>
            <a:ext cx="908272" cy="334659"/>
            <a:chOff x="1134050" y="769575"/>
            <a:chExt cx="2409850" cy="887925"/>
          </a:xfrm>
        </p:grpSpPr>
        <p:sp>
          <p:nvSpPr>
            <p:cNvPr id="1926" name="Google Shape;1926;p23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7" name="Google Shape;1927;p23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8" name="Google Shape;1928;p23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9" name="Google Shape;1929;p23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0" name="Google Shape;1930;p23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1" name="Google Shape;1931;p23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2" name="Google Shape;1932;p23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3" name="Google Shape;1933;p23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4" name="Google Shape;1934;p23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5" name="Google Shape;1935;p23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6" name="Google Shape;1936;p23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7" name="Google Shape;1937;p23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8" name="Google Shape;1938;p23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9" name="Google Shape;1939;p23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0" name="Google Shape;1940;p23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1" name="Google Shape;1941;p23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44" name="Google Shape;1944;p23"/>
          <p:cNvGrpSpPr/>
          <p:nvPr/>
        </p:nvGrpSpPr>
        <p:grpSpPr>
          <a:xfrm>
            <a:off x="7729025" y="-6550"/>
            <a:ext cx="1139750" cy="465550"/>
            <a:chOff x="4296650" y="4168800"/>
            <a:chExt cx="1139750" cy="465550"/>
          </a:xfrm>
        </p:grpSpPr>
        <p:sp>
          <p:nvSpPr>
            <p:cNvPr id="1945" name="Google Shape;1945;p2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6" name="Google Shape;1946;p2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7" name="Google Shape;1947;p2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2" name="Google Shape;1952;p2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3" name="Google Shape;1953;p2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6" name="Google Shape;1956;p2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7" name="Google Shape;1957;p2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8" name="Google Shape;1958;p2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59" name="Google Shape;1959;p23"/>
          <p:cNvGrpSpPr/>
          <p:nvPr/>
        </p:nvGrpSpPr>
        <p:grpSpPr>
          <a:xfrm>
            <a:off x="-549150" y="539500"/>
            <a:ext cx="1971425" cy="1971100"/>
            <a:chOff x="3073575" y="1606875"/>
            <a:chExt cx="1971425" cy="1971100"/>
          </a:xfrm>
        </p:grpSpPr>
        <p:sp>
          <p:nvSpPr>
            <p:cNvPr id="1960" name="Google Shape;1960;p23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3" name="Google Shape;1963;p23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4" name="Google Shape;1964;p23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8" name="Google Shape;1978;p23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9" name="Google Shape;1979;p23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0" name="Google Shape;1980;p23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1" name="Google Shape;1981;p23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2" name="Google Shape;1982;p23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3" name="Google Shape;1983;p23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84" name="Google Shape;1984;p23"/>
          <p:cNvGrpSpPr/>
          <p:nvPr/>
        </p:nvGrpSpPr>
        <p:grpSpPr>
          <a:xfrm rot="-5400000">
            <a:off x="-350200" y="2131775"/>
            <a:ext cx="1139750" cy="465550"/>
            <a:chOff x="4296650" y="4168800"/>
            <a:chExt cx="1139750" cy="465550"/>
          </a:xfrm>
        </p:grpSpPr>
        <p:sp>
          <p:nvSpPr>
            <p:cNvPr id="1985" name="Google Shape;1985;p2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6" name="Google Shape;1986;p2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7" name="Google Shape;1987;p2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8" name="Google Shape;1988;p2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9" name="Google Shape;1989;p2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0" name="Google Shape;1990;p2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1" name="Google Shape;1991;p2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2" name="Google Shape;1992;p2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3" name="Google Shape;1993;p2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4" name="Google Shape;1994;p2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5" name="Google Shape;1995;p2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6" name="Google Shape;1996;p2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7" name="Google Shape;1997;p2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8" name="Google Shape;1998;p2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999" name="Google Shape;1999;p23"/>
          <p:cNvGrpSpPr/>
          <p:nvPr/>
        </p:nvGrpSpPr>
        <p:grpSpPr>
          <a:xfrm>
            <a:off x="393100" y="-6559"/>
            <a:ext cx="320124" cy="1759172"/>
            <a:chOff x="164300" y="3082350"/>
            <a:chExt cx="228025" cy="1253150"/>
          </a:xfrm>
        </p:grpSpPr>
        <p:sp>
          <p:nvSpPr>
            <p:cNvPr id="2000" name="Google Shape;2000;p23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1" name="Google Shape;2001;p23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2" name="Google Shape;2002;p23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3" name="Google Shape;2003;p23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4" name="Google Shape;2004;p23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5" name="Google Shape;2005;p23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6" name="Google Shape;2006;p23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7" name="Google Shape;2007;p23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8" name="Google Shape;2008;p23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9" name="Google Shape;2009;p23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0" name="Google Shape;2010;p23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1" name="Google Shape;2011;p23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2" name="Google Shape;2012;p23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3" name="Google Shape;2013;p23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4" name="Google Shape;2014;p23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5" name="Google Shape;2015;p23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6" name="Google Shape;2016;p23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7" name="Google Shape;2017;p23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8" name="Google Shape;2018;p23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9" name="Google Shape;2019;p23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0" name="Google Shape;2020;p23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1" name="Google Shape;2021;p23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2" name="Google Shape;2022;p23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3" name="Google Shape;2023;p23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4" name="Google Shape;2024;p23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5" name="Google Shape;2025;p23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26" name="Google Shape;2026;p23"/>
          <p:cNvGrpSpPr/>
          <p:nvPr/>
        </p:nvGrpSpPr>
        <p:grpSpPr>
          <a:xfrm rot="5400000">
            <a:off x="8785888" y="3240188"/>
            <a:ext cx="263750" cy="452450"/>
            <a:chOff x="1912425" y="756475"/>
            <a:chExt cx="263750" cy="452450"/>
          </a:xfrm>
        </p:grpSpPr>
        <p:sp>
          <p:nvSpPr>
            <p:cNvPr id="2027" name="Google Shape;2027;p2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8" name="Google Shape;2028;p2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9" name="Google Shape;2029;p2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1" name="Google Shape;2031;p24"/>
          <p:cNvGrpSpPr/>
          <p:nvPr/>
        </p:nvGrpSpPr>
        <p:grpSpPr>
          <a:xfrm>
            <a:off x="8073563" y="-942775"/>
            <a:ext cx="1971425" cy="1971100"/>
            <a:chOff x="3073575" y="1606875"/>
            <a:chExt cx="1971425" cy="1971100"/>
          </a:xfrm>
        </p:grpSpPr>
        <p:sp>
          <p:nvSpPr>
            <p:cNvPr id="2032" name="Google Shape;2032;p24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3" name="Google Shape;2033;p24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4" name="Google Shape;2034;p24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5" name="Google Shape;2035;p24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6" name="Google Shape;2036;p24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7" name="Google Shape;2037;p24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8" name="Google Shape;2038;p24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9" name="Google Shape;2039;p24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0" name="Google Shape;2040;p24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1" name="Google Shape;2041;p24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2" name="Google Shape;2042;p24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3" name="Google Shape;2043;p24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4" name="Google Shape;2044;p24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5" name="Google Shape;2045;p24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6" name="Google Shape;2046;p24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7" name="Google Shape;2047;p24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8" name="Google Shape;2048;p24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9" name="Google Shape;2049;p24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0" name="Google Shape;2050;p24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1" name="Google Shape;2051;p24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2" name="Google Shape;2052;p24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3" name="Google Shape;2053;p24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4" name="Google Shape;2054;p24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5" name="Google Shape;2055;p24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56" name="Google Shape;2056;p24"/>
          <p:cNvGrpSpPr/>
          <p:nvPr/>
        </p:nvGrpSpPr>
        <p:grpSpPr>
          <a:xfrm>
            <a:off x="11" y="4604006"/>
            <a:ext cx="1546883" cy="570048"/>
            <a:chOff x="1134050" y="769575"/>
            <a:chExt cx="2409850" cy="887925"/>
          </a:xfrm>
        </p:grpSpPr>
        <p:sp>
          <p:nvSpPr>
            <p:cNvPr id="2057" name="Google Shape;2057;p24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8" name="Google Shape;2058;p24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9" name="Google Shape;2059;p24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0" name="Google Shape;2060;p24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1" name="Google Shape;2061;p24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2" name="Google Shape;2062;p24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3" name="Google Shape;2063;p24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4" name="Google Shape;2064;p24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5" name="Google Shape;2065;p24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6" name="Google Shape;2066;p24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7" name="Google Shape;2067;p24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8" name="Google Shape;2068;p24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9" name="Google Shape;2069;p24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0" name="Google Shape;2070;p24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1" name="Google Shape;2071;p24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2" name="Google Shape;2072;p24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3" name="Google Shape;2073;p24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4" name="Google Shape;2074;p24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75" name="Google Shape;2075;p24"/>
          <p:cNvGrpSpPr/>
          <p:nvPr/>
        </p:nvGrpSpPr>
        <p:grpSpPr>
          <a:xfrm rot="-5400000">
            <a:off x="-89425" y="478175"/>
            <a:ext cx="1139750" cy="465550"/>
            <a:chOff x="4296650" y="4168800"/>
            <a:chExt cx="1139750" cy="465550"/>
          </a:xfrm>
        </p:grpSpPr>
        <p:sp>
          <p:nvSpPr>
            <p:cNvPr id="2076" name="Google Shape;2076;p24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7" name="Google Shape;2077;p24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8" name="Google Shape;2078;p24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9" name="Google Shape;2079;p24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0" name="Google Shape;2080;p24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1" name="Google Shape;2081;p24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2" name="Google Shape;2082;p24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3" name="Google Shape;2083;p24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4" name="Google Shape;2084;p24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5" name="Google Shape;2085;p24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6" name="Google Shape;2086;p24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7" name="Google Shape;2087;p24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8" name="Google Shape;2088;p24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9" name="Google Shape;2089;p24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90" name="Google Shape;2090;p24"/>
          <p:cNvGrpSpPr/>
          <p:nvPr/>
        </p:nvGrpSpPr>
        <p:grpSpPr>
          <a:xfrm rot="-5400000">
            <a:off x="8328050" y="4436676"/>
            <a:ext cx="908272" cy="334659"/>
            <a:chOff x="1134050" y="769575"/>
            <a:chExt cx="2409850" cy="887925"/>
          </a:xfrm>
        </p:grpSpPr>
        <p:sp>
          <p:nvSpPr>
            <p:cNvPr id="2091" name="Google Shape;2091;p24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2" name="Google Shape;2092;p24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3" name="Google Shape;2093;p24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4" name="Google Shape;2094;p24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5" name="Google Shape;2095;p24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6" name="Google Shape;2096;p24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7" name="Google Shape;2097;p24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8" name="Google Shape;2098;p24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9" name="Google Shape;2099;p24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0" name="Google Shape;2100;p24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09" name="Google Shape;2109;p24"/>
          <p:cNvGrpSpPr/>
          <p:nvPr/>
        </p:nvGrpSpPr>
        <p:grpSpPr>
          <a:xfrm rot="10800000">
            <a:off x="8430763" y="-12"/>
            <a:ext cx="263750" cy="452450"/>
            <a:chOff x="1912425" y="756475"/>
            <a:chExt cx="263750" cy="452450"/>
          </a:xfrm>
        </p:grpSpPr>
        <p:sp>
          <p:nvSpPr>
            <p:cNvPr id="2110" name="Google Shape;2110;p24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1" name="Google Shape;2111;p24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2" name="Google Shape;2112;p24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4" name="Google Shape;2114;p25"/>
          <p:cNvGrpSpPr/>
          <p:nvPr/>
        </p:nvGrpSpPr>
        <p:grpSpPr>
          <a:xfrm>
            <a:off x="-708487" y="4048325"/>
            <a:ext cx="1971425" cy="1971100"/>
            <a:chOff x="3073575" y="1606875"/>
            <a:chExt cx="1971425" cy="1971100"/>
          </a:xfrm>
        </p:grpSpPr>
        <p:sp>
          <p:nvSpPr>
            <p:cNvPr id="2115" name="Google Shape;2115;p25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6" name="Google Shape;2116;p25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7" name="Google Shape;2117;p25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8" name="Google Shape;2118;p25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9" name="Google Shape;2119;p25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0" name="Google Shape;2120;p25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1" name="Google Shape;2121;p25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2" name="Google Shape;2122;p25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3" name="Google Shape;2123;p25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4" name="Google Shape;2124;p25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5" name="Google Shape;2125;p25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6" name="Google Shape;2126;p25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7" name="Google Shape;2127;p25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8" name="Google Shape;2128;p25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9" name="Google Shape;2129;p25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0" name="Google Shape;2130;p25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1" name="Google Shape;2131;p25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2" name="Google Shape;2132;p25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3" name="Google Shape;2133;p25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4" name="Google Shape;2134;p25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5" name="Google Shape;2135;p25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6" name="Google Shape;2136;p25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7" name="Google Shape;2137;p25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8" name="Google Shape;2138;p25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39" name="Google Shape;2139;p25"/>
          <p:cNvGrpSpPr/>
          <p:nvPr/>
        </p:nvGrpSpPr>
        <p:grpSpPr>
          <a:xfrm rot="-5400000">
            <a:off x="7916424" y="4085031"/>
            <a:ext cx="1546883" cy="570048"/>
            <a:chOff x="1134050" y="769575"/>
            <a:chExt cx="2409850" cy="887925"/>
          </a:xfrm>
        </p:grpSpPr>
        <p:sp>
          <p:nvSpPr>
            <p:cNvPr id="2140" name="Google Shape;2140;p25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1" name="Google Shape;2141;p25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2" name="Google Shape;2142;p25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3" name="Google Shape;2143;p25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4" name="Google Shape;2144;p25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5" name="Google Shape;2145;p25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6" name="Google Shape;2146;p25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7" name="Google Shape;2147;p25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8" name="Google Shape;2148;p25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9" name="Google Shape;2149;p25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0" name="Google Shape;2150;p25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1" name="Google Shape;2151;p25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2" name="Google Shape;2152;p25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3" name="Google Shape;2153;p25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4" name="Google Shape;2154;p25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5" name="Google Shape;2155;p25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6" name="Google Shape;2156;p25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7" name="Google Shape;2157;p25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58" name="Google Shape;2158;p25"/>
          <p:cNvGrpSpPr/>
          <p:nvPr/>
        </p:nvGrpSpPr>
        <p:grpSpPr>
          <a:xfrm>
            <a:off x="452450" y="0"/>
            <a:ext cx="1139750" cy="465550"/>
            <a:chOff x="4296650" y="4168800"/>
            <a:chExt cx="1139750" cy="465550"/>
          </a:xfrm>
        </p:grpSpPr>
        <p:sp>
          <p:nvSpPr>
            <p:cNvPr id="2159" name="Google Shape;2159;p25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0" name="Google Shape;2160;p25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1" name="Google Shape;2161;p25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2" name="Google Shape;2162;p25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3" name="Google Shape;2163;p25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4" name="Google Shape;2164;p25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5" name="Google Shape;2165;p25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6" name="Google Shape;2166;p25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7" name="Google Shape;2167;p25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8" name="Google Shape;2168;p25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9" name="Google Shape;2169;p25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0" name="Google Shape;2170;p25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1" name="Google Shape;2171;p25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2" name="Google Shape;2172;p25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73" name="Google Shape;2173;p25"/>
          <p:cNvGrpSpPr/>
          <p:nvPr/>
        </p:nvGrpSpPr>
        <p:grpSpPr>
          <a:xfrm>
            <a:off x="8235725" y="1"/>
            <a:ext cx="908272" cy="334659"/>
            <a:chOff x="1134050" y="769575"/>
            <a:chExt cx="2409850" cy="887925"/>
          </a:xfrm>
        </p:grpSpPr>
        <p:sp>
          <p:nvSpPr>
            <p:cNvPr id="2174" name="Google Shape;2174;p25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5" name="Google Shape;2175;p25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6" name="Google Shape;2176;p25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7" name="Google Shape;2177;p25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8" name="Google Shape;2178;p25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9" name="Google Shape;2179;p25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0" name="Google Shape;2180;p25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1" name="Google Shape;2181;p25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2" name="Google Shape;2182;p25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3" name="Google Shape;2183;p25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4" name="Google Shape;2184;p25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5" name="Google Shape;2185;p25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6" name="Google Shape;2186;p25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7" name="Google Shape;2187;p25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8" name="Google Shape;2188;p25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9" name="Google Shape;2189;p25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0" name="Google Shape;2190;p25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1" name="Google Shape;2191;p25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92" name="Google Shape;2192;p25"/>
          <p:cNvGrpSpPr/>
          <p:nvPr/>
        </p:nvGrpSpPr>
        <p:grpSpPr>
          <a:xfrm rot="5400000">
            <a:off x="94338" y="4509638"/>
            <a:ext cx="263750" cy="452450"/>
            <a:chOff x="1912425" y="756475"/>
            <a:chExt cx="263750" cy="452450"/>
          </a:xfrm>
        </p:grpSpPr>
        <p:sp>
          <p:nvSpPr>
            <p:cNvPr id="2193" name="Google Shape;2193;p25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4" name="Google Shape;2194;p25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5" name="Google Shape;2195;p25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96" name="Google Shape;2196;p25"/>
          <p:cNvGrpSpPr/>
          <p:nvPr/>
        </p:nvGrpSpPr>
        <p:grpSpPr>
          <a:xfrm>
            <a:off x="452438" y="6538"/>
            <a:ext cx="263750" cy="452450"/>
            <a:chOff x="1912425" y="756475"/>
            <a:chExt cx="263750" cy="452450"/>
          </a:xfrm>
        </p:grpSpPr>
        <p:sp>
          <p:nvSpPr>
            <p:cNvPr id="2197" name="Google Shape;2197;p25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8" name="Google Shape;2198;p25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9" name="Google Shape;2199;p25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200" name="Google Shape;2200;p25"/>
          <p:cNvGrpSpPr/>
          <p:nvPr/>
        </p:nvGrpSpPr>
        <p:grpSpPr>
          <a:xfrm>
            <a:off x="7971963" y="4691038"/>
            <a:ext cx="263750" cy="452450"/>
            <a:chOff x="1912425" y="756475"/>
            <a:chExt cx="263750" cy="452450"/>
          </a:xfrm>
        </p:grpSpPr>
        <p:sp>
          <p:nvSpPr>
            <p:cNvPr id="2201" name="Google Shape;2201;p25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2" name="Google Shape;2202;p25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3" name="Google Shape;2203;p25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720000" y="2414400"/>
            <a:ext cx="506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title" idx="2" hasCustomPrompt="1"/>
          </p:nvPr>
        </p:nvSpPr>
        <p:spPr>
          <a:xfrm>
            <a:off x="842801" y="1601375"/>
            <a:ext cx="1104300" cy="8418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ubTitle" idx="1"/>
          </p:nvPr>
        </p:nvSpPr>
        <p:spPr>
          <a:xfrm>
            <a:off x="720000" y="3167125"/>
            <a:ext cx="50676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8" name="Google Shape;108;p3"/>
          <p:cNvGrpSpPr/>
          <p:nvPr/>
        </p:nvGrpSpPr>
        <p:grpSpPr>
          <a:xfrm rot="10800000">
            <a:off x="6173450" y="4691038"/>
            <a:ext cx="263750" cy="452450"/>
            <a:chOff x="1912425" y="756475"/>
            <a:chExt cx="263750" cy="452450"/>
          </a:xfrm>
        </p:grpSpPr>
        <p:sp>
          <p:nvSpPr>
            <p:cNvPr id="109" name="Google Shape;109;p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12" name="Google Shape;112;p3"/>
          <p:cNvGrpSpPr/>
          <p:nvPr/>
        </p:nvGrpSpPr>
        <p:grpSpPr>
          <a:xfrm>
            <a:off x="3460131" y="-12"/>
            <a:ext cx="1402120" cy="572720"/>
            <a:chOff x="4296650" y="4168800"/>
            <a:chExt cx="1139750" cy="465550"/>
          </a:xfrm>
        </p:grpSpPr>
        <p:sp>
          <p:nvSpPr>
            <p:cNvPr id="113" name="Google Shape;113;p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l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27" name="Google Shape;127;p3"/>
          <p:cNvGrpSpPr/>
          <p:nvPr/>
        </p:nvGrpSpPr>
        <p:grpSpPr>
          <a:xfrm rot="-5400000">
            <a:off x="305306" y="4481588"/>
            <a:ext cx="1402120" cy="572720"/>
            <a:chOff x="4296650" y="4168800"/>
            <a:chExt cx="1139750" cy="465550"/>
          </a:xfrm>
        </p:grpSpPr>
        <p:sp>
          <p:nvSpPr>
            <p:cNvPr id="128" name="Google Shape;128;p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42" name="Google Shape;142;p3"/>
          <p:cNvGrpSpPr/>
          <p:nvPr/>
        </p:nvGrpSpPr>
        <p:grpSpPr>
          <a:xfrm>
            <a:off x="-2" y="4691051"/>
            <a:ext cx="1132389" cy="417236"/>
            <a:chOff x="1134050" y="769575"/>
            <a:chExt cx="2409850" cy="887925"/>
          </a:xfrm>
        </p:grpSpPr>
        <p:sp>
          <p:nvSpPr>
            <p:cNvPr id="143" name="Google Shape;143;p3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61" name="Google Shape;161;p3"/>
          <p:cNvGrpSpPr/>
          <p:nvPr/>
        </p:nvGrpSpPr>
        <p:grpSpPr>
          <a:xfrm rot="5400000">
            <a:off x="94338" y="445138"/>
            <a:ext cx="263750" cy="452450"/>
            <a:chOff x="1912425" y="756475"/>
            <a:chExt cx="263750" cy="452450"/>
          </a:xfrm>
        </p:grpSpPr>
        <p:sp>
          <p:nvSpPr>
            <p:cNvPr id="162" name="Google Shape;162;p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8"/>
          <p:cNvSpPr txBox="1">
            <a:spLocks noGrp="1"/>
          </p:cNvSpPr>
          <p:nvPr>
            <p:ph type="title"/>
          </p:nvPr>
        </p:nvSpPr>
        <p:spPr>
          <a:xfrm>
            <a:off x="1719300" y="1307100"/>
            <a:ext cx="5705400" cy="2529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548" name="Google Shape;548;p8"/>
          <p:cNvGrpSpPr/>
          <p:nvPr/>
        </p:nvGrpSpPr>
        <p:grpSpPr>
          <a:xfrm>
            <a:off x="7763850" y="0"/>
            <a:ext cx="1971425" cy="1971100"/>
            <a:chOff x="3073575" y="1606875"/>
            <a:chExt cx="1971425" cy="1971100"/>
          </a:xfrm>
        </p:grpSpPr>
        <p:sp>
          <p:nvSpPr>
            <p:cNvPr id="549" name="Google Shape;549;p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0" name="Google Shape;550;p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1" name="Google Shape;551;p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2" name="Google Shape;552;p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3" name="Google Shape;553;p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4" name="Google Shape;554;p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5" name="Google Shape;555;p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6" name="Google Shape;556;p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7" name="Google Shape;557;p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8" name="Google Shape;558;p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9" name="Google Shape;559;p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0" name="Google Shape;560;p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1" name="Google Shape;561;p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2" name="Google Shape;562;p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3" name="Google Shape;563;p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4" name="Google Shape;564;p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5" name="Google Shape;565;p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6" name="Google Shape;566;p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7" name="Google Shape;567;p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8" name="Google Shape;568;p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9" name="Google Shape;569;p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0" name="Google Shape;570;p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1" name="Google Shape;571;p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2" name="Google Shape;572;p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73" name="Google Shape;573;p8"/>
          <p:cNvGrpSpPr/>
          <p:nvPr/>
        </p:nvGrpSpPr>
        <p:grpSpPr>
          <a:xfrm>
            <a:off x="713213" y="4691038"/>
            <a:ext cx="263750" cy="452450"/>
            <a:chOff x="1912425" y="756475"/>
            <a:chExt cx="263750" cy="452450"/>
          </a:xfrm>
        </p:grpSpPr>
        <p:sp>
          <p:nvSpPr>
            <p:cNvPr id="574" name="Google Shape;574;p8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5" name="Google Shape;575;p8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6" name="Google Shape;576;p8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77" name="Google Shape;577;p8"/>
          <p:cNvGrpSpPr/>
          <p:nvPr/>
        </p:nvGrpSpPr>
        <p:grpSpPr>
          <a:xfrm rot="5400000">
            <a:off x="8785888" y="1339288"/>
            <a:ext cx="263750" cy="452450"/>
            <a:chOff x="1912425" y="756475"/>
            <a:chExt cx="263750" cy="452450"/>
          </a:xfrm>
        </p:grpSpPr>
        <p:sp>
          <p:nvSpPr>
            <p:cNvPr id="578" name="Google Shape;578;p8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9" name="Google Shape;579;p8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0" name="Google Shape;580;p8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81" name="Google Shape;581;p8"/>
          <p:cNvGrpSpPr/>
          <p:nvPr/>
        </p:nvGrpSpPr>
        <p:grpSpPr>
          <a:xfrm rot="-5400000">
            <a:off x="298531" y="145526"/>
            <a:ext cx="1402120" cy="572720"/>
            <a:chOff x="4296650" y="4168800"/>
            <a:chExt cx="1139750" cy="465550"/>
          </a:xfrm>
        </p:grpSpPr>
        <p:sp>
          <p:nvSpPr>
            <p:cNvPr id="582" name="Google Shape;582;p8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3" name="Google Shape;583;p8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4" name="Google Shape;584;p8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5" name="Google Shape;585;p8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6" name="Google Shape;586;p8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4" name="Google Shape;594;p8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5" name="Google Shape;595;p8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96" name="Google Shape;596;p8"/>
          <p:cNvGrpSpPr/>
          <p:nvPr/>
        </p:nvGrpSpPr>
        <p:grpSpPr>
          <a:xfrm>
            <a:off x="7028656" y="4604001"/>
            <a:ext cx="1402120" cy="572720"/>
            <a:chOff x="4296650" y="4168800"/>
            <a:chExt cx="1139750" cy="465550"/>
          </a:xfrm>
        </p:grpSpPr>
        <p:sp>
          <p:nvSpPr>
            <p:cNvPr id="597" name="Google Shape;597;p8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8" name="Google Shape;598;p8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9" name="Google Shape;599;p8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0" name="Google Shape;600;p8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1" name="Google Shape;601;p8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2" name="Google Shape;602;p8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3" name="Google Shape;603;p8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4" name="Google Shape;604;p8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5" name="Google Shape;605;p8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6" name="Google Shape;606;p8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7" name="Google Shape;607;p8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8" name="Google Shape;608;p8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9" name="Google Shape;609;p8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0" name="Google Shape;610;p8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2" name="Google Shape;612;p9"/>
          <p:cNvGrpSpPr/>
          <p:nvPr/>
        </p:nvGrpSpPr>
        <p:grpSpPr>
          <a:xfrm>
            <a:off x="1294488" y="-105962"/>
            <a:ext cx="1971425" cy="1971100"/>
            <a:chOff x="3073575" y="1606875"/>
            <a:chExt cx="1971425" cy="1971100"/>
          </a:xfrm>
        </p:grpSpPr>
        <p:sp>
          <p:nvSpPr>
            <p:cNvPr id="613" name="Google Shape;613;p9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4" name="Google Shape;614;p9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5" name="Google Shape;615;p9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6" name="Google Shape;616;p9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7" name="Google Shape;617;p9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8" name="Google Shape;618;p9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9" name="Google Shape;619;p9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0" name="Google Shape;620;p9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1" name="Google Shape;621;p9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2" name="Google Shape;622;p9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3" name="Google Shape;623;p9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4" name="Google Shape;624;p9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5" name="Google Shape;625;p9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6" name="Google Shape;626;p9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7" name="Google Shape;627;p9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8" name="Google Shape;628;p9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9" name="Google Shape;629;p9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0" name="Google Shape;630;p9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1" name="Google Shape;631;p9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2" name="Google Shape;632;p9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3" name="Google Shape;633;p9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4" name="Google Shape;634;p9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5" name="Google Shape;635;p9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6" name="Google Shape;636;p9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5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37" name="Google Shape;637;p9"/>
          <p:cNvSpPr txBox="1">
            <a:spLocks noGrp="1"/>
          </p:cNvSpPr>
          <p:nvPr>
            <p:ph type="title"/>
          </p:nvPr>
        </p:nvSpPr>
        <p:spPr>
          <a:xfrm>
            <a:off x="2135550" y="1450538"/>
            <a:ext cx="4872900" cy="9012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8" name="Google Shape;638;p9"/>
          <p:cNvSpPr txBox="1">
            <a:spLocks noGrp="1"/>
          </p:cNvSpPr>
          <p:nvPr>
            <p:ph type="subTitle" idx="1"/>
          </p:nvPr>
        </p:nvSpPr>
        <p:spPr>
          <a:xfrm>
            <a:off x="2135550" y="2504063"/>
            <a:ext cx="4872900" cy="118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39" name="Google Shape;639;p9"/>
          <p:cNvGrpSpPr/>
          <p:nvPr/>
        </p:nvGrpSpPr>
        <p:grpSpPr>
          <a:xfrm>
            <a:off x="7303125" y="3411150"/>
            <a:ext cx="1971425" cy="1971100"/>
            <a:chOff x="3073575" y="1606875"/>
            <a:chExt cx="1971425" cy="1971100"/>
          </a:xfrm>
        </p:grpSpPr>
        <p:sp>
          <p:nvSpPr>
            <p:cNvPr id="640" name="Google Shape;640;p9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1" name="Google Shape;641;p9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2" name="Google Shape;642;p9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3" name="Google Shape;643;p9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4" name="Google Shape;644;p9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5" name="Google Shape;645;p9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6" name="Google Shape;646;p9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7" name="Google Shape;647;p9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8" name="Google Shape;648;p9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9" name="Google Shape;649;p9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0" name="Google Shape;650;p9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1" name="Google Shape;651;p9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2" name="Google Shape;652;p9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3" name="Google Shape;653;p9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4" name="Google Shape;654;p9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5" name="Google Shape;655;p9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6" name="Google Shape;656;p9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7" name="Google Shape;657;p9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8" name="Google Shape;658;p9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9" name="Google Shape;659;p9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0" name="Google Shape;660;p9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1" name="Google Shape;661;p9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2" name="Google Shape;662;p9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3" name="Google Shape;663;p9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64" name="Google Shape;664;p9"/>
          <p:cNvGrpSpPr/>
          <p:nvPr/>
        </p:nvGrpSpPr>
        <p:grpSpPr>
          <a:xfrm>
            <a:off x="2953988" y="30738"/>
            <a:ext cx="263750" cy="452450"/>
            <a:chOff x="1912425" y="756475"/>
            <a:chExt cx="263750" cy="452450"/>
          </a:xfrm>
        </p:grpSpPr>
        <p:sp>
          <p:nvSpPr>
            <p:cNvPr id="665" name="Google Shape;665;p9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6" name="Google Shape;666;p9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7" name="Google Shape;667;p9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68" name="Google Shape;668;p9"/>
          <p:cNvGrpSpPr/>
          <p:nvPr/>
        </p:nvGrpSpPr>
        <p:grpSpPr>
          <a:xfrm rot="5400000">
            <a:off x="7391125" y="-180034"/>
            <a:ext cx="320124" cy="1759172"/>
            <a:chOff x="164300" y="3082350"/>
            <a:chExt cx="228025" cy="1253150"/>
          </a:xfrm>
        </p:grpSpPr>
        <p:sp>
          <p:nvSpPr>
            <p:cNvPr id="669" name="Google Shape;669;p9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0" name="Google Shape;670;p9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1" name="Google Shape;671;p9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2" name="Google Shape;672;p9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3" name="Google Shape;673;p9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4" name="Google Shape;674;p9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5" name="Google Shape;675;p9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6" name="Google Shape;676;p9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7" name="Google Shape;677;p9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8" name="Google Shape;678;p9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9" name="Google Shape;679;p9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0" name="Google Shape;680;p9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95" name="Google Shape;695;p9"/>
          <p:cNvGrpSpPr/>
          <p:nvPr/>
        </p:nvGrpSpPr>
        <p:grpSpPr>
          <a:xfrm rot="10800000">
            <a:off x="713225" y="3255629"/>
            <a:ext cx="320124" cy="1759172"/>
            <a:chOff x="164300" y="3082350"/>
            <a:chExt cx="228025" cy="1253150"/>
          </a:xfrm>
        </p:grpSpPr>
        <p:sp>
          <p:nvSpPr>
            <p:cNvPr id="696" name="Google Shape;696;p9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1" name="Google Shape;701;p9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2" name="Google Shape;702;p9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9" name="Google Shape;709;p9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0" name="Google Shape;710;p9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1" name="Google Shape;711;p9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2" name="Google Shape;712;p9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3" name="Google Shape;713;p9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4" name="Google Shape;714;p9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5" name="Google Shape;715;p9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6" name="Google Shape;716;p9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7" name="Google Shape;717;p9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8" name="Google Shape;718;p9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9" name="Google Shape;719;p9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0" name="Google Shape;720;p9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1" name="Google Shape;721;p9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22" name="Google Shape;722;p9"/>
          <p:cNvGrpSpPr/>
          <p:nvPr/>
        </p:nvGrpSpPr>
        <p:grpSpPr>
          <a:xfrm rot="-5400000">
            <a:off x="94338" y="4656688"/>
            <a:ext cx="263750" cy="452450"/>
            <a:chOff x="1912425" y="756475"/>
            <a:chExt cx="263750" cy="452450"/>
          </a:xfrm>
        </p:grpSpPr>
        <p:sp>
          <p:nvSpPr>
            <p:cNvPr id="723" name="Google Shape;723;p9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4" name="Google Shape;724;p9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5" name="Google Shape;725;p9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337788"/>
            <a:ext cx="6576000" cy="1970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812" name="Google Shape;812;p11"/>
          <p:cNvSpPr txBox="1">
            <a:spLocks noGrp="1"/>
          </p:cNvSpPr>
          <p:nvPr>
            <p:ph type="subTitle" idx="1"/>
          </p:nvPr>
        </p:nvSpPr>
        <p:spPr>
          <a:xfrm>
            <a:off x="1284000" y="3308613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813" name="Google Shape;813;p11"/>
          <p:cNvGrpSpPr/>
          <p:nvPr/>
        </p:nvGrpSpPr>
        <p:grpSpPr>
          <a:xfrm>
            <a:off x="452461" y="4467256"/>
            <a:ext cx="1546883" cy="570048"/>
            <a:chOff x="1134050" y="769575"/>
            <a:chExt cx="2409850" cy="887925"/>
          </a:xfrm>
        </p:grpSpPr>
        <p:sp>
          <p:nvSpPr>
            <p:cNvPr id="814" name="Google Shape;814;p11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0" name="Google Shape;820;p11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1" name="Google Shape;821;p11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2" name="Google Shape;822;p11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3" name="Google Shape;823;p11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4" name="Google Shape;824;p11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5" name="Google Shape;825;p11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6" name="Google Shape;826;p11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8" name="Google Shape;828;p11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9" name="Google Shape;829;p11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0" name="Google Shape;830;p11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1" name="Google Shape;831;p11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32" name="Google Shape;832;p11"/>
          <p:cNvGrpSpPr/>
          <p:nvPr/>
        </p:nvGrpSpPr>
        <p:grpSpPr>
          <a:xfrm rot="10800000">
            <a:off x="713213" y="-12"/>
            <a:ext cx="263750" cy="452450"/>
            <a:chOff x="1912425" y="756475"/>
            <a:chExt cx="263750" cy="452450"/>
          </a:xfrm>
        </p:grpSpPr>
        <p:sp>
          <p:nvSpPr>
            <p:cNvPr id="833" name="Google Shape;833;p11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4" name="Google Shape;834;p11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5" name="Google Shape;835;p11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36" name="Google Shape;836;p11"/>
          <p:cNvGrpSpPr/>
          <p:nvPr/>
        </p:nvGrpSpPr>
        <p:grpSpPr>
          <a:xfrm rot="10800000">
            <a:off x="8167013" y="4691038"/>
            <a:ext cx="263750" cy="452450"/>
            <a:chOff x="1912425" y="756475"/>
            <a:chExt cx="263750" cy="452450"/>
          </a:xfrm>
        </p:grpSpPr>
        <p:sp>
          <p:nvSpPr>
            <p:cNvPr id="837" name="Google Shape;837;p11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8" name="Google Shape;838;p11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9" name="Google Shape;839;p11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40" name="Google Shape;840;p11"/>
          <p:cNvGrpSpPr/>
          <p:nvPr/>
        </p:nvGrpSpPr>
        <p:grpSpPr>
          <a:xfrm rot="-5400000">
            <a:off x="8143975" y="826301"/>
            <a:ext cx="908272" cy="334659"/>
            <a:chOff x="1134050" y="769575"/>
            <a:chExt cx="2409850" cy="887925"/>
          </a:xfrm>
        </p:grpSpPr>
        <p:sp>
          <p:nvSpPr>
            <p:cNvPr id="841" name="Google Shape;841;p11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2" name="Google Shape;842;p11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3" name="Google Shape;843;p11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4" name="Google Shape;844;p11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5" name="Google Shape;845;p11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6" name="Google Shape;846;p11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7" name="Google Shape;847;p11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8" name="Google Shape;848;p11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9" name="Google Shape;849;p11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0" name="Google Shape;850;p11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1" name="Google Shape;851;p11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2" name="Google Shape;852;p11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3" name="Google Shape;853;p11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4" name="Google Shape;854;p11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5" name="Google Shape;855;p11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6" name="Google Shape;856;p11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7" name="Google Shape;857;p11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8" name="Google Shape;858;p11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59" name="Google Shape;859;p11"/>
          <p:cNvGrpSpPr/>
          <p:nvPr/>
        </p:nvGrpSpPr>
        <p:grpSpPr>
          <a:xfrm rot="5400000">
            <a:off x="91750" y="1574939"/>
            <a:ext cx="908272" cy="334659"/>
            <a:chOff x="1134050" y="769575"/>
            <a:chExt cx="2409850" cy="887925"/>
          </a:xfrm>
        </p:grpSpPr>
        <p:sp>
          <p:nvSpPr>
            <p:cNvPr id="860" name="Google Shape;860;p11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1" name="Google Shape;861;p11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2" name="Google Shape;862;p11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3" name="Google Shape;863;p11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4" name="Google Shape;864;p11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5" name="Google Shape;865;p11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6" name="Google Shape;866;p11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7" name="Google Shape;867;p11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8" name="Google Shape;868;p11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9" name="Google Shape;869;p11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0" name="Google Shape;870;p11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1" name="Google Shape;871;p11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2" name="Google Shape;872;p11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3" name="Google Shape;873;p11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4" name="Google Shape;874;p11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5" name="Google Shape;875;p11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6" name="Google Shape;876;p11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7" name="Google Shape;877;p11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78" name="Google Shape;878;p11"/>
          <p:cNvGrpSpPr/>
          <p:nvPr/>
        </p:nvGrpSpPr>
        <p:grpSpPr>
          <a:xfrm rot="5400000">
            <a:off x="-337100" y="3503475"/>
            <a:ext cx="1139750" cy="465550"/>
            <a:chOff x="4296650" y="4168800"/>
            <a:chExt cx="1139750" cy="465550"/>
          </a:xfrm>
        </p:grpSpPr>
        <p:sp>
          <p:nvSpPr>
            <p:cNvPr id="879" name="Google Shape;879;p11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0" name="Google Shape;880;p11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1" name="Google Shape;881;p11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2" name="Google Shape;882;p11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3" name="Google Shape;883;p11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4" name="Google Shape;884;p11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5" name="Google Shape;885;p11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6" name="Google Shape;886;p11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7" name="Google Shape;887;p11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8" name="Google Shape;888;p11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9" name="Google Shape;889;p11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0" name="Google Shape;890;p11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1" name="Google Shape;891;p11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2" name="Google Shape;892;p11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93" name="Google Shape;893;p11"/>
          <p:cNvGrpSpPr/>
          <p:nvPr/>
        </p:nvGrpSpPr>
        <p:grpSpPr>
          <a:xfrm>
            <a:off x="7729025" y="-6550"/>
            <a:ext cx="1139750" cy="465550"/>
            <a:chOff x="4296650" y="4168800"/>
            <a:chExt cx="1139750" cy="465550"/>
          </a:xfrm>
        </p:grpSpPr>
        <p:sp>
          <p:nvSpPr>
            <p:cNvPr id="894" name="Google Shape;894;p11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6" name="Google Shape;906;p11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7" name="Google Shape;907;p11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8FAFB"/>
        </a:solidFill>
        <a:effectLst/>
      </p:bgPr>
    </p:bg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11" name="Google Shape;911;p13"/>
          <p:cNvSpPr txBox="1">
            <a:spLocks noGrp="1"/>
          </p:cNvSpPr>
          <p:nvPr>
            <p:ph type="subTitle" idx="1"/>
          </p:nvPr>
        </p:nvSpPr>
        <p:spPr>
          <a:xfrm>
            <a:off x="1241413" y="2354575"/>
            <a:ext cx="2989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2" name="Google Shape;912;p13"/>
          <p:cNvSpPr txBox="1">
            <a:spLocks noGrp="1"/>
          </p:cNvSpPr>
          <p:nvPr>
            <p:ph type="subTitle" idx="2"/>
          </p:nvPr>
        </p:nvSpPr>
        <p:spPr>
          <a:xfrm>
            <a:off x="4913357" y="2354575"/>
            <a:ext cx="2989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3" name="Google Shape;913;p13"/>
          <p:cNvSpPr txBox="1">
            <a:spLocks noGrp="1"/>
          </p:cNvSpPr>
          <p:nvPr>
            <p:ph type="subTitle" idx="3"/>
          </p:nvPr>
        </p:nvSpPr>
        <p:spPr>
          <a:xfrm>
            <a:off x="1241412" y="3936125"/>
            <a:ext cx="2989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4" name="Google Shape;914;p13"/>
          <p:cNvSpPr txBox="1">
            <a:spLocks noGrp="1"/>
          </p:cNvSpPr>
          <p:nvPr>
            <p:ph type="subTitle" idx="4"/>
          </p:nvPr>
        </p:nvSpPr>
        <p:spPr>
          <a:xfrm>
            <a:off x="4913357" y="3936125"/>
            <a:ext cx="2989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5" name="Google Shape;915;p13"/>
          <p:cNvSpPr txBox="1">
            <a:spLocks noGrp="1"/>
          </p:cNvSpPr>
          <p:nvPr>
            <p:ph type="title" idx="5" hasCustomPrompt="1"/>
          </p:nvPr>
        </p:nvSpPr>
        <p:spPr>
          <a:xfrm>
            <a:off x="1339798" y="1582383"/>
            <a:ext cx="734700" cy="4476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6" name="Google Shape;916;p13"/>
          <p:cNvSpPr txBox="1">
            <a:spLocks noGrp="1"/>
          </p:cNvSpPr>
          <p:nvPr>
            <p:ph type="title" idx="6" hasCustomPrompt="1"/>
          </p:nvPr>
        </p:nvSpPr>
        <p:spPr>
          <a:xfrm>
            <a:off x="1339798" y="3163941"/>
            <a:ext cx="734700" cy="4476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7" name="Google Shape;917;p13"/>
          <p:cNvSpPr txBox="1">
            <a:spLocks noGrp="1"/>
          </p:cNvSpPr>
          <p:nvPr>
            <p:ph type="title" idx="7" hasCustomPrompt="1"/>
          </p:nvPr>
        </p:nvSpPr>
        <p:spPr>
          <a:xfrm>
            <a:off x="5011773" y="1582383"/>
            <a:ext cx="734700" cy="4476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8" name="Google Shape;918;p13"/>
          <p:cNvSpPr txBox="1">
            <a:spLocks noGrp="1"/>
          </p:cNvSpPr>
          <p:nvPr>
            <p:ph type="title" idx="8" hasCustomPrompt="1"/>
          </p:nvPr>
        </p:nvSpPr>
        <p:spPr>
          <a:xfrm>
            <a:off x="5011773" y="3163941"/>
            <a:ext cx="734700" cy="4476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19" name="Google Shape;919;p13"/>
          <p:cNvSpPr txBox="1">
            <a:spLocks noGrp="1"/>
          </p:cNvSpPr>
          <p:nvPr>
            <p:ph type="subTitle" idx="9"/>
          </p:nvPr>
        </p:nvSpPr>
        <p:spPr>
          <a:xfrm>
            <a:off x="1241413" y="2141775"/>
            <a:ext cx="29892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20" name="Google Shape;920;p13"/>
          <p:cNvSpPr txBox="1">
            <a:spLocks noGrp="1"/>
          </p:cNvSpPr>
          <p:nvPr>
            <p:ph type="subTitle" idx="13"/>
          </p:nvPr>
        </p:nvSpPr>
        <p:spPr>
          <a:xfrm>
            <a:off x="4913388" y="2141775"/>
            <a:ext cx="29892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21" name="Google Shape;921;p13"/>
          <p:cNvSpPr txBox="1">
            <a:spLocks noGrp="1"/>
          </p:cNvSpPr>
          <p:nvPr>
            <p:ph type="subTitle" idx="14"/>
          </p:nvPr>
        </p:nvSpPr>
        <p:spPr>
          <a:xfrm>
            <a:off x="1241413" y="3723400"/>
            <a:ext cx="29892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922" name="Google Shape;922;p13"/>
          <p:cNvSpPr txBox="1">
            <a:spLocks noGrp="1"/>
          </p:cNvSpPr>
          <p:nvPr>
            <p:ph type="subTitle" idx="15"/>
          </p:nvPr>
        </p:nvSpPr>
        <p:spPr>
          <a:xfrm>
            <a:off x="4913384" y="3723400"/>
            <a:ext cx="29892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923" name="Google Shape;923;p13"/>
          <p:cNvGrpSpPr/>
          <p:nvPr/>
        </p:nvGrpSpPr>
        <p:grpSpPr>
          <a:xfrm>
            <a:off x="7172575" y="4604000"/>
            <a:ext cx="1971425" cy="1971100"/>
            <a:chOff x="3073575" y="1606875"/>
            <a:chExt cx="1971425" cy="1971100"/>
          </a:xfrm>
        </p:grpSpPr>
        <p:sp>
          <p:nvSpPr>
            <p:cNvPr id="924" name="Google Shape;924;p13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5" name="Google Shape;925;p13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6" name="Google Shape;926;p13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7" name="Google Shape;927;p13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8" name="Google Shape;928;p13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9" name="Google Shape;929;p13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0" name="Google Shape;930;p13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1" name="Google Shape;931;p13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2" name="Google Shape;932;p13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3" name="Google Shape;933;p13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3" name="Google Shape;943;p13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4" name="Google Shape;944;p13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5" name="Google Shape;945;p13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6" name="Google Shape;946;p13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7" name="Google Shape;947;p13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48" name="Google Shape;948;p13"/>
          <p:cNvGrpSpPr/>
          <p:nvPr/>
        </p:nvGrpSpPr>
        <p:grpSpPr>
          <a:xfrm rot="5400000">
            <a:off x="8156581" y="326326"/>
            <a:ext cx="1402120" cy="572720"/>
            <a:chOff x="4296650" y="4168800"/>
            <a:chExt cx="1139750" cy="465550"/>
          </a:xfrm>
        </p:grpSpPr>
        <p:sp>
          <p:nvSpPr>
            <p:cNvPr id="949" name="Google Shape;949;p1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63" name="Google Shape;963;p13"/>
          <p:cNvGrpSpPr/>
          <p:nvPr/>
        </p:nvGrpSpPr>
        <p:grpSpPr>
          <a:xfrm>
            <a:off x="-228419" y="4570976"/>
            <a:ext cx="1402120" cy="572720"/>
            <a:chOff x="4296650" y="4168800"/>
            <a:chExt cx="1139750" cy="465550"/>
          </a:xfrm>
        </p:grpSpPr>
        <p:sp>
          <p:nvSpPr>
            <p:cNvPr id="964" name="Google Shape;964;p13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0" name="Google Shape;970;p13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1" name="Google Shape;971;p13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2" name="Google Shape;972;p13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3" name="Google Shape;973;p13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4" name="Google Shape;974;p13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5" name="Google Shape;975;p13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6" name="Google Shape;976;p13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7" name="Google Shape;977;p13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78" name="Google Shape;978;p13"/>
          <p:cNvGrpSpPr/>
          <p:nvPr/>
        </p:nvGrpSpPr>
        <p:grpSpPr>
          <a:xfrm rot="-5400000">
            <a:off x="8785900" y="4626888"/>
            <a:ext cx="263750" cy="452450"/>
            <a:chOff x="1912425" y="756475"/>
            <a:chExt cx="263750" cy="452450"/>
          </a:xfrm>
        </p:grpSpPr>
        <p:sp>
          <p:nvSpPr>
            <p:cNvPr id="979" name="Google Shape;979;p1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0" name="Google Shape;980;p1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1" name="Google Shape;981;p1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82" name="Google Shape;982;p13"/>
          <p:cNvGrpSpPr/>
          <p:nvPr/>
        </p:nvGrpSpPr>
        <p:grpSpPr>
          <a:xfrm>
            <a:off x="76725" y="539488"/>
            <a:ext cx="263750" cy="452450"/>
            <a:chOff x="1912425" y="756475"/>
            <a:chExt cx="263750" cy="452450"/>
          </a:xfrm>
        </p:grpSpPr>
        <p:sp>
          <p:nvSpPr>
            <p:cNvPr id="983" name="Google Shape;983;p13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4" name="Google Shape;984;p13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5" name="Google Shape;985;p13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86" name="Google Shape;986;p13"/>
          <p:cNvGrpSpPr/>
          <p:nvPr/>
        </p:nvGrpSpPr>
        <p:grpSpPr>
          <a:xfrm rot="-5400000">
            <a:off x="-357577" y="1448826"/>
            <a:ext cx="1132389" cy="417236"/>
            <a:chOff x="1134050" y="769575"/>
            <a:chExt cx="2409850" cy="887925"/>
          </a:xfrm>
        </p:grpSpPr>
        <p:sp>
          <p:nvSpPr>
            <p:cNvPr id="987" name="Google Shape;987;p13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8" name="Google Shape;988;p13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9" name="Google Shape;989;p13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0" name="Google Shape;990;p13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5" name="Google Shape;995;p13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6" name="Google Shape;996;p13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7" name="Google Shape;997;p13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3" name="Google Shape;1003;p13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4" name="Google Shape;1004;p13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05" name="Google Shape;1005;p13"/>
          <p:cNvGrpSpPr/>
          <p:nvPr/>
        </p:nvGrpSpPr>
        <p:grpSpPr>
          <a:xfrm rot="5400000">
            <a:off x="8369198" y="3646101"/>
            <a:ext cx="1132389" cy="417236"/>
            <a:chOff x="1134050" y="769575"/>
            <a:chExt cx="2409850" cy="887925"/>
          </a:xfrm>
        </p:grpSpPr>
        <p:sp>
          <p:nvSpPr>
            <p:cNvPr id="1006" name="Google Shape;1006;p13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7" name="Google Shape;1007;p13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8" name="Google Shape;1008;p13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9" name="Google Shape;1009;p13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0" name="Google Shape;1010;p13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1" name="Google Shape;1011;p13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2" name="Google Shape;1012;p13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3" name="Google Shape;1013;p13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4" name="Google Shape;1014;p13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5" name="Google Shape;1015;p13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6" name="Google Shape;1016;p13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7" name="Google Shape;1017;p13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8" name="Google Shape;1018;p13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9" name="Google Shape;1019;p13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0" name="Google Shape;1020;p13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1" name="Google Shape;1021;p13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2" name="Google Shape;1022;p13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3" name="Google Shape;1023;p13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24" name="Google Shape;1024;p13"/>
          <p:cNvGrpSpPr/>
          <p:nvPr/>
        </p:nvGrpSpPr>
        <p:grpSpPr>
          <a:xfrm rot="5400000">
            <a:off x="8104350" y="-719534"/>
            <a:ext cx="320124" cy="1759172"/>
            <a:chOff x="164300" y="3082350"/>
            <a:chExt cx="228025" cy="1253150"/>
          </a:xfrm>
        </p:grpSpPr>
        <p:sp>
          <p:nvSpPr>
            <p:cNvPr id="1025" name="Google Shape;1025;p13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6" name="Google Shape;1026;p13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7" name="Google Shape;1027;p13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8" name="Google Shape;1028;p13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9" name="Google Shape;1029;p13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0" name="Google Shape;1030;p13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1" name="Google Shape;1031;p13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2" name="Google Shape;1032;p13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3" name="Google Shape;1033;p13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4" name="Google Shape;1034;p13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5" name="Google Shape;1035;p13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6" name="Google Shape;1036;p13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7" name="Google Shape;1037;p13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8" name="Google Shape;1038;p13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9" name="Google Shape;1039;p13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0" name="Google Shape;1040;p13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1" name="Google Shape;1041;p13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2" name="Google Shape;1042;p13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3" name="Google Shape;1043;p13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4" name="Google Shape;1044;p13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5" name="Google Shape;1045;p13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6" name="Google Shape;1046;p13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7" name="Google Shape;1047;p13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8" name="Google Shape;1048;p13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9" name="Google Shape;1049;p13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0" name="Google Shape;1050;p13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15"/>
          <p:cNvSpPr txBox="1">
            <a:spLocks noGrp="1"/>
          </p:cNvSpPr>
          <p:nvPr>
            <p:ph type="title"/>
          </p:nvPr>
        </p:nvSpPr>
        <p:spPr>
          <a:xfrm>
            <a:off x="4703875" y="1838075"/>
            <a:ext cx="3726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90" name="Google Shape;1190;p15"/>
          <p:cNvSpPr txBox="1">
            <a:spLocks noGrp="1"/>
          </p:cNvSpPr>
          <p:nvPr>
            <p:ph type="body" idx="1"/>
          </p:nvPr>
        </p:nvSpPr>
        <p:spPr>
          <a:xfrm>
            <a:off x="4703875" y="2608800"/>
            <a:ext cx="3726900" cy="15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1191" name="Google Shape;1191;p15"/>
          <p:cNvGrpSpPr/>
          <p:nvPr/>
        </p:nvGrpSpPr>
        <p:grpSpPr>
          <a:xfrm>
            <a:off x="870225" y="4691038"/>
            <a:ext cx="263750" cy="452450"/>
            <a:chOff x="1912425" y="756475"/>
            <a:chExt cx="263750" cy="452450"/>
          </a:xfrm>
        </p:grpSpPr>
        <p:sp>
          <p:nvSpPr>
            <p:cNvPr id="1192" name="Google Shape;1192;p15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3" name="Google Shape;1193;p15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4" name="Google Shape;1194;p15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195" name="Google Shape;1195;p15"/>
          <p:cNvGrpSpPr/>
          <p:nvPr/>
        </p:nvGrpSpPr>
        <p:grpSpPr>
          <a:xfrm>
            <a:off x="7652956" y="4570776"/>
            <a:ext cx="1402120" cy="572720"/>
            <a:chOff x="4296650" y="4168800"/>
            <a:chExt cx="1139750" cy="465550"/>
          </a:xfrm>
        </p:grpSpPr>
        <p:sp>
          <p:nvSpPr>
            <p:cNvPr id="1196" name="Google Shape;1196;p15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7" name="Google Shape;1197;p15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8" name="Google Shape;1198;p15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9" name="Google Shape;1199;p15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0" name="Google Shape;1200;p15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1" name="Google Shape;1201;p15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2" name="Google Shape;1202;p15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3" name="Google Shape;1203;p15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4" name="Google Shape;1204;p15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5" name="Google Shape;1205;p15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6" name="Google Shape;1206;p15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7" name="Google Shape;1207;p15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8" name="Google Shape;1208;p15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9" name="Google Shape;1209;p15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10" name="Google Shape;1210;p15"/>
          <p:cNvSpPr>
            <a:spLocks noGrp="1"/>
          </p:cNvSpPr>
          <p:nvPr>
            <p:ph type="pic" idx="2"/>
          </p:nvPr>
        </p:nvSpPr>
        <p:spPr>
          <a:xfrm>
            <a:off x="870288" y="1267300"/>
            <a:ext cx="2961000" cy="287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12" name="Google Shape;1412;p18"/>
          <p:cNvSpPr txBox="1">
            <a:spLocks noGrp="1"/>
          </p:cNvSpPr>
          <p:nvPr>
            <p:ph type="subTitle" idx="1"/>
          </p:nvPr>
        </p:nvSpPr>
        <p:spPr>
          <a:xfrm>
            <a:off x="4923247" y="2939847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3" name="Google Shape;1413;p18"/>
          <p:cNvSpPr txBox="1">
            <a:spLocks noGrp="1"/>
          </p:cNvSpPr>
          <p:nvPr>
            <p:ph type="subTitle" idx="2"/>
          </p:nvPr>
        </p:nvSpPr>
        <p:spPr>
          <a:xfrm>
            <a:off x="1715375" y="2939847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4" name="Google Shape;1414;p18"/>
          <p:cNvSpPr txBox="1">
            <a:spLocks noGrp="1"/>
          </p:cNvSpPr>
          <p:nvPr>
            <p:ph type="subTitle" idx="3"/>
          </p:nvPr>
        </p:nvSpPr>
        <p:spPr>
          <a:xfrm>
            <a:off x="1715375" y="2556275"/>
            <a:ext cx="25056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15" name="Google Shape;1415;p18"/>
          <p:cNvSpPr txBox="1">
            <a:spLocks noGrp="1"/>
          </p:cNvSpPr>
          <p:nvPr>
            <p:ph type="subTitle" idx="4"/>
          </p:nvPr>
        </p:nvSpPr>
        <p:spPr>
          <a:xfrm>
            <a:off x="4923250" y="2556275"/>
            <a:ext cx="25056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ontserrat"/>
              <a:buNone/>
              <a:defRPr sz="3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●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○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■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●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○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■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●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mo"/>
              <a:buChar char="○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mo"/>
              <a:buChar char="■"/>
              <a:defRPr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1" r:id="rId8"/>
    <p:sldLayoutId id="2147483664" r:id="rId9"/>
    <p:sldLayoutId id="2147483665" r:id="rId10"/>
    <p:sldLayoutId id="2147483669" r:id="rId11"/>
    <p:sldLayoutId id="2147483670" r:id="rId12"/>
    <p:sldLayoutId id="214748367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49">
          <p15:clr>
            <a:srgbClr val="EA4335"/>
          </p15:clr>
        </p15:guide>
        <p15:guide id="2" pos="5311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wan_3782@limu.ed.ly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lims.bakrie.ac.id/repository/f7d4f28f39e8b9d8cb794f6c4eb9cb0f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mind.org.uk/information-support/types-of-mental-health-problems/self-esteem/about-self-estee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Google Shape;2486;p32"/>
          <p:cNvSpPr/>
          <p:nvPr/>
        </p:nvSpPr>
        <p:spPr>
          <a:xfrm>
            <a:off x="4825461" y="1113406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433" name="Google Shape;2433;p32"/>
          <p:cNvGrpSpPr/>
          <p:nvPr/>
        </p:nvGrpSpPr>
        <p:grpSpPr>
          <a:xfrm>
            <a:off x="6976450" y="2830825"/>
            <a:ext cx="1971425" cy="1971100"/>
            <a:chOff x="3073575" y="1606875"/>
            <a:chExt cx="1971425" cy="1971100"/>
          </a:xfrm>
        </p:grpSpPr>
        <p:sp>
          <p:nvSpPr>
            <p:cNvPr id="2434" name="Google Shape;2434;p32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5" name="Google Shape;2435;p32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6" name="Google Shape;2436;p32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7" name="Google Shape;2437;p32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8" name="Google Shape;2438;p32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9" name="Google Shape;2439;p32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0" name="Google Shape;2440;p32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1" name="Google Shape;2441;p32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2" name="Google Shape;2442;p32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3" name="Google Shape;2443;p32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4" name="Google Shape;2444;p32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5" name="Google Shape;2445;p32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6" name="Google Shape;2446;p32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7" name="Google Shape;2447;p32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8" name="Google Shape;2448;p32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9" name="Google Shape;2449;p32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0" name="Google Shape;2450;p32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1" name="Google Shape;2451;p32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2" name="Google Shape;2452;p32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3" name="Google Shape;2453;p32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4" name="Google Shape;2454;p32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5" name="Google Shape;2455;p32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6" name="Google Shape;2456;p32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7" name="Google Shape;2457;p32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rgbClr val="3F3F3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458" name="Google Shape;2458;p32"/>
          <p:cNvGrpSpPr/>
          <p:nvPr/>
        </p:nvGrpSpPr>
        <p:grpSpPr>
          <a:xfrm>
            <a:off x="5313287" y="34957"/>
            <a:ext cx="1971425" cy="1971100"/>
            <a:chOff x="3073575" y="1606875"/>
            <a:chExt cx="1971425" cy="1971100"/>
          </a:xfrm>
        </p:grpSpPr>
        <p:sp>
          <p:nvSpPr>
            <p:cNvPr id="2459" name="Google Shape;2459;p32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0" name="Google Shape;2460;p32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1" name="Google Shape;2461;p32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2" name="Google Shape;2462;p32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3" name="Google Shape;2463;p32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4" name="Google Shape;2464;p32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5" name="Google Shape;2465;p32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6" name="Google Shape;2466;p32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7" name="Google Shape;2467;p32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8" name="Google Shape;2468;p32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9" name="Google Shape;2469;p32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0" name="Google Shape;2470;p32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1" name="Google Shape;2471;p32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2" name="Google Shape;2472;p32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3" name="Google Shape;2473;p32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4" name="Google Shape;2474;p32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5" name="Google Shape;2475;p32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6" name="Google Shape;2476;p32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7" name="Google Shape;2477;p32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8" name="Google Shape;2478;p32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9" name="Google Shape;2479;p32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0" name="Google Shape;2480;p32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1" name="Google Shape;2481;p32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2" name="Google Shape;2482;p32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483" name="Google Shape;2483;p32"/>
          <p:cNvGrpSpPr/>
          <p:nvPr/>
        </p:nvGrpSpPr>
        <p:grpSpPr>
          <a:xfrm>
            <a:off x="5261504" y="983930"/>
            <a:ext cx="3508246" cy="3374842"/>
            <a:chOff x="4195844" y="1943819"/>
            <a:chExt cx="3036653" cy="2414914"/>
          </a:xfrm>
        </p:grpSpPr>
        <p:sp>
          <p:nvSpPr>
            <p:cNvPr id="2484" name="Google Shape;2484;p32"/>
            <p:cNvSpPr/>
            <p:nvPr/>
          </p:nvSpPr>
          <p:spPr>
            <a:xfrm>
              <a:off x="4835717" y="2107233"/>
              <a:ext cx="2396780" cy="2251500"/>
            </a:xfrm>
            <a:custGeom>
              <a:avLst/>
              <a:gdLst/>
              <a:ahLst/>
              <a:cxnLst/>
              <a:rect l="l" t="t" r="r" b="b"/>
              <a:pathLst>
                <a:path w="76046" h="90060" extrusionOk="0">
                  <a:moveTo>
                    <a:pt x="0" y="1"/>
                  </a:moveTo>
                  <a:lnTo>
                    <a:pt x="0" y="90060"/>
                  </a:lnTo>
                  <a:lnTo>
                    <a:pt x="76046" y="90060"/>
                  </a:lnTo>
                  <a:lnTo>
                    <a:pt x="760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5" name="Google Shape;2485;p32"/>
            <p:cNvSpPr/>
            <p:nvPr/>
          </p:nvSpPr>
          <p:spPr>
            <a:xfrm>
              <a:off x="4195844" y="1943819"/>
              <a:ext cx="2836743" cy="2251500"/>
            </a:xfrm>
            <a:custGeom>
              <a:avLst/>
              <a:gdLst/>
              <a:ahLst/>
              <a:cxnLst/>
              <a:rect l="l" t="t" r="r" b="b"/>
              <a:pathLst>
                <a:path w="138733" h="90060" extrusionOk="0">
                  <a:moveTo>
                    <a:pt x="0" y="0"/>
                  </a:moveTo>
                  <a:lnTo>
                    <a:pt x="0" y="90059"/>
                  </a:lnTo>
                  <a:lnTo>
                    <a:pt x="138732" y="90059"/>
                  </a:lnTo>
                  <a:lnTo>
                    <a:pt x="1387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487" name="Google Shape;2487;p32"/>
          <p:cNvSpPr txBox="1">
            <a:spLocks noGrp="1"/>
          </p:cNvSpPr>
          <p:nvPr>
            <p:ph type="ctrTitle"/>
          </p:nvPr>
        </p:nvSpPr>
        <p:spPr>
          <a:xfrm>
            <a:off x="983532" y="2129242"/>
            <a:ext cx="4027447" cy="70158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</a:rPr>
              <a:t>Self-esteem</a:t>
            </a:r>
            <a:endParaRPr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489" name="Google Shape;2489;p32"/>
          <p:cNvGrpSpPr/>
          <p:nvPr/>
        </p:nvGrpSpPr>
        <p:grpSpPr>
          <a:xfrm>
            <a:off x="5418500" y="4138450"/>
            <a:ext cx="1139750" cy="465550"/>
            <a:chOff x="4296650" y="4168800"/>
            <a:chExt cx="1139750" cy="465550"/>
          </a:xfrm>
        </p:grpSpPr>
        <p:sp>
          <p:nvSpPr>
            <p:cNvPr id="2490" name="Google Shape;2490;p32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1" name="Google Shape;2491;p32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2" name="Google Shape;2492;p32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3" name="Google Shape;2493;p32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4" name="Google Shape;2494;p32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5" name="Google Shape;2495;p32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6" name="Google Shape;2496;p32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7" name="Google Shape;2497;p32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8" name="Google Shape;2498;p32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9" name="Google Shape;2499;p32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0" name="Google Shape;2500;p32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1" name="Google Shape;2501;p32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2" name="Google Shape;2502;p32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3" name="Google Shape;2503;p32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504" name="Google Shape;2504;p32"/>
          <p:cNvGrpSpPr/>
          <p:nvPr/>
        </p:nvGrpSpPr>
        <p:grpSpPr>
          <a:xfrm>
            <a:off x="8396563" y="2238508"/>
            <a:ext cx="747970" cy="1539556"/>
            <a:chOff x="6909475" y="2841550"/>
            <a:chExt cx="647425" cy="1101650"/>
          </a:xfrm>
        </p:grpSpPr>
        <p:sp>
          <p:nvSpPr>
            <p:cNvPr id="2505" name="Google Shape;2505;p32"/>
            <p:cNvSpPr/>
            <p:nvPr/>
          </p:nvSpPr>
          <p:spPr>
            <a:xfrm>
              <a:off x="6909775" y="389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6" name="Google Shape;2506;p32"/>
            <p:cNvSpPr/>
            <p:nvPr/>
          </p:nvSpPr>
          <p:spPr>
            <a:xfrm>
              <a:off x="6909475" y="384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7" name="Google Shape;2507;p32"/>
            <p:cNvSpPr/>
            <p:nvPr/>
          </p:nvSpPr>
          <p:spPr>
            <a:xfrm>
              <a:off x="6909775" y="3792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8" name="Google Shape;2508;p32"/>
            <p:cNvSpPr/>
            <p:nvPr/>
          </p:nvSpPr>
          <p:spPr>
            <a:xfrm>
              <a:off x="6909475" y="374285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9" name="Google Shape;2509;p32"/>
            <p:cNvSpPr/>
            <p:nvPr/>
          </p:nvSpPr>
          <p:spPr>
            <a:xfrm>
              <a:off x="6909775" y="369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0" name="Google Shape;2510;p32"/>
            <p:cNvSpPr/>
            <p:nvPr/>
          </p:nvSpPr>
          <p:spPr>
            <a:xfrm>
              <a:off x="6909475" y="364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1" name="Google Shape;2511;p32"/>
            <p:cNvSpPr/>
            <p:nvPr/>
          </p:nvSpPr>
          <p:spPr>
            <a:xfrm>
              <a:off x="6909775" y="359252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2" name="Google Shape;2512;p32"/>
            <p:cNvSpPr/>
            <p:nvPr/>
          </p:nvSpPr>
          <p:spPr>
            <a:xfrm>
              <a:off x="6909775" y="35425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73" y="2013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3" name="Google Shape;2513;p32"/>
            <p:cNvSpPr/>
            <p:nvPr/>
          </p:nvSpPr>
          <p:spPr>
            <a:xfrm>
              <a:off x="6909775" y="3492525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4" name="Google Shape;2514;p32"/>
            <p:cNvSpPr/>
            <p:nvPr/>
          </p:nvSpPr>
          <p:spPr>
            <a:xfrm>
              <a:off x="6909775" y="34422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5" name="Google Shape;2515;p32"/>
            <p:cNvSpPr/>
            <p:nvPr/>
          </p:nvSpPr>
          <p:spPr>
            <a:xfrm>
              <a:off x="6909475" y="339222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6" name="Google Shape;2516;p32"/>
            <p:cNvSpPr/>
            <p:nvPr/>
          </p:nvSpPr>
          <p:spPr>
            <a:xfrm>
              <a:off x="6909775" y="33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7" name="Google Shape;2517;p32"/>
            <p:cNvSpPr/>
            <p:nvPr/>
          </p:nvSpPr>
          <p:spPr>
            <a:xfrm>
              <a:off x="6909475" y="329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8" name="Google Shape;2518;p32"/>
            <p:cNvSpPr/>
            <p:nvPr/>
          </p:nvSpPr>
          <p:spPr>
            <a:xfrm>
              <a:off x="6909775" y="32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9" name="Google Shape;2519;p32"/>
            <p:cNvSpPr/>
            <p:nvPr/>
          </p:nvSpPr>
          <p:spPr>
            <a:xfrm>
              <a:off x="6909475" y="319220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0"/>
                  </a:lnTo>
                  <a:lnTo>
                    <a:pt x="25885" y="2000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0" name="Google Shape;2520;p32"/>
            <p:cNvSpPr/>
            <p:nvPr/>
          </p:nvSpPr>
          <p:spPr>
            <a:xfrm>
              <a:off x="6909775" y="314187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1" name="Google Shape;2521;p32"/>
            <p:cNvSpPr/>
            <p:nvPr/>
          </p:nvSpPr>
          <p:spPr>
            <a:xfrm>
              <a:off x="6909475" y="309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2" name="Google Shape;2522;p32"/>
            <p:cNvSpPr/>
            <p:nvPr/>
          </p:nvSpPr>
          <p:spPr>
            <a:xfrm>
              <a:off x="6909775" y="304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3" name="Google Shape;2523;p32"/>
            <p:cNvSpPr/>
            <p:nvPr/>
          </p:nvSpPr>
          <p:spPr>
            <a:xfrm>
              <a:off x="6909775" y="299187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4" name="Google Shape;2524;p32"/>
            <p:cNvSpPr/>
            <p:nvPr/>
          </p:nvSpPr>
          <p:spPr>
            <a:xfrm>
              <a:off x="6909775" y="2941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5" name="Google Shape;2525;p32"/>
            <p:cNvSpPr/>
            <p:nvPr/>
          </p:nvSpPr>
          <p:spPr>
            <a:xfrm>
              <a:off x="6909775" y="2891850"/>
              <a:ext cx="646825" cy="50025"/>
            </a:xfrm>
            <a:custGeom>
              <a:avLst/>
              <a:gdLst/>
              <a:ahLst/>
              <a:cxnLst/>
              <a:rect l="l" t="t" r="r" b="b"/>
              <a:pathLst>
                <a:path w="25873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73" y="2001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6" name="Google Shape;2526;p32"/>
            <p:cNvSpPr/>
            <p:nvPr/>
          </p:nvSpPr>
          <p:spPr>
            <a:xfrm>
              <a:off x="6909475" y="2841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2527" name="Google Shape;2527;p3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1"/>
          <a:stretch/>
        </p:blipFill>
        <p:spPr>
          <a:xfrm>
            <a:off x="5389480" y="1094293"/>
            <a:ext cx="3017520" cy="2926080"/>
          </a:xfrm>
          <a:prstGeom prst="rect">
            <a:avLst/>
          </a:prstGeom>
        </p:spPr>
      </p:pic>
      <p:grpSp>
        <p:nvGrpSpPr>
          <p:cNvPr id="2528" name="Google Shape;2528;p32"/>
          <p:cNvGrpSpPr/>
          <p:nvPr/>
        </p:nvGrpSpPr>
        <p:grpSpPr>
          <a:xfrm rot="5400000">
            <a:off x="-312901" y="1427944"/>
            <a:ext cx="263750" cy="2178004"/>
            <a:chOff x="1912425" y="756475"/>
            <a:chExt cx="263750" cy="452450"/>
          </a:xfrm>
        </p:grpSpPr>
        <p:sp>
          <p:nvSpPr>
            <p:cNvPr id="2529" name="Google Shape;2529;p32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30" name="Google Shape;2530;p32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31" name="Google Shape;2531;p32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102" name="Picture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289" y="831065"/>
            <a:ext cx="631678" cy="640080"/>
          </a:xfrm>
          <a:prstGeom prst="rect">
            <a:avLst/>
          </a:prstGeom>
        </p:spPr>
      </p:pic>
      <p:sp>
        <p:nvSpPr>
          <p:cNvPr id="103" name="Google Shape;718;p31"/>
          <p:cNvSpPr txBox="1"/>
          <p:nvPr/>
        </p:nvSpPr>
        <p:spPr>
          <a:xfrm>
            <a:off x="870724" y="914550"/>
            <a:ext cx="3472306" cy="567673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tx2"/>
                </a:solidFill>
                <a:latin typeface="Be Vietnam"/>
                <a:ea typeface="Be Vietnam"/>
                <a:cs typeface="Be Vietnam"/>
                <a:sym typeface="Be Vietnam"/>
              </a:rPr>
              <a:t>Libyan International Medical University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tx2"/>
                </a:solidFill>
                <a:latin typeface="Be Vietnam"/>
                <a:ea typeface="Be Vietnam"/>
                <a:cs typeface="Be Vietnam"/>
                <a:sym typeface="Be Vietnam"/>
              </a:rPr>
              <a:t>Faculty of Business Administration </a:t>
            </a:r>
            <a:endParaRPr b="1" dirty="0">
              <a:solidFill>
                <a:schemeClr val="tx2"/>
              </a:solidFill>
              <a:latin typeface="Be Vietnam"/>
              <a:ea typeface="Be Vietnam"/>
              <a:cs typeface="Be Vietnam"/>
              <a:sym typeface="Be Vietnam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16" y="828370"/>
            <a:ext cx="640080" cy="640080"/>
          </a:xfrm>
          <a:prstGeom prst="rect">
            <a:avLst/>
          </a:prstGeom>
        </p:spPr>
      </p:pic>
      <p:sp>
        <p:nvSpPr>
          <p:cNvPr id="105" name="TextBox 104"/>
          <p:cNvSpPr txBox="1"/>
          <p:nvPr/>
        </p:nvSpPr>
        <p:spPr>
          <a:xfrm>
            <a:off x="573841" y="3579676"/>
            <a:ext cx="3486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>
                <a:latin typeface="Lexend Deca Medium" panose="020B0604020202020204" charset="0"/>
              </a:rPr>
              <a:t>By: Marwan Fouad Abed Eloshipi</a:t>
            </a:r>
          </a:p>
          <a:p>
            <a:pPr lvl="0"/>
            <a:r>
              <a:rPr lang="en-US" sz="1600" b="1" dirty="0">
                <a:latin typeface="Lexend Deca Medium" panose="020B0604020202020204" charset="0"/>
              </a:rPr>
              <a:t>ID: 3782</a:t>
            </a:r>
          </a:p>
          <a:p>
            <a:pPr lvl="0"/>
            <a:r>
              <a:rPr lang="en-US" sz="1600" b="1" dirty="0">
                <a:latin typeface="Lexend Deca Medium" panose="020B0604020202020204" charset="0"/>
              </a:rPr>
              <a:t>Email: </a:t>
            </a:r>
            <a:r>
              <a:rPr lang="en-US" sz="1600" b="1" dirty="0" smtClean="0">
                <a:latin typeface="Lexend Deca Medium" panose="020B0604020202020204" charset="0"/>
                <a:hlinkClick r:id="rId6"/>
              </a:rPr>
              <a:t>marwan_3782@limu.ed.ly</a:t>
            </a:r>
            <a:r>
              <a:rPr lang="en-US" sz="1600" b="1" dirty="0" smtClean="0">
                <a:latin typeface="Lexend Deca Medium" panose="020B0604020202020204" charset="0"/>
              </a:rPr>
              <a:t> </a:t>
            </a:r>
            <a:endParaRPr lang="en-US" sz="1600" b="1" dirty="0">
              <a:latin typeface="Lexend Deca Medium" panose="020B0604020202020204" charset="0"/>
            </a:endParaRPr>
          </a:p>
        </p:txBody>
      </p:sp>
      <p:sp>
        <p:nvSpPr>
          <p:cNvPr id="107" name="Google Shape;2769;p40"/>
          <p:cNvSpPr txBox="1"/>
          <p:nvPr/>
        </p:nvSpPr>
        <p:spPr>
          <a:xfrm>
            <a:off x="7677375" y="57024"/>
            <a:ext cx="1270500" cy="235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 smtClean="0">
                <a:solidFill>
                  <a:schemeClr val="dk1"/>
                </a:solidFill>
                <a:latin typeface="Lexend Deca Medium"/>
                <a:ea typeface="Lexend Deca Medium"/>
                <a:cs typeface="Lexend Deca Medium"/>
                <a:sym typeface="Lexend Deca Medium"/>
              </a:rPr>
              <a:t>2022/nov/9</a:t>
            </a:r>
            <a:endParaRPr sz="800" dirty="0">
              <a:solidFill>
                <a:schemeClr val="dk1"/>
              </a:solidFill>
              <a:latin typeface="Lexend Deca Medium"/>
              <a:ea typeface="Lexend Deca Medium"/>
              <a:cs typeface="Lexend Deca Medium"/>
              <a:sym typeface="Lexend Deca Medi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0" name="Google Shape;3140;p48"/>
          <p:cNvGrpSpPr/>
          <p:nvPr/>
        </p:nvGrpSpPr>
        <p:grpSpPr>
          <a:xfrm>
            <a:off x="1629763" y="102250"/>
            <a:ext cx="1971425" cy="1971100"/>
            <a:chOff x="3073575" y="1606875"/>
            <a:chExt cx="1971425" cy="1971100"/>
          </a:xfrm>
        </p:grpSpPr>
        <p:sp>
          <p:nvSpPr>
            <p:cNvPr id="3141" name="Google Shape;3141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2" name="Google Shape;3142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3" name="Google Shape;3143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4" name="Google Shape;3144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5" name="Google Shape;3145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6" name="Google Shape;3146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7" name="Google Shape;3147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8" name="Google Shape;3148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9" name="Google Shape;3149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0" name="Google Shape;3150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1" name="Google Shape;3151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2" name="Google Shape;3152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3" name="Google Shape;3153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4" name="Google Shape;3154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5" name="Google Shape;3155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6" name="Google Shape;3156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7" name="Google Shape;3157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8" name="Google Shape;3158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9" name="Google Shape;3159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0" name="Google Shape;3160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1" name="Google Shape;3161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2" name="Google Shape;3162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3" name="Google Shape;3163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4" name="Google Shape;3164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165" name="Google Shape;3165;p48"/>
          <p:cNvGrpSpPr/>
          <p:nvPr/>
        </p:nvGrpSpPr>
        <p:grpSpPr>
          <a:xfrm>
            <a:off x="7088597" y="2075225"/>
            <a:ext cx="1971425" cy="1971100"/>
            <a:chOff x="3073575" y="1606875"/>
            <a:chExt cx="1971425" cy="1971100"/>
          </a:xfrm>
        </p:grpSpPr>
        <p:sp>
          <p:nvSpPr>
            <p:cNvPr id="3166" name="Google Shape;3166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7" name="Google Shape;3167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8" name="Google Shape;3168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9" name="Google Shape;3169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0" name="Google Shape;3170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1" name="Google Shape;3171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2" name="Google Shape;3172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3" name="Google Shape;3173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4" name="Google Shape;3174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5" name="Google Shape;3175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6" name="Google Shape;3176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7" name="Google Shape;3177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8" name="Google Shape;3178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9" name="Google Shape;3179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0" name="Google Shape;3180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1" name="Google Shape;3181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2" name="Google Shape;3182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3" name="Google Shape;3183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4" name="Google Shape;3184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5" name="Google Shape;3185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6" name="Google Shape;3186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7" name="Google Shape;3187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8" name="Google Shape;3188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9" name="Google Shape;3189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190" name="Google Shape;3190;p48"/>
          <p:cNvSpPr txBox="1">
            <a:spLocks noGrp="1"/>
          </p:cNvSpPr>
          <p:nvPr>
            <p:ph type="title"/>
          </p:nvPr>
        </p:nvSpPr>
        <p:spPr>
          <a:xfrm>
            <a:off x="1300934" y="1516413"/>
            <a:ext cx="6576000" cy="197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91" name="Google Shape;3191;p48"/>
          <p:cNvSpPr txBox="1">
            <a:spLocks noGrp="1"/>
          </p:cNvSpPr>
          <p:nvPr>
            <p:ph type="subTitle" idx="1"/>
          </p:nvPr>
        </p:nvSpPr>
        <p:spPr>
          <a:xfrm>
            <a:off x="4175103" y="487883"/>
            <a:ext cx="2841291" cy="6681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Conclusion </a:t>
            </a:r>
            <a:endParaRPr sz="3200" b="1" dirty="0">
              <a:solidFill>
                <a:schemeClr val="tx1"/>
              </a:solidFill>
            </a:endParaRPr>
          </a:p>
        </p:txBody>
      </p:sp>
      <p:sp>
        <p:nvSpPr>
          <p:cNvPr id="3192" name="Google Shape;3192;p48"/>
          <p:cNvSpPr/>
          <p:nvPr/>
        </p:nvSpPr>
        <p:spPr>
          <a:xfrm>
            <a:off x="6879459" y="1342275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193" name="Google Shape;3193;p48"/>
          <p:cNvGrpSpPr/>
          <p:nvPr/>
        </p:nvGrpSpPr>
        <p:grpSpPr>
          <a:xfrm rot="-5400000">
            <a:off x="4228108" y="-156161"/>
            <a:ext cx="263763" cy="7023035"/>
            <a:chOff x="1912413" y="756475"/>
            <a:chExt cx="263763" cy="7023035"/>
          </a:xfrm>
        </p:grpSpPr>
        <p:sp>
          <p:nvSpPr>
            <p:cNvPr id="3194" name="Google Shape;3194;p48"/>
            <p:cNvSpPr/>
            <p:nvPr/>
          </p:nvSpPr>
          <p:spPr>
            <a:xfrm>
              <a:off x="1912413" y="756581"/>
              <a:ext cx="52725" cy="7022929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5" name="Google Shape;3195;p48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6" name="Google Shape;3196;p48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300922" y="1516413"/>
            <a:ext cx="6570585" cy="19181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1618227" y="1910031"/>
            <a:ext cx="59075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tx2">
                  <a:lumMod val="75000"/>
                </a:schemeClr>
              </a:buClr>
            </a:pPr>
            <a:r>
              <a:rPr lang="en-US" sz="2000" b="1" dirty="0" smtClean="0">
                <a:solidFill>
                  <a:schemeClr val="bg1"/>
                </a:solidFill>
              </a:rPr>
              <a:t>To sum things up, Self-esteem is how we see and value ourselves. Your Self-esteem affects whether you like and value yourself as a person or not.  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08" y="3031253"/>
            <a:ext cx="687298" cy="1246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" name="TextBox 64"/>
          <p:cNvSpPr txBox="1"/>
          <p:nvPr/>
        </p:nvSpPr>
        <p:spPr>
          <a:xfrm>
            <a:off x="127000" y="3897609"/>
            <a:ext cx="55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1211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0" name="Google Shape;3140;p48"/>
          <p:cNvGrpSpPr/>
          <p:nvPr/>
        </p:nvGrpSpPr>
        <p:grpSpPr>
          <a:xfrm>
            <a:off x="1629763" y="102250"/>
            <a:ext cx="1971425" cy="1971100"/>
            <a:chOff x="3073575" y="1606875"/>
            <a:chExt cx="1971425" cy="1971100"/>
          </a:xfrm>
        </p:grpSpPr>
        <p:sp>
          <p:nvSpPr>
            <p:cNvPr id="3141" name="Google Shape;3141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2" name="Google Shape;3142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3" name="Google Shape;3143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4" name="Google Shape;3144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5" name="Google Shape;3145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6" name="Google Shape;3146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7" name="Google Shape;3147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8" name="Google Shape;3148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9" name="Google Shape;3149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0" name="Google Shape;3150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1" name="Google Shape;3151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2" name="Google Shape;3152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3" name="Google Shape;3153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4" name="Google Shape;3154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5" name="Google Shape;3155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6" name="Google Shape;3156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7" name="Google Shape;3157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8" name="Google Shape;3158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9" name="Google Shape;3159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0" name="Google Shape;3160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1" name="Google Shape;3161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2" name="Google Shape;3162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3" name="Google Shape;3163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4" name="Google Shape;3164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165" name="Google Shape;3165;p48"/>
          <p:cNvGrpSpPr/>
          <p:nvPr/>
        </p:nvGrpSpPr>
        <p:grpSpPr>
          <a:xfrm>
            <a:off x="7088597" y="2075225"/>
            <a:ext cx="1971425" cy="1971100"/>
            <a:chOff x="3073575" y="1606875"/>
            <a:chExt cx="1971425" cy="1971100"/>
          </a:xfrm>
        </p:grpSpPr>
        <p:sp>
          <p:nvSpPr>
            <p:cNvPr id="3166" name="Google Shape;3166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7" name="Google Shape;3167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8" name="Google Shape;3168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9" name="Google Shape;3169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0" name="Google Shape;3170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1" name="Google Shape;3171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2" name="Google Shape;3172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3" name="Google Shape;3173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4" name="Google Shape;3174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5" name="Google Shape;3175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6" name="Google Shape;3176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7" name="Google Shape;3177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8" name="Google Shape;3178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9" name="Google Shape;3179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0" name="Google Shape;3180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1" name="Google Shape;3181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2" name="Google Shape;3182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3" name="Google Shape;3183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4" name="Google Shape;3184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5" name="Google Shape;3185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6" name="Google Shape;3186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7" name="Google Shape;3187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8" name="Google Shape;3188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9" name="Google Shape;3189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190" name="Google Shape;3190;p48"/>
          <p:cNvSpPr txBox="1">
            <a:spLocks noGrp="1"/>
          </p:cNvSpPr>
          <p:nvPr>
            <p:ph type="title"/>
          </p:nvPr>
        </p:nvSpPr>
        <p:spPr>
          <a:xfrm>
            <a:off x="1300934" y="1516413"/>
            <a:ext cx="6576000" cy="197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91" name="Google Shape;3191;p48"/>
          <p:cNvSpPr txBox="1">
            <a:spLocks noGrp="1"/>
          </p:cNvSpPr>
          <p:nvPr>
            <p:ph type="subTitle" idx="1"/>
          </p:nvPr>
        </p:nvSpPr>
        <p:spPr>
          <a:xfrm>
            <a:off x="4175103" y="487883"/>
            <a:ext cx="2841291" cy="6681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Reflection  </a:t>
            </a:r>
            <a:endParaRPr sz="3200" b="1" dirty="0">
              <a:solidFill>
                <a:schemeClr val="tx1"/>
              </a:solidFill>
            </a:endParaRPr>
          </a:p>
        </p:txBody>
      </p:sp>
      <p:sp>
        <p:nvSpPr>
          <p:cNvPr id="3192" name="Google Shape;3192;p48"/>
          <p:cNvSpPr/>
          <p:nvPr/>
        </p:nvSpPr>
        <p:spPr>
          <a:xfrm>
            <a:off x="6879459" y="1342275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193" name="Google Shape;3193;p48"/>
          <p:cNvGrpSpPr/>
          <p:nvPr/>
        </p:nvGrpSpPr>
        <p:grpSpPr>
          <a:xfrm rot="-5400000">
            <a:off x="4228108" y="-156161"/>
            <a:ext cx="263763" cy="7023035"/>
            <a:chOff x="1912413" y="756475"/>
            <a:chExt cx="263763" cy="7023035"/>
          </a:xfrm>
        </p:grpSpPr>
        <p:sp>
          <p:nvSpPr>
            <p:cNvPr id="3194" name="Google Shape;3194;p48"/>
            <p:cNvSpPr/>
            <p:nvPr/>
          </p:nvSpPr>
          <p:spPr>
            <a:xfrm>
              <a:off x="1912413" y="756581"/>
              <a:ext cx="52725" cy="7022929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5" name="Google Shape;3195;p48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6" name="Google Shape;3196;p48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300922" y="1508175"/>
            <a:ext cx="6570585" cy="19181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1629763" y="1792836"/>
            <a:ext cx="59075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tx2">
                  <a:lumMod val="75000"/>
                </a:schemeClr>
              </a:buClr>
            </a:pPr>
            <a:r>
              <a:rPr lang="en-US" sz="2000" b="1" dirty="0" smtClean="0">
                <a:solidFill>
                  <a:schemeClr val="bg1"/>
                </a:solidFill>
              </a:rPr>
              <a:t>In my opinion, Self-esteem plays a big role in many important life outcomes. Therefor, it is crucial for everyone to have a High Self-esteem for better outcomes.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08" y="3031253"/>
            <a:ext cx="687298" cy="1246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TextBox 66"/>
          <p:cNvSpPr txBox="1"/>
          <p:nvPr/>
        </p:nvSpPr>
        <p:spPr>
          <a:xfrm>
            <a:off x="127000" y="3897609"/>
            <a:ext cx="55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0498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18" name="Google Shape;2918;p40"/>
          <p:cNvGrpSpPr/>
          <p:nvPr/>
        </p:nvGrpSpPr>
        <p:grpSpPr>
          <a:xfrm>
            <a:off x="1482624" y="4644547"/>
            <a:ext cx="1971425" cy="1971100"/>
            <a:chOff x="3073575" y="1606875"/>
            <a:chExt cx="1971425" cy="1971100"/>
          </a:xfrm>
        </p:grpSpPr>
        <p:sp>
          <p:nvSpPr>
            <p:cNvPr id="2919" name="Google Shape;2919;p40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0" name="Google Shape;2920;p40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1" name="Google Shape;2921;p40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2" name="Google Shape;2922;p40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3" name="Google Shape;2923;p40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4" name="Google Shape;2924;p40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5" name="Google Shape;2925;p40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6" name="Google Shape;2926;p40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7" name="Google Shape;2927;p40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8" name="Google Shape;2928;p40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29" name="Google Shape;2929;p40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0" name="Google Shape;2930;p40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1" name="Google Shape;2931;p40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2" name="Google Shape;2932;p40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3" name="Google Shape;2933;p40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4" name="Google Shape;2934;p40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5" name="Google Shape;2935;p40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6" name="Google Shape;2936;p40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7" name="Google Shape;2937;p40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8" name="Google Shape;2938;p40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39" name="Google Shape;2939;p40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0" name="Google Shape;2940;p40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1" name="Google Shape;2941;p40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2" name="Google Shape;2942;p40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944" name="Google Shape;2944;p40"/>
          <p:cNvGrpSpPr/>
          <p:nvPr/>
        </p:nvGrpSpPr>
        <p:grpSpPr>
          <a:xfrm rot="5400000">
            <a:off x="7391125" y="-180034"/>
            <a:ext cx="320124" cy="1759172"/>
            <a:chOff x="164300" y="3082350"/>
            <a:chExt cx="228025" cy="1253150"/>
          </a:xfrm>
        </p:grpSpPr>
        <p:sp>
          <p:nvSpPr>
            <p:cNvPr id="2945" name="Google Shape;2945;p40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6" name="Google Shape;2946;p40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7" name="Google Shape;2947;p40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8" name="Google Shape;2948;p40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49" name="Google Shape;2949;p40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0" name="Google Shape;2950;p40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1" name="Google Shape;2951;p40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2" name="Google Shape;2952;p40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3" name="Google Shape;2953;p40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4" name="Google Shape;2954;p40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5" name="Google Shape;2955;p40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6" name="Google Shape;2956;p40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7" name="Google Shape;2957;p40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8" name="Google Shape;2958;p40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59" name="Google Shape;2959;p40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0" name="Google Shape;2960;p40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1" name="Google Shape;2961;p40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2" name="Google Shape;2962;p40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3" name="Google Shape;2963;p40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4" name="Google Shape;2964;p40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5" name="Google Shape;2965;p40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6" name="Google Shape;2966;p40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7" name="Google Shape;2967;p40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8" name="Google Shape;2968;p40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69" name="Google Shape;2969;p40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70" name="Google Shape;2970;p40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971" name="Google Shape;2971;p40"/>
          <p:cNvSpPr/>
          <p:nvPr/>
        </p:nvSpPr>
        <p:spPr>
          <a:xfrm>
            <a:off x="6368622" y="3869976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72" name="Google Shape;2972;p40"/>
          <p:cNvSpPr/>
          <p:nvPr/>
        </p:nvSpPr>
        <p:spPr>
          <a:xfrm>
            <a:off x="983886" y="1420817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Rectangle 4"/>
          <p:cNvSpPr/>
          <p:nvPr/>
        </p:nvSpPr>
        <p:spPr>
          <a:xfrm>
            <a:off x="1632900" y="3348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sz="3200" b="1" dirty="0" smtClean="0">
                <a:solidFill>
                  <a:schemeClr val="tx2"/>
                </a:solidFill>
              </a:rPr>
              <a:t>References 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692749" y="5630097"/>
            <a:ext cx="297181" cy="409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</a:p>
        </p:txBody>
      </p:sp>
      <p:sp>
        <p:nvSpPr>
          <p:cNvPr id="69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TextBox 69"/>
          <p:cNvSpPr txBox="1"/>
          <p:nvPr/>
        </p:nvSpPr>
        <p:spPr>
          <a:xfrm>
            <a:off x="127000" y="3897609"/>
            <a:ext cx="55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683776" y="1807873"/>
            <a:ext cx="69187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►"/>
            </a:pPr>
            <a:r>
              <a:rPr lang="en-US" sz="1600" i="1" dirty="0"/>
              <a:t>Library management system | Perpustakaan Universitas bakrie</a:t>
            </a:r>
            <a:r>
              <a:rPr lang="en-US" sz="1600" dirty="0"/>
              <a:t>. (n.d.). Retrieved November 8, 2022, from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slims.bakrie.ac.id/repository/f7d4f28f39e8b9d8cb794f6c4eb9cb0f.pdf</a:t>
            </a:r>
            <a:r>
              <a:rPr lang="en-US" sz="1600" dirty="0" smtClean="0"/>
              <a:t>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►"/>
            </a:pPr>
            <a:r>
              <a:rPr lang="en-US" sz="1600" i="1" dirty="0"/>
              <a:t>What is self-esteem?</a:t>
            </a:r>
            <a:r>
              <a:rPr lang="en-US" sz="1600" dirty="0"/>
              <a:t> (no date) </a:t>
            </a:r>
            <a:r>
              <a:rPr lang="en-US" sz="1600" i="1" dirty="0"/>
              <a:t>Mind</a:t>
            </a:r>
            <a:r>
              <a:rPr lang="en-US" sz="1600" dirty="0"/>
              <a:t>. Available at: </a:t>
            </a:r>
            <a:r>
              <a:rPr lang="en-US" sz="1600" dirty="0">
                <a:hlinkClick r:id="rId4"/>
              </a:rPr>
              <a:t>https://www.mind.org.uk/information-support/types-of-mental-health-problems/self-esteem/about-self-esteem</a:t>
            </a:r>
            <a:r>
              <a:rPr lang="en-US" sz="1600" dirty="0" smtClean="0">
                <a:hlinkClick r:id="rId4"/>
              </a:rPr>
              <a:t>/</a:t>
            </a:r>
            <a:r>
              <a:rPr lang="en-US" sz="1600" dirty="0" smtClean="0"/>
              <a:t>  </a:t>
            </a:r>
            <a:r>
              <a:rPr lang="en-US" sz="1600" dirty="0"/>
              <a:t>(Accessed: November 8, 2022</a:t>
            </a:r>
            <a:r>
              <a:rPr lang="en-US" sz="1600" dirty="0" smtClean="0"/>
              <a:t>).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870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2" name="Google Shape;3442;p56"/>
          <p:cNvSpPr txBox="1">
            <a:spLocks noGrp="1"/>
          </p:cNvSpPr>
          <p:nvPr>
            <p:ph type="title"/>
          </p:nvPr>
        </p:nvSpPr>
        <p:spPr>
          <a:xfrm>
            <a:off x="1787419" y="1507171"/>
            <a:ext cx="5454000" cy="12763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sp>
        <p:nvSpPr>
          <p:cNvPr id="3443" name="Google Shape;3443;p56"/>
          <p:cNvSpPr txBox="1">
            <a:spLocks noGrp="1"/>
          </p:cNvSpPr>
          <p:nvPr>
            <p:ph type="subTitle" idx="1"/>
          </p:nvPr>
        </p:nvSpPr>
        <p:spPr>
          <a:xfrm>
            <a:off x="2290369" y="3050007"/>
            <a:ext cx="4448100" cy="3492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latin typeface="Montserrat"/>
                <a:ea typeface="Montserrat"/>
                <a:cs typeface="Montserrat"/>
                <a:sym typeface="Montserrat"/>
              </a:rPr>
              <a:t>DO YOU HAVE ANY QUESTIONS</a:t>
            </a:r>
            <a:r>
              <a:rPr lang="en" sz="1900" b="1" dirty="0" smtClean="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900" b="1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467" name="Google Shape;3467;p56"/>
          <p:cNvGrpSpPr/>
          <p:nvPr/>
        </p:nvGrpSpPr>
        <p:grpSpPr>
          <a:xfrm rot="-5400000">
            <a:off x="6958282" y="3671010"/>
            <a:ext cx="2151996" cy="793006"/>
            <a:chOff x="1134050" y="769575"/>
            <a:chExt cx="2409850" cy="887925"/>
          </a:xfrm>
        </p:grpSpPr>
        <p:sp>
          <p:nvSpPr>
            <p:cNvPr id="3468" name="Google Shape;3468;p56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69" name="Google Shape;3469;p56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0" name="Google Shape;3470;p56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1" name="Google Shape;3471;p56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2" name="Google Shape;3472;p56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3" name="Google Shape;3473;p56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4" name="Google Shape;3474;p56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5" name="Google Shape;3475;p56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6" name="Google Shape;3476;p56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7" name="Google Shape;3477;p56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8" name="Google Shape;3478;p56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9" name="Google Shape;3479;p56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0" name="Google Shape;3480;p56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1" name="Google Shape;3481;p56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2" name="Google Shape;3482;p56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3" name="Google Shape;3483;p56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4" name="Google Shape;3484;p56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5" name="Google Shape;3485;p56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2250885" y="3518899"/>
            <a:ext cx="4763535" cy="961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486;p32"/>
          <p:cNvSpPr/>
          <p:nvPr/>
        </p:nvSpPr>
        <p:spPr>
          <a:xfrm>
            <a:off x="546376" y="8467299"/>
            <a:ext cx="841340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Flowchart: Connector 1"/>
          <p:cNvSpPr/>
          <p:nvPr/>
        </p:nvSpPr>
        <p:spPr>
          <a:xfrm>
            <a:off x="1540509" y="6341690"/>
            <a:ext cx="365850" cy="3556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95" name="Google Shape;2595;p3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447379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Table of Contents</a:t>
            </a:r>
            <a:endParaRPr dirty="0"/>
          </a:p>
        </p:txBody>
      </p:sp>
      <p:sp>
        <p:nvSpPr>
          <p:cNvPr id="2600" name="Google Shape;2600;p34"/>
          <p:cNvSpPr txBox="1">
            <a:spLocks noGrp="1"/>
          </p:cNvSpPr>
          <p:nvPr>
            <p:ph type="title" idx="5"/>
          </p:nvPr>
        </p:nvSpPr>
        <p:spPr>
          <a:xfrm>
            <a:off x="1486102" y="1538492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  <p:sp>
        <p:nvSpPr>
          <p:cNvPr id="2601" name="Google Shape;2601;p34"/>
          <p:cNvSpPr txBox="1">
            <a:spLocks noGrp="1"/>
          </p:cNvSpPr>
          <p:nvPr>
            <p:ph type="title" idx="6"/>
          </p:nvPr>
        </p:nvSpPr>
        <p:spPr>
          <a:xfrm>
            <a:off x="1486102" y="3316160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 dirty="0"/>
          </a:p>
        </p:txBody>
      </p:sp>
      <p:sp>
        <p:nvSpPr>
          <p:cNvPr id="2602" name="Google Shape;2602;p34"/>
          <p:cNvSpPr txBox="1">
            <a:spLocks noGrp="1"/>
          </p:cNvSpPr>
          <p:nvPr>
            <p:ph type="title" idx="7"/>
          </p:nvPr>
        </p:nvSpPr>
        <p:spPr>
          <a:xfrm>
            <a:off x="5158077" y="1538492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 dirty="0"/>
          </a:p>
        </p:txBody>
      </p:sp>
      <p:sp>
        <p:nvSpPr>
          <p:cNvPr id="2603" name="Google Shape;2603;p34"/>
          <p:cNvSpPr txBox="1">
            <a:spLocks noGrp="1"/>
          </p:cNvSpPr>
          <p:nvPr>
            <p:ph type="title" idx="8"/>
          </p:nvPr>
        </p:nvSpPr>
        <p:spPr>
          <a:xfrm>
            <a:off x="5158077" y="3316160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 dirty="0"/>
          </a:p>
        </p:txBody>
      </p:sp>
      <p:sp>
        <p:nvSpPr>
          <p:cNvPr id="2604" name="Google Shape;2604;p34"/>
          <p:cNvSpPr txBox="1">
            <a:spLocks noGrp="1"/>
          </p:cNvSpPr>
          <p:nvPr>
            <p:ph type="subTitle" idx="9"/>
          </p:nvPr>
        </p:nvSpPr>
        <p:spPr>
          <a:xfrm>
            <a:off x="1387717" y="2097884"/>
            <a:ext cx="29892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Self-esteem</a:t>
            </a:r>
            <a:endParaRPr dirty="0"/>
          </a:p>
        </p:txBody>
      </p:sp>
      <p:sp>
        <p:nvSpPr>
          <p:cNvPr id="2605" name="Google Shape;2605;p34"/>
          <p:cNvSpPr txBox="1">
            <a:spLocks noGrp="1"/>
          </p:cNvSpPr>
          <p:nvPr>
            <p:ph type="subTitle" idx="13"/>
          </p:nvPr>
        </p:nvSpPr>
        <p:spPr>
          <a:xfrm>
            <a:off x="5059692" y="2097884"/>
            <a:ext cx="2087258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</a:t>
            </a:r>
            <a:r>
              <a:rPr lang="en" dirty="0" smtClean="0"/>
              <a:t>onclusion </a:t>
            </a:r>
            <a:endParaRPr dirty="0"/>
          </a:p>
        </p:txBody>
      </p:sp>
      <p:sp>
        <p:nvSpPr>
          <p:cNvPr id="2606" name="Google Shape;2606;p34"/>
          <p:cNvSpPr txBox="1">
            <a:spLocks noGrp="1"/>
          </p:cNvSpPr>
          <p:nvPr>
            <p:ph type="subTitle" idx="14"/>
          </p:nvPr>
        </p:nvSpPr>
        <p:spPr>
          <a:xfrm>
            <a:off x="1387717" y="3875619"/>
            <a:ext cx="1860232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eflection </a:t>
            </a:r>
            <a:endParaRPr dirty="0"/>
          </a:p>
        </p:txBody>
      </p:sp>
      <p:sp>
        <p:nvSpPr>
          <p:cNvPr id="2607" name="Google Shape;2607;p34"/>
          <p:cNvSpPr txBox="1">
            <a:spLocks noGrp="1"/>
          </p:cNvSpPr>
          <p:nvPr>
            <p:ph type="subTitle" idx="15"/>
          </p:nvPr>
        </p:nvSpPr>
        <p:spPr>
          <a:xfrm>
            <a:off x="5059688" y="3875619"/>
            <a:ext cx="1992165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 </a:t>
            </a:r>
            <a:endParaRPr dirty="0"/>
          </a:p>
        </p:txBody>
      </p:sp>
      <p:sp>
        <p:nvSpPr>
          <p:cNvPr id="15" name="TextBox 14"/>
          <p:cNvSpPr txBox="1"/>
          <p:nvPr/>
        </p:nvSpPr>
        <p:spPr>
          <a:xfrm>
            <a:off x="810912" y="8440767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</a:p>
        </p:txBody>
      </p:sp>
      <p:sp>
        <p:nvSpPr>
          <p:cNvPr id="18" name="Google Shape;3275;p56"/>
          <p:cNvSpPr txBox="1"/>
          <p:nvPr/>
        </p:nvSpPr>
        <p:spPr>
          <a:xfrm>
            <a:off x="1387716" y="2427129"/>
            <a:ext cx="1809026" cy="765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just">
              <a:buClr>
                <a:schemeClr val="accent2"/>
              </a:buClr>
              <a:buFont typeface="Arimo" panose="020B0604020202020204" charset="0"/>
              <a:buChar char="►"/>
            </a:pPr>
            <a:r>
              <a:rPr lang="en-US" sz="1600" dirty="0"/>
              <a:t>Introduction</a:t>
            </a:r>
          </a:p>
          <a:p>
            <a:pPr marL="285750" lvl="0" indent="-285750" algn="just">
              <a:buClr>
                <a:schemeClr val="accent2"/>
              </a:buClr>
              <a:buFont typeface="Arimo" panose="020B0604020202020204" charset="0"/>
              <a:buChar char="►"/>
            </a:pPr>
            <a:r>
              <a:rPr lang="en-US" sz="1600" dirty="0"/>
              <a:t>Definition</a:t>
            </a:r>
          </a:p>
          <a:p>
            <a:pPr marL="285750" lvl="0" indent="-285750" algn="just">
              <a:buClr>
                <a:schemeClr val="accent2"/>
              </a:buClr>
              <a:buFont typeface="Arimo" panose="020B0604020202020204" charset="0"/>
              <a:buChar char="►"/>
            </a:pPr>
            <a:r>
              <a:rPr lang="en-US" sz="1600" dirty="0" smtClean="0"/>
              <a:t>Components</a:t>
            </a:r>
            <a:endParaRPr lang="en-US" sz="1600" dirty="0"/>
          </a:p>
        </p:txBody>
      </p:sp>
      <p:sp>
        <p:nvSpPr>
          <p:cNvPr id="24" name="Google Shape;2486;p32"/>
          <p:cNvSpPr/>
          <p:nvPr/>
        </p:nvSpPr>
        <p:spPr>
          <a:xfrm>
            <a:off x="0" y="3980122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TextBox 24"/>
          <p:cNvSpPr txBox="1"/>
          <p:nvPr/>
        </p:nvSpPr>
        <p:spPr>
          <a:xfrm>
            <a:off x="190036" y="3953588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0" name="Google Shape;3140;p48"/>
          <p:cNvGrpSpPr/>
          <p:nvPr/>
        </p:nvGrpSpPr>
        <p:grpSpPr>
          <a:xfrm>
            <a:off x="1629763" y="102250"/>
            <a:ext cx="1971425" cy="1971100"/>
            <a:chOff x="3073575" y="1606875"/>
            <a:chExt cx="1971425" cy="1971100"/>
          </a:xfrm>
        </p:grpSpPr>
        <p:sp>
          <p:nvSpPr>
            <p:cNvPr id="3141" name="Google Shape;3141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2" name="Google Shape;3142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3" name="Google Shape;3143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4" name="Google Shape;3144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5" name="Google Shape;3145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6" name="Google Shape;3146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7" name="Google Shape;3147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8" name="Google Shape;3148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49" name="Google Shape;3149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0" name="Google Shape;3150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1" name="Google Shape;3151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2" name="Google Shape;3152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3" name="Google Shape;3153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4" name="Google Shape;3154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5" name="Google Shape;3155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6" name="Google Shape;3156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7" name="Google Shape;3157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8" name="Google Shape;3158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59" name="Google Shape;3159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0" name="Google Shape;3160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1" name="Google Shape;3161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2" name="Google Shape;3162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3" name="Google Shape;3163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4" name="Google Shape;3164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165" name="Google Shape;3165;p48"/>
          <p:cNvGrpSpPr/>
          <p:nvPr/>
        </p:nvGrpSpPr>
        <p:grpSpPr>
          <a:xfrm>
            <a:off x="7088597" y="2075225"/>
            <a:ext cx="1971425" cy="1971100"/>
            <a:chOff x="3073575" y="1606875"/>
            <a:chExt cx="1971425" cy="1971100"/>
          </a:xfrm>
        </p:grpSpPr>
        <p:sp>
          <p:nvSpPr>
            <p:cNvPr id="3166" name="Google Shape;3166;p48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7" name="Google Shape;3167;p48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8" name="Google Shape;3168;p48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69" name="Google Shape;3169;p48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0" name="Google Shape;3170;p48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1" name="Google Shape;3171;p48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2" name="Google Shape;3172;p48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3" name="Google Shape;3173;p48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4" name="Google Shape;3174;p48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5" name="Google Shape;3175;p48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6" name="Google Shape;3176;p48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7" name="Google Shape;3177;p48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8" name="Google Shape;3178;p48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79" name="Google Shape;3179;p48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0" name="Google Shape;3180;p48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1" name="Google Shape;3181;p48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2" name="Google Shape;3182;p48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3" name="Google Shape;3183;p48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4" name="Google Shape;3184;p48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5" name="Google Shape;3185;p48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6" name="Google Shape;3186;p48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7" name="Google Shape;3187;p48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8" name="Google Shape;3188;p48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89" name="Google Shape;3189;p48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191" name="Google Shape;3191;p48"/>
          <p:cNvSpPr txBox="1">
            <a:spLocks noGrp="1"/>
          </p:cNvSpPr>
          <p:nvPr>
            <p:ph type="subTitle" idx="1"/>
          </p:nvPr>
        </p:nvSpPr>
        <p:spPr>
          <a:xfrm>
            <a:off x="3813509" y="511569"/>
            <a:ext cx="3677467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Learning Objectives </a:t>
            </a:r>
            <a:endParaRPr sz="2800" b="1" dirty="0">
              <a:solidFill>
                <a:schemeClr val="tx1"/>
              </a:solidFill>
            </a:endParaRPr>
          </a:p>
        </p:txBody>
      </p:sp>
      <p:sp>
        <p:nvSpPr>
          <p:cNvPr id="3192" name="Google Shape;3192;p48"/>
          <p:cNvSpPr/>
          <p:nvPr/>
        </p:nvSpPr>
        <p:spPr>
          <a:xfrm>
            <a:off x="6879459" y="1342275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193" name="Google Shape;3193;p48"/>
          <p:cNvGrpSpPr/>
          <p:nvPr/>
        </p:nvGrpSpPr>
        <p:grpSpPr>
          <a:xfrm rot="-5400000">
            <a:off x="4228108" y="-156161"/>
            <a:ext cx="263763" cy="7023035"/>
            <a:chOff x="1912413" y="756475"/>
            <a:chExt cx="263763" cy="7023035"/>
          </a:xfrm>
        </p:grpSpPr>
        <p:sp>
          <p:nvSpPr>
            <p:cNvPr id="3194" name="Google Shape;3194;p48"/>
            <p:cNvSpPr/>
            <p:nvPr/>
          </p:nvSpPr>
          <p:spPr>
            <a:xfrm>
              <a:off x="1912413" y="756581"/>
              <a:ext cx="52725" cy="7022929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5" name="Google Shape;3195;p48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96" name="Google Shape;3196;p48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5708" y="3031253"/>
            <a:ext cx="687298" cy="1246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" name="TextBox 64"/>
          <p:cNvSpPr txBox="1"/>
          <p:nvPr/>
        </p:nvSpPr>
        <p:spPr>
          <a:xfrm>
            <a:off x="190036" y="38976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</a:p>
        </p:txBody>
      </p:sp>
      <p:sp>
        <p:nvSpPr>
          <p:cNvPr id="3" name="Rectangle 2"/>
          <p:cNvSpPr/>
          <p:nvPr/>
        </p:nvSpPr>
        <p:spPr>
          <a:xfrm>
            <a:off x="1326140" y="1526404"/>
            <a:ext cx="6545367" cy="191256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1629763" y="1776949"/>
            <a:ext cx="59075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tx2">
                  <a:lumMod val="75000"/>
                </a:schemeClr>
              </a:buClr>
            </a:pPr>
            <a:r>
              <a:rPr lang="en-US" sz="2000" dirty="0" smtClean="0">
                <a:solidFill>
                  <a:schemeClr val="bg1"/>
                </a:solidFill>
              </a:rPr>
              <a:t>Hopefully at the end of this presentation you will be able to:</a:t>
            </a:r>
          </a:p>
          <a:p>
            <a:pPr marL="285750" lvl="0" indent="-285750" algn="just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Arimo" panose="020B0604020202020204" charset="0"/>
              <a:buChar char="►"/>
            </a:pPr>
            <a:r>
              <a:rPr lang="en-US" sz="2000" dirty="0" smtClean="0">
                <a:solidFill>
                  <a:schemeClr val="bg1"/>
                </a:solidFill>
              </a:rPr>
              <a:t>Describe Self-esteem.</a:t>
            </a:r>
          </a:p>
          <a:p>
            <a:pPr marL="285750" lvl="0" indent="-285750" algn="just">
              <a:buClr>
                <a:schemeClr val="tx2">
                  <a:lumMod val="75000"/>
                </a:schemeClr>
              </a:buClr>
              <a:buFont typeface="Arimo" panose="020B0604020202020204" charset="0"/>
              <a:buChar char="►"/>
            </a:pPr>
            <a:r>
              <a:rPr lang="en-US" sz="2000" dirty="0" smtClean="0">
                <a:solidFill>
                  <a:schemeClr val="bg1"/>
                </a:solidFill>
              </a:rPr>
              <a:t>List the Components of Self-esteem.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" name="Google Shape;2642;p36"/>
          <p:cNvSpPr txBox="1">
            <a:spLocks noGrp="1"/>
          </p:cNvSpPr>
          <p:nvPr>
            <p:ph type="title"/>
          </p:nvPr>
        </p:nvSpPr>
        <p:spPr>
          <a:xfrm>
            <a:off x="720000" y="2597150"/>
            <a:ext cx="4537800" cy="6590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</a:t>
            </a:r>
            <a:endParaRPr dirty="0"/>
          </a:p>
        </p:txBody>
      </p:sp>
      <p:sp>
        <p:nvSpPr>
          <p:cNvPr id="2643" name="Google Shape;2643;p36"/>
          <p:cNvSpPr txBox="1">
            <a:spLocks noGrp="1"/>
          </p:cNvSpPr>
          <p:nvPr>
            <p:ph type="title" idx="2"/>
          </p:nvPr>
        </p:nvSpPr>
        <p:spPr>
          <a:xfrm>
            <a:off x="842801" y="1601375"/>
            <a:ext cx="11043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  <p:grpSp>
        <p:nvGrpSpPr>
          <p:cNvPr id="2645" name="Google Shape;2645;p36"/>
          <p:cNvGrpSpPr/>
          <p:nvPr/>
        </p:nvGrpSpPr>
        <p:grpSpPr>
          <a:xfrm>
            <a:off x="6917988" y="2900725"/>
            <a:ext cx="1971425" cy="1971100"/>
            <a:chOff x="3073575" y="1606875"/>
            <a:chExt cx="1971425" cy="1971100"/>
          </a:xfrm>
        </p:grpSpPr>
        <p:sp>
          <p:nvSpPr>
            <p:cNvPr id="2646" name="Google Shape;2646;p36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7" name="Google Shape;2647;p36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8" name="Google Shape;2648;p36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9" name="Google Shape;2649;p36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0" name="Google Shape;2650;p36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1" name="Google Shape;2651;p36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2" name="Google Shape;2652;p36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3" name="Google Shape;2653;p36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4" name="Google Shape;2654;p36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5" name="Google Shape;2655;p36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6" name="Google Shape;2656;p36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7" name="Google Shape;2657;p36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8" name="Google Shape;2658;p36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9" name="Google Shape;2659;p36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0" name="Google Shape;2660;p36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1" name="Google Shape;2661;p36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2" name="Google Shape;2662;p36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3" name="Google Shape;2663;p36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4" name="Google Shape;2664;p36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5" name="Google Shape;2665;p36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6" name="Google Shape;2666;p36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7" name="Google Shape;2667;p36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8" name="Google Shape;2668;p36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9" name="Google Shape;2669;p36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70" name="Google Shape;2670;p36"/>
          <p:cNvGrpSpPr/>
          <p:nvPr/>
        </p:nvGrpSpPr>
        <p:grpSpPr>
          <a:xfrm>
            <a:off x="2142063" y="-809625"/>
            <a:ext cx="1971425" cy="1971100"/>
            <a:chOff x="3073575" y="1606875"/>
            <a:chExt cx="1971425" cy="1971100"/>
          </a:xfrm>
        </p:grpSpPr>
        <p:sp>
          <p:nvSpPr>
            <p:cNvPr id="2671" name="Google Shape;2671;p36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2" name="Google Shape;2672;p36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3" name="Google Shape;2673;p36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4" name="Google Shape;2674;p36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5" name="Google Shape;2675;p36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6" name="Google Shape;2676;p36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7" name="Google Shape;2677;p36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8" name="Google Shape;2678;p36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9" name="Google Shape;2679;p36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0" name="Google Shape;2680;p36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1" name="Google Shape;2681;p36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2" name="Google Shape;2682;p36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3" name="Google Shape;2683;p36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4" name="Google Shape;2684;p36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5" name="Google Shape;2685;p36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6" name="Google Shape;2686;p36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7" name="Google Shape;2687;p36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8" name="Google Shape;2688;p36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9" name="Google Shape;2689;p36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0" name="Google Shape;2690;p36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1" name="Google Shape;2691;p36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2" name="Google Shape;2692;p36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3" name="Google Shape;2693;p36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4" name="Google Shape;2694;p36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95" name="Google Shape;2695;p36"/>
          <p:cNvGrpSpPr/>
          <p:nvPr/>
        </p:nvGrpSpPr>
        <p:grpSpPr>
          <a:xfrm rot="-5400000">
            <a:off x="5879807" y="3671010"/>
            <a:ext cx="2151996" cy="793006"/>
            <a:chOff x="1134050" y="769575"/>
            <a:chExt cx="2409850" cy="887925"/>
          </a:xfrm>
        </p:grpSpPr>
        <p:sp>
          <p:nvSpPr>
            <p:cNvPr id="2696" name="Google Shape;2696;p36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7" name="Google Shape;2697;p36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8" name="Google Shape;2698;p36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9" name="Google Shape;2699;p36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0" name="Google Shape;2700;p36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1" name="Google Shape;2701;p36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2" name="Google Shape;2702;p36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3" name="Google Shape;2703;p36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4" name="Google Shape;2704;p36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5" name="Google Shape;2705;p36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6" name="Google Shape;2706;p36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7" name="Google Shape;2707;p36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8" name="Google Shape;2708;p36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9" name="Google Shape;2709;p36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0" name="Google Shape;2710;p36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1" name="Google Shape;2711;p36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2" name="Google Shape;2712;p36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3" name="Google Shape;2713;p36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14" name="Google Shape;2714;p36"/>
          <p:cNvGrpSpPr/>
          <p:nvPr/>
        </p:nvGrpSpPr>
        <p:grpSpPr>
          <a:xfrm rot="-5400000">
            <a:off x="7576450" y="-545355"/>
            <a:ext cx="482683" cy="2652417"/>
            <a:chOff x="164300" y="3082350"/>
            <a:chExt cx="228025" cy="1253150"/>
          </a:xfrm>
        </p:grpSpPr>
        <p:sp>
          <p:nvSpPr>
            <p:cNvPr id="2715" name="Google Shape;2715;p36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6" name="Google Shape;2716;p36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7" name="Google Shape;2717;p36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8" name="Google Shape;2718;p36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9" name="Google Shape;2719;p36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0" name="Google Shape;2720;p36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1" name="Google Shape;2721;p36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2" name="Google Shape;2722;p36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3" name="Google Shape;2723;p36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4" name="Google Shape;2724;p36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5" name="Google Shape;2725;p36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6" name="Google Shape;2726;p36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7" name="Google Shape;2727;p36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8" name="Google Shape;2728;p36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9" name="Google Shape;2729;p36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0" name="Google Shape;2730;p36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1" name="Google Shape;2731;p36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2" name="Google Shape;2732;p36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3" name="Google Shape;2733;p36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4" name="Google Shape;2734;p36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5" name="Google Shape;2735;p36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6" name="Google Shape;2736;p36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7" name="Google Shape;2737;p36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8" name="Google Shape;2738;p36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9" name="Google Shape;2739;p36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0" name="Google Shape;2740;p36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0" name="Google Shape;2486;p32"/>
          <p:cNvSpPr/>
          <p:nvPr/>
        </p:nvSpPr>
        <p:spPr>
          <a:xfrm>
            <a:off x="0" y="40765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TextBox 100"/>
          <p:cNvSpPr txBox="1"/>
          <p:nvPr/>
        </p:nvSpPr>
        <p:spPr>
          <a:xfrm>
            <a:off x="190036" y="40500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2" name="Google Shape;2612;p35"/>
          <p:cNvSpPr txBox="1">
            <a:spLocks noGrp="1"/>
          </p:cNvSpPr>
          <p:nvPr>
            <p:ph type="title"/>
          </p:nvPr>
        </p:nvSpPr>
        <p:spPr>
          <a:xfrm>
            <a:off x="1558212" y="625038"/>
            <a:ext cx="4872900" cy="9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 </a:t>
            </a:r>
            <a:endParaRPr dirty="0"/>
          </a:p>
        </p:txBody>
      </p:sp>
      <p:sp>
        <p:nvSpPr>
          <p:cNvPr id="2613" name="Google Shape;2613;p35"/>
          <p:cNvSpPr txBox="1">
            <a:spLocks noGrp="1"/>
          </p:cNvSpPr>
          <p:nvPr>
            <p:ph type="subTitle" idx="1"/>
          </p:nvPr>
        </p:nvSpPr>
        <p:spPr>
          <a:xfrm>
            <a:off x="981296" y="1993539"/>
            <a:ext cx="7671050" cy="24175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dirty="0">
                <a:solidFill>
                  <a:schemeClr val="tx2"/>
                </a:solidFill>
              </a:rPr>
              <a:t>You studied in </a:t>
            </a:r>
            <a:r>
              <a:rPr lang="en-US" dirty="0" smtClean="0">
                <a:solidFill>
                  <a:schemeClr val="tx2"/>
                </a:solidFill>
              </a:rPr>
              <a:t>one of the best universities, </a:t>
            </a:r>
            <a:r>
              <a:rPr lang="en-US" dirty="0">
                <a:solidFill>
                  <a:schemeClr val="tx2"/>
                </a:solidFill>
              </a:rPr>
              <a:t>got married, had twins, and decided to be a stay-at-home parent. At a college reunion you see that all of your classmates have achieved </a:t>
            </a:r>
            <a:r>
              <a:rPr lang="en-US" dirty="0" smtClean="0">
                <a:solidFill>
                  <a:schemeClr val="tx2"/>
                </a:solidFill>
              </a:rPr>
              <a:t>professional </a:t>
            </a:r>
            <a:r>
              <a:rPr lang="en-US" dirty="0">
                <a:solidFill>
                  <a:schemeClr val="tx2"/>
                </a:solidFill>
              </a:rPr>
              <a:t>success. How do you speak about yourself</a:t>
            </a:r>
            <a:r>
              <a:rPr lang="en-US" dirty="0" smtClean="0">
                <a:solidFill>
                  <a:schemeClr val="tx2"/>
                </a:solidFill>
              </a:rPr>
              <a:t>?</a:t>
            </a:r>
          </a:p>
          <a:p>
            <a:pPr marL="285750" lvl="0" indent="-285750" algn="just">
              <a:lnSpc>
                <a:spcPct val="150000"/>
              </a:lnSpc>
              <a:buClr>
                <a:schemeClr val="accent1"/>
              </a:buClr>
              <a:buFont typeface="Arimo" panose="020B0604020202020204" charset="0"/>
              <a:buChar char="►"/>
            </a:pPr>
            <a:r>
              <a:rPr lang="en-US" dirty="0" smtClean="0"/>
              <a:t>As </a:t>
            </a:r>
            <a:r>
              <a:rPr lang="en-US" dirty="0"/>
              <a:t>a proud parent of beautiful </a:t>
            </a:r>
            <a:r>
              <a:rPr lang="en-US" dirty="0" smtClean="0"/>
              <a:t>twins.</a:t>
            </a:r>
            <a:endParaRPr lang="en-US" dirty="0"/>
          </a:p>
          <a:p>
            <a:pPr marL="285750" lvl="0" indent="-285750" algn="just">
              <a:buClr>
                <a:schemeClr val="accent1"/>
              </a:buClr>
              <a:buFont typeface="Arimo" panose="020B0604020202020204" charset="0"/>
              <a:buChar char="►"/>
            </a:pPr>
            <a:r>
              <a:rPr lang="en-US" dirty="0" smtClean="0"/>
              <a:t>As </a:t>
            </a:r>
            <a:r>
              <a:rPr lang="en-US" dirty="0"/>
              <a:t>the spouse of a successful </a:t>
            </a:r>
            <a:r>
              <a:rPr lang="en-US" dirty="0" smtClean="0"/>
              <a:t>professional. </a:t>
            </a:r>
            <a:endParaRPr lang="en-US" dirty="0"/>
          </a:p>
          <a:p>
            <a:pPr marL="285750" lvl="0" indent="-285750" algn="just">
              <a:lnSpc>
                <a:spcPct val="150000"/>
              </a:lnSpc>
              <a:buClr>
                <a:schemeClr val="accent1"/>
              </a:buClr>
              <a:buFont typeface="Arimo" panose="020B0604020202020204" charset="0"/>
              <a:buChar char="►"/>
            </a:pPr>
            <a:r>
              <a:rPr lang="en-US" dirty="0" smtClean="0"/>
              <a:t>As </a:t>
            </a:r>
            <a:r>
              <a:rPr lang="en-US" dirty="0"/>
              <a:t>a person who missed the boat to success and is now stuck at </a:t>
            </a:r>
            <a:r>
              <a:rPr lang="en-US" dirty="0" smtClean="0"/>
              <a:t>home. </a:t>
            </a:r>
            <a:endParaRPr lang="en-US" dirty="0"/>
          </a:p>
          <a:p>
            <a:pPr marL="285750" lvl="0" indent="-285750" algn="just">
              <a:buClr>
                <a:schemeClr val="accent1"/>
              </a:buClr>
              <a:buFont typeface="Arimo" panose="020B0604020202020204" charset="0"/>
              <a:buChar char="►"/>
            </a:pPr>
            <a:r>
              <a:rPr lang="en-US" dirty="0" smtClean="0"/>
              <a:t>You </a:t>
            </a:r>
            <a:r>
              <a:rPr lang="en-US" dirty="0"/>
              <a:t>avoid talking about </a:t>
            </a:r>
            <a:r>
              <a:rPr lang="en-US" dirty="0" smtClean="0"/>
              <a:t>yourself. </a:t>
            </a:r>
            <a:endParaRPr dirty="0"/>
          </a:p>
        </p:txBody>
      </p:sp>
      <p:sp>
        <p:nvSpPr>
          <p:cNvPr id="2614" name="Google Shape;2614;p35"/>
          <p:cNvSpPr/>
          <p:nvPr/>
        </p:nvSpPr>
        <p:spPr>
          <a:xfrm>
            <a:off x="5433637" y="450900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615" name="Google Shape;2615;p35"/>
          <p:cNvGrpSpPr/>
          <p:nvPr/>
        </p:nvGrpSpPr>
        <p:grpSpPr>
          <a:xfrm rot="-5400000">
            <a:off x="4959077" y="-2526805"/>
            <a:ext cx="263763" cy="8106083"/>
            <a:chOff x="1912413" y="756475"/>
            <a:chExt cx="263763" cy="7528745"/>
          </a:xfrm>
        </p:grpSpPr>
        <p:sp>
          <p:nvSpPr>
            <p:cNvPr id="2616" name="Google Shape;2616;p35"/>
            <p:cNvSpPr/>
            <p:nvPr/>
          </p:nvSpPr>
          <p:spPr>
            <a:xfrm>
              <a:off x="1912413" y="756588"/>
              <a:ext cx="52725" cy="7528632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7" name="Google Shape;2617;p35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8" name="Google Shape;2618;p35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19" name="Google Shape;2619;p35"/>
          <p:cNvGrpSpPr/>
          <p:nvPr/>
        </p:nvGrpSpPr>
        <p:grpSpPr>
          <a:xfrm rot="10800000">
            <a:off x="7757380" y="4115171"/>
            <a:ext cx="2151996" cy="793006"/>
            <a:chOff x="1134050" y="769575"/>
            <a:chExt cx="2409850" cy="887925"/>
          </a:xfrm>
        </p:grpSpPr>
        <p:sp>
          <p:nvSpPr>
            <p:cNvPr id="2620" name="Google Shape;2620;p35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1" name="Google Shape;2621;p35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2" name="Google Shape;2622;p35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3" name="Google Shape;2623;p35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4" name="Google Shape;2624;p35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5" name="Google Shape;2625;p35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6" name="Google Shape;2626;p35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7" name="Google Shape;2627;p35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8" name="Google Shape;2628;p35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9" name="Google Shape;2629;p35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0" name="Google Shape;2630;p35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1" name="Google Shape;2631;p35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2" name="Google Shape;2632;p35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3" name="Google Shape;2633;p35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4" name="Google Shape;2634;p35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5" name="Google Shape;2635;p35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6" name="Google Shape;2636;p35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7" name="Google Shape;2637;p35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8" name="Google Shape;2486;p32"/>
          <p:cNvSpPr/>
          <p:nvPr/>
        </p:nvSpPr>
        <p:spPr>
          <a:xfrm>
            <a:off x="0" y="40765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" name="TextBox 28"/>
          <p:cNvSpPr txBox="1"/>
          <p:nvPr/>
        </p:nvSpPr>
        <p:spPr>
          <a:xfrm>
            <a:off x="190036" y="40500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" name="Google Shape;2642;p36"/>
          <p:cNvSpPr txBox="1">
            <a:spLocks noGrp="1"/>
          </p:cNvSpPr>
          <p:nvPr>
            <p:ph type="title"/>
          </p:nvPr>
        </p:nvSpPr>
        <p:spPr>
          <a:xfrm>
            <a:off x="894737" y="2604778"/>
            <a:ext cx="4537800" cy="6590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Self-esteem  </a:t>
            </a:r>
            <a:endParaRPr dirty="0"/>
          </a:p>
        </p:txBody>
      </p:sp>
      <p:sp>
        <p:nvSpPr>
          <p:cNvPr id="2643" name="Google Shape;2643;p36"/>
          <p:cNvSpPr txBox="1">
            <a:spLocks noGrp="1"/>
          </p:cNvSpPr>
          <p:nvPr>
            <p:ph type="title" idx="2"/>
          </p:nvPr>
        </p:nvSpPr>
        <p:spPr>
          <a:xfrm>
            <a:off x="1017537" y="1609003"/>
            <a:ext cx="1157449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grpSp>
        <p:nvGrpSpPr>
          <p:cNvPr id="2645" name="Google Shape;2645;p36"/>
          <p:cNvGrpSpPr/>
          <p:nvPr/>
        </p:nvGrpSpPr>
        <p:grpSpPr>
          <a:xfrm>
            <a:off x="6917988" y="2900725"/>
            <a:ext cx="1971425" cy="1971100"/>
            <a:chOff x="3073575" y="1606875"/>
            <a:chExt cx="1971425" cy="1971100"/>
          </a:xfrm>
        </p:grpSpPr>
        <p:sp>
          <p:nvSpPr>
            <p:cNvPr id="2646" name="Google Shape;2646;p36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7" name="Google Shape;2647;p36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8" name="Google Shape;2648;p36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9" name="Google Shape;2649;p36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0" name="Google Shape;2650;p36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1" name="Google Shape;2651;p36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2" name="Google Shape;2652;p36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3" name="Google Shape;2653;p36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4" name="Google Shape;2654;p36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5" name="Google Shape;2655;p36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6" name="Google Shape;2656;p36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7" name="Google Shape;2657;p36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8" name="Google Shape;2658;p36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9" name="Google Shape;2659;p36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0" name="Google Shape;2660;p36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1" name="Google Shape;2661;p36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2" name="Google Shape;2662;p36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3" name="Google Shape;2663;p36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4" name="Google Shape;2664;p36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5" name="Google Shape;2665;p36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6" name="Google Shape;2666;p36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7" name="Google Shape;2667;p36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8" name="Google Shape;2668;p36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9" name="Google Shape;2669;p36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70" name="Google Shape;2670;p36"/>
          <p:cNvGrpSpPr/>
          <p:nvPr/>
        </p:nvGrpSpPr>
        <p:grpSpPr>
          <a:xfrm>
            <a:off x="2142063" y="-809625"/>
            <a:ext cx="1971425" cy="1971100"/>
            <a:chOff x="3073575" y="1606875"/>
            <a:chExt cx="1971425" cy="1971100"/>
          </a:xfrm>
        </p:grpSpPr>
        <p:sp>
          <p:nvSpPr>
            <p:cNvPr id="2671" name="Google Shape;2671;p36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2" name="Google Shape;2672;p36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3" name="Google Shape;2673;p36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4" name="Google Shape;2674;p36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5" name="Google Shape;2675;p36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6" name="Google Shape;2676;p36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7" name="Google Shape;2677;p36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8" name="Google Shape;2678;p36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9" name="Google Shape;2679;p36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0" name="Google Shape;2680;p36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1" name="Google Shape;2681;p36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2" name="Google Shape;2682;p36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3" name="Google Shape;2683;p36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4" name="Google Shape;2684;p36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5" name="Google Shape;2685;p36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6" name="Google Shape;2686;p36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7" name="Google Shape;2687;p36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8" name="Google Shape;2688;p36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9" name="Google Shape;2689;p36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0" name="Google Shape;2690;p36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1" name="Google Shape;2691;p36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2" name="Google Shape;2692;p36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3" name="Google Shape;2693;p36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4" name="Google Shape;2694;p36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95" name="Google Shape;2695;p36"/>
          <p:cNvGrpSpPr/>
          <p:nvPr/>
        </p:nvGrpSpPr>
        <p:grpSpPr>
          <a:xfrm rot="-5400000">
            <a:off x="5879807" y="3671010"/>
            <a:ext cx="2151996" cy="793006"/>
            <a:chOff x="1134050" y="769575"/>
            <a:chExt cx="2409850" cy="887925"/>
          </a:xfrm>
        </p:grpSpPr>
        <p:sp>
          <p:nvSpPr>
            <p:cNvPr id="2696" name="Google Shape;2696;p36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7" name="Google Shape;2697;p36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8" name="Google Shape;2698;p36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9" name="Google Shape;2699;p36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0" name="Google Shape;2700;p36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1" name="Google Shape;2701;p36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2" name="Google Shape;2702;p36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3" name="Google Shape;2703;p36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4" name="Google Shape;2704;p36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5" name="Google Shape;2705;p36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6" name="Google Shape;2706;p36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7" name="Google Shape;2707;p36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8" name="Google Shape;2708;p36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9" name="Google Shape;2709;p36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0" name="Google Shape;2710;p36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1" name="Google Shape;2711;p36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2" name="Google Shape;2712;p36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3" name="Google Shape;2713;p36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14" name="Google Shape;2714;p36"/>
          <p:cNvGrpSpPr/>
          <p:nvPr/>
        </p:nvGrpSpPr>
        <p:grpSpPr>
          <a:xfrm rot="-5400000">
            <a:off x="7576450" y="-545355"/>
            <a:ext cx="482683" cy="2652417"/>
            <a:chOff x="164300" y="3082350"/>
            <a:chExt cx="228025" cy="1253150"/>
          </a:xfrm>
        </p:grpSpPr>
        <p:sp>
          <p:nvSpPr>
            <p:cNvPr id="2715" name="Google Shape;2715;p36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6" name="Google Shape;2716;p36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7" name="Google Shape;2717;p36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8" name="Google Shape;2718;p36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9" name="Google Shape;2719;p36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0" name="Google Shape;2720;p36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1" name="Google Shape;2721;p36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2" name="Google Shape;2722;p36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3" name="Google Shape;2723;p36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4" name="Google Shape;2724;p36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5" name="Google Shape;2725;p36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6" name="Google Shape;2726;p36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7" name="Google Shape;2727;p36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8" name="Google Shape;2728;p36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9" name="Google Shape;2729;p36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0" name="Google Shape;2730;p36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1" name="Google Shape;2731;p36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2" name="Google Shape;2732;p36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3" name="Google Shape;2733;p36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4" name="Google Shape;2734;p36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5" name="Google Shape;2735;p36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6" name="Google Shape;2736;p36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7" name="Google Shape;2737;p36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8" name="Google Shape;2738;p36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9" name="Google Shape;2739;p36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0" name="Google Shape;2740;p36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0" name="Google Shape;2486;p32"/>
          <p:cNvSpPr/>
          <p:nvPr/>
        </p:nvSpPr>
        <p:spPr>
          <a:xfrm>
            <a:off x="0" y="40765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TextBox 100"/>
          <p:cNvSpPr txBox="1"/>
          <p:nvPr/>
        </p:nvSpPr>
        <p:spPr>
          <a:xfrm>
            <a:off x="190036" y="40500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</a:p>
        </p:txBody>
      </p:sp>
      <p:sp>
        <p:nvSpPr>
          <p:cNvPr id="102" name="Google Shape;3275;p56"/>
          <p:cNvSpPr txBox="1"/>
          <p:nvPr/>
        </p:nvSpPr>
        <p:spPr>
          <a:xfrm>
            <a:off x="894737" y="3292161"/>
            <a:ext cx="1809026" cy="594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just">
              <a:buClr>
                <a:schemeClr val="accent2"/>
              </a:buClr>
              <a:buFont typeface="Arimo" panose="020B0604020202020204" charset="0"/>
              <a:buChar char="►"/>
            </a:pPr>
            <a:r>
              <a:rPr lang="en-US" sz="1600" dirty="0" smtClean="0"/>
              <a:t>Definition</a:t>
            </a:r>
            <a:endParaRPr lang="en-US" sz="1600" dirty="0"/>
          </a:p>
          <a:p>
            <a:pPr marL="285750" lvl="0" indent="-285750" algn="just">
              <a:buClr>
                <a:schemeClr val="accent2"/>
              </a:buClr>
              <a:buFont typeface="Arimo" panose="020B0604020202020204" charset="0"/>
              <a:buChar char="►"/>
            </a:pPr>
            <a:r>
              <a:rPr lang="en-US" sz="1600" dirty="0" smtClean="0"/>
              <a:t>Components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786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6" name="Google Shape;2746;p37"/>
          <p:cNvGrpSpPr/>
          <p:nvPr/>
        </p:nvGrpSpPr>
        <p:grpSpPr>
          <a:xfrm>
            <a:off x="9766515" y="-47932"/>
            <a:ext cx="1966297" cy="1971100"/>
            <a:chOff x="3073575" y="1606875"/>
            <a:chExt cx="1971425" cy="1971100"/>
          </a:xfrm>
        </p:grpSpPr>
        <p:sp>
          <p:nvSpPr>
            <p:cNvPr id="2747" name="Google Shape;2747;p37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8" name="Google Shape;2748;p37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9" name="Google Shape;2749;p37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0" name="Google Shape;2750;p37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1" name="Google Shape;2751;p37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2" name="Google Shape;2752;p37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3" name="Google Shape;2753;p37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4" name="Google Shape;2754;p37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5" name="Google Shape;2755;p37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6" name="Google Shape;2756;p37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7" name="Google Shape;2757;p37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8" name="Google Shape;2758;p37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9" name="Google Shape;2759;p37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0" name="Google Shape;2760;p37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1" name="Google Shape;2761;p37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2" name="Google Shape;2762;p37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3" name="Google Shape;2763;p37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4" name="Google Shape;2764;p37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5" name="Google Shape;2765;p37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6" name="Google Shape;2766;p37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7" name="Google Shape;2767;p37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8" name="Google Shape;2768;p37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9" name="Google Shape;2769;p37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0" name="Google Shape;2770;p37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775" name="Google Shape;2775;p37"/>
          <p:cNvSpPr txBox="1">
            <a:spLocks noGrp="1"/>
          </p:cNvSpPr>
          <p:nvPr>
            <p:ph type="title"/>
          </p:nvPr>
        </p:nvSpPr>
        <p:spPr>
          <a:xfrm>
            <a:off x="1042136" y="195022"/>
            <a:ext cx="3726900" cy="6596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/>
              <a:t>Self-esteem</a:t>
            </a:r>
            <a:endParaRPr sz="4000" dirty="0"/>
          </a:p>
        </p:txBody>
      </p:sp>
      <p:grpSp>
        <p:nvGrpSpPr>
          <p:cNvPr id="2776" name="Google Shape;2776;p37"/>
          <p:cNvGrpSpPr/>
          <p:nvPr/>
        </p:nvGrpSpPr>
        <p:grpSpPr>
          <a:xfrm>
            <a:off x="9756526" y="124838"/>
            <a:ext cx="579251" cy="1192316"/>
            <a:chOff x="6909475" y="2841550"/>
            <a:chExt cx="647425" cy="1101650"/>
          </a:xfrm>
        </p:grpSpPr>
        <p:sp>
          <p:nvSpPr>
            <p:cNvPr id="2777" name="Google Shape;2777;p37"/>
            <p:cNvSpPr/>
            <p:nvPr/>
          </p:nvSpPr>
          <p:spPr>
            <a:xfrm>
              <a:off x="6909775" y="389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8" name="Google Shape;2778;p37"/>
            <p:cNvSpPr/>
            <p:nvPr/>
          </p:nvSpPr>
          <p:spPr>
            <a:xfrm>
              <a:off x="6909475" y="384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9" name="Google Shape;2779;p37"/>
            <p:cNvSpPr/>
            <p:nvPr/>
          </p:nvSpPr>
          <p:spPr>
            <a:xfrm>
              <a:off x="6909775" y="3792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0" name="Google Shape;2780;p37"/>
            <p:cNvSpPr/>
            <p:nvPr/>
          </p:nvSpPr>
          <p:spPr>
            <a:xfrm>
              <a:off x="6909475" y="374285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1" name="Google Shape;2781;p37"/>
            <p:cNvSpPr/>
            <p:nvPr/>
          </p:nvSpPr>
          <p:spPr>
            <a:xfrm>
              <a:off x="6909775" y="369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2" name="Google Shape;2782;p37"/>
            <p:cNvSpPr/>
            <p:nvPr/>
          </p:nvSpPr>
          <p:spPr>
            <a:xfrm>
              <a:off x="6909475" y="364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3" name="Google Shape;2783;p37"/>
            <p:cNvSpPr/>
            <p:nvPr/>
          </p:nvSpPr>
          <p:spPr>
            <a:xfrm>
              <a:off x="6909775" y="359252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4" name="Google Shape;2784;p37"/>
            <p:cNvSpPr/>
            <p:nvPr/>
          </p:nvSpPr>
          <p:spPr>
            <a:xfrm>
              <a:off x="6909775" y="35425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73" y="2013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5" name="Google Shape;2785;p37"/>
            <p:cNvSpPr/>
            <p:nvPr/>
          </p:nvSpPr>
          <p:spPr>
            <a:xfrm>
              <a:off x="6909775" y="3492525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6" name="Google Shape;2786;p37"/>
            <p:cNvSpPr/>
            <p:nvPr/>
          </p:nvSpPr>
          <p:spPr>
            <a:xfrm>
              <a:off x="6909775" y="34422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7" name="Google Shape;2787;p37"/>
            <p:cNvSpPr/>
            <p:nvPr/>
          </p:nvSpPr>
          <p:spPr>
            <a:xfrm>
              <a:off x="6909475" y="339222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8" name="Google Shape;2788;p37"/>
            <p:cNvSpPr/>
            <p:nvPr/>
          </p:nvSpPr>
          <p:spPr>
            <a:xfrm>
              <a:off x="6909775" y="33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9" name="Google Shape;2789;p37"/>
            <p:cNvSpPr/>
            <p:nvPr/>
          </p:nvSpPr>
          <p:spPr>
            <a:xfrm>
              <a:off x="6909475" y="329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0" name="Google Shape;2790;p37"/>
            <p:cNvSpPr/>
            <p:nvPr/>
          </p:nvSpPr>
          <p:spPr>
            <a:xfrm>
              <a:off x="6909775" y="32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1" name="Google Shape;2791;p37"/>
            <p:cNvSpPr/>
            <p:nvPr/>
          </p:nvSpPr>
          <p:spPr>
            <a:xfrm>
              <a:off x="6909475" y="319220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0"/>
                  </a:lnTo>
                  <a:lnTo>
                    <a:pt x="25885" y="2000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2" name="Google Shape;2792;p37"/>
            <p:cNvSpPr/>
            <p:nvPr/>
          </p:nvSpPr>
          <p:spPr>
            <a:xfrm>
              <a:off x="6909775" y="314187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3" name="Google Shape;2793;p37"/>
            <p:cNvSpPr/>
            <p:nvPr/>
          </p:nvSpPr>
          <p:spPr>
            <a:xfrm>
              <a:off x="6909475" y="309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4" name="Google Shape;2794;p37"/>
            <p:cNvSpPr/>
            <p:nvPr/>
          </p:nvSpPr>
          <p:spPr>
            <a:xfrm>
              <a:off x="6909775" y="304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5" name="Google Shape;2795;p37"/>
            <p:cNvSpPr/>
            <p:nvPr/>
          </p:nvSpPr>
          <p:spPr>
            <a:xfrm>
              <a:off x="6909775" y="299187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6" name="Google Shape;2796;p37"/>
            <p:cNvSpPr/>
            <p:nvPr/>
          </p:nvSpPr>
          <p:spPr>
            <a:xfrm>
              <a:off x="6909775" y="2941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7" name="Google Shape;2797;p37"/>
            <p:cNvSpPr/>
            <p:nvPr/>
          </p:nvSpPr>
          <p:spPr>
            <a:xfrm>
              <a:off x="6909775" y="2891850"/>
              <a:ext cx="646825" cy="50025"/>
            </a:xfrm>
            <a:custGeom>
              <a:avLst/>
              <a:gdLst/>
              <a:ahLst/>
              <a:cxnLst/>
              <a:rect l="l" t="t" r="r" b="b"/>
              <a:pathLst>
                <a:path w="25873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73" y="2001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8" name="Google Shape;2798;p37"/>
            <p:cNvSpPr/>
            <p:nvPr/>
          </p:nvSpPr>
          <p:spPr>
            <a:xfrm>
              <a:off x="6909475" y="2841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99" name="Google Shape;2799;p37"/>
          <p:cNvGrpSpPr/>
          <p:nvPr/>
        </p:nvGrpSpPr>
        <p:grpSpPr>
          <a:xfrm>
            <a:off x="4899192" y="-1434837"/>
            <a:ext cx="263750" cy="452450"/>
            <a:chOff x="1912425" y="756475"/>
            <a:chExt cx="263750" cy="452450"/>
          </a:xfrm>
        </p:grpSpPr>
        <p:sp>
          <p:nvSpPr>
            <p:cNvPr id="2800" name="Google Shape;2800;p37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1" name="Google Shape;2801;p37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2" name="Google Shape;2802;p37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803" name="Google Shape;2803;p37"/>
          <p:cNvGrpSpPr/>
          <p:nvPr/>
        </p:nvGrpSpPr>
        <p:grpSpPr>
          <a:xfrm>
            <a:off x="6104922" y="5722262"/>
            <a:ext cx="1402120" cy="572720"/>
            <a:chOff x="4296650" y="4168800"/>
            <a:chExt cx="1139750" cy="465550"/>
          </a:xfrm>
        </p:grpSpPr>
        <p:sp>
          <p:nvSpPr>
            <p:cNvPr id="2804" name="Google Shape;2804;p37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5" name="Google Shape;2805;p37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6" name="Google Shape;2806;p37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7" name="Google Shape;2807;p37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8" name="Google Shape;2808;p37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9" name="Google Shape;2809;p37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0" name="Google Shape;2810;p37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1" name="Google Shape;2811;p37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2" name="Google Shape;2812;p37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3" name="Google Shape;2813;p37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4" name="Google Shape;2814;p37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5" name="Google Shape;2815;p37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6" name="Google Shape;2816;p37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7" name="Google Shape;2817;p37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6" name="Google Shape;2695;p36"/>
          <p:cNvGrpSpPr/>
          <p:nvPr/>
        </p:nvGrpSpPr>
        <p:grpSpPr>
          <a:xfrm rot="-5400000">
            <a:off x="2162669" y="8844555"/>
            <a:ext cx="2151996" cy="793006"/>
            <a:chOff x="1134050" y="769575"/>
            <a:chExt cx="2409850" cy="887925"/>
          </a:xfrm>
        </p:grpSpPr>
        <p:sp>
          <p:nvSpPr>
            <p:cNvPr id="77" name="Google Shape;2696;p36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2697;p36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2698;p36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" name="Google Shape;2699;p36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" name="Google Shape;2700;p36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2701;p36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2702;p36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" name="Google Shape;2703;p36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2704;p36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2705;p36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2706;p36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2707;p36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2708;p36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2709;p36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2710;p36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2711;p36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2712;p36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2713;p36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95" name="Google Shape;2486;p32"/>
          <p:cNvSpPr/>
          <p:nvPr/>
        </p:nvSpPr>
        <p:spPr>
          <a:xfrm>
            <a:off x="0" y="40765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6" name="TextBox 95"/>
          <p:cNvSpPr txBox="1"/>
          <p:nvPr/>
        </p:nvSpPr>
        <p:spPr>
          <a:xfrm>
            <a:off x="190036" y="40500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</a:p>
        </p:txBody>
      </p:sp>
      <p:grpSp>
        <p:nvGrpSpPr>
          <p:cNvPr id="97" name="Google Shape;2714;p36"/>
          <p:cNvGrpSpPr/>
          <p:nvPr/>
        </p:nvGrpSpPr>
        <p:grpSpPr>
          <a:xfrm rot="5400000" flipH="1">
            <a:off x="-1755046" y="1731980"/>
            <a:ext cx="482683" cy="2652417"/>
            <a:chOff x="164300" y="3082350"/>
            <a:chExt cx="228025" cy="1253150"/>
          </a:xfrm>
        </p:grpSpPr>
        <p:sp>
          <p:nvSpPr>
            <p:cNvPr id="98" name="Google Shape;2715;p36"/>
            <p:cNvSpPr/>
            <p:nvPr/>
          </p:nvSpPr>
          <p:spPr>
            <a:xfrm>
              <a:off x="164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" name="Google Shape;2716;p36"/>
            <p:cNvSpPr/>
            <p:nvPr/>
          </p:nvSpPr>
          <p:spPr>
            <a:xfrm>
              <a:off x="278300" y="3082350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" name="Google Shape;2717;p36"/>
            <p:cNvSpPr/>
            <p:nvPr/>
          </p:nvSpPr>
          <p:spPr>
            <a:xfrm>
              <a:off x="164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2718;p36"/>
            <p:cNvSpPr/>
            <p:nvPr/>
          </p:nvSpPr>
          <p:spPr>
            <a:xfrm>
              <a:off x="278300" y="3177000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2719;p36"/>
            <p:cNvSpPr/>
            <p:nvPr/>
          </p:nvSpPr>
          <p:spPr>
            <a:xfrm>
              <a:off x="164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4560" y="0"/>
                  </a:moveTo>
                  <a:lnTo>
                    <a:pt x="0" y="2988"/>
                  </a:lnTo>
                  <a:lnTo>
                    <a:pt x="0" y="4655"/>
                  </a:lnTo>
                  <a:lnTo>
                    <a:pt x="4560" y="1679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" name="Google Shape;2720;p36"/>
            <p:cNvSpPr/>
            <p:nvPr/>
          </p:nvSpPr>
          <p:spPr>
            <a:xfrm>
              <a:off x="278300" y="3271675"/>
              <a:ext cx="114025" cy="116400"/>
            </a:xfrm>
            <a:custGeom>
              <a:avLst/>
              <a:gdLst/>
              <a:ahLst/>
              <a:cxnLst/>
              <a:rect l="l" t="t" r="r" b="b"/>
              <a:pathLst>
                <a:path w="4561" h="4656" extrusionOk="0">
                  <a:moveTo>
                    <a:pt x="0" y="0"/>
                  </a:moveTo>
                  <a:lnTo>
                    <a:pt x="0" y="1679"/>
                  </a:lnTo>
                  <a:lnTo>
                    <a:pt x="4560" y="4655"/>
                  </a:lnTo>
                  <a:lnTo>
                    <a:pt x="4560" y="29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2721;p36"/>
            <p:cNvSpPr/>
            <p:nvPr/>
          </p:nvSpPr>
          <p:spPr>
            <a:xfrm>
              <a:off x="164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2722;p36"/>
            <p:cNvSpPr/>
            <p:nvPr/>
          </p:nvSpPr>
          <p:spPr>
            <a:xfrm>
              <a:off x="278300" y="336662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2723;p36"/>
            <p:cNvSpPr/>
            <p:nvPr/>
          </p:nvSpPr>
          <p:spPr>
            <a:xfrm>
              <a:off x="164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2724;p36"/>
            <p:cNvSpPr/>
            <p:nvPr/>
          </p:nvSpPr>
          <p:spPr>
            <a:xfrm>
              <a:off x="278300" y="3461575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2725;p36"/>
            <p:cNvSpPr/>
            <p:nvPr/>
          </p:nvSpPr>
          <p:spPr>
            <a:xfrm>
              <a:off x="164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" name="Google Shape;2726;p36"/>
            <p:cNvSpPr/>
            <p:nvPr/>
          </p:nvSpPr>
          <p:spPr>
            <a:xfrm>
              <a:off x="278300" y="355622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2727;p36"/>
            <p:cNvSpPr/>
            <p:nvPr/>
          </p:nvSpPr>
          <p:spPr>
            <a:xfrm>
              <a:off x="164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1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67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2728;p36"/>
            <p:cNvSpPr/>
            <p:nvPr/>
          </p:nvSpPr>
          <p:spPr>
            <a:xfrm>
              <a:off x="278300" y="3650875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1"/>
                  </a:moveTo>
                  <a:lnTo>
                    <a:pt x="0" y="1667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" name="Google Shape;2729;p36"/>
            <p:cNvSpPr/>
            <p:nvPr/>
          </p:nvSpPr>
          <p:spPr>
            <a:xfrm>
              <a:off x="164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" name="Google Shape;2730;p36"/>
            <p:cNvSpPr/>
            <p:nvPr/>
          </p:nvSpPr>
          <p:spPr>
            <a:xfrm>
              <a:off x="278300" y="374582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" name="Google Shape;2731;p36"/>
            <p:cNvSpPr/>
            <p:nvPr/>
          </p:nvSpPr>
          <p:spPr>
            <a:xfrm>
              <a:off x="164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4560" y="1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" name="Google Shape;2732;p36"/>
            <p:cNvSpPr/>
            <p:nvPr/>
          </p:nvSpPr>
          <p:spPr>
            <a:xfrm>
              <a:off x="278300" y="3840775"/>
              <a:ext cx="114025" cy="115825"/>
            </a:xfrm>
            <a:custGeom>
              <a:avLst/>
              <a:gdLst/>
              <a:ahLst/>
              <a:cxnLst/>
              <a:rect l="l" t="t" r="r" b="b"/>
              <a:pathLst>
                <a:path w="4561" h="4633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" name="Google Shape;2733;p36"/>
            <p:cNvSpPr/>
            <p:nvPr/>
          </p:nvSpPr>
          <p:spPr>
            <a:xfrm>
              <a:off x="164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4560" y="1"/>
                  </a:moveTo>
                  <a:lnTo>
                    <a:pt x="0" y="2978"/>
                  </a:lnTo>
                  <a:lnTo>
                    <a:pt x="0" y="4644"/>
                  </a:lnTo>
                  <a:lnTo>
                    <a:pt x="4560" y="1668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2734;p36"/>
            <p:cNvSpPr/>
            <p:nvPr/>
          </p:nvSpPr>
          <p:spPr>
            <a:xfrm>
              <a:off x="278300" y="3935125"/>
              <a:ext cx="114025" cy="116125"/>
            </a:xfrm>
            <a:custGeom>
              <a:avLst/>
              <a:gdLst/>
              <a:ahLst/>
              <a:cxnLst/>
              <a:rect l="l" t="t" r="r" b="b"/>
              <a:pathLst>
                <a:path w="4561" h="4645" extrusionOk="0">
                  <a:moveTo>
                    <a:pt x="0" y="1"/>
                  </a:moveTo>
                  <a:lnTo>
                    <a:pt x="0" y="1668"/>
                  </a:lnTo>
                  <a:lnTo>
                    <a:pt x="4560" y="4644"/>
                  </a:lnTo>
                  <a:lnTo>
                    <a:pt x="4560" y="29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2735;p36"/>
            <p:cNvSpPr/>
            <p:nvPr/>
          </p:nvSpPr>
          <p:spPr>
            <a:xfrm>
              <a:off x="164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" name="Google Shape;2736;p36"/>
            <p:cNvSpPr/>
            <p:nvPr/>
          </p:nvSpPr>
          <p:spPr>
            <a:xfrm>
              <a:off x="278300" y="403010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" name="Google Shape;2737;p36"/>
            <p:cNvSpPr/>
            <p:nvPr/>
          </p:nvSpPr>
          <p:spPr>
            <a:xfrm>
              <a:off x="164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4560" y="0"/>
                  </a:moveTo>
                  <a:lnTo>
                    <a:pt x="0" y="2965"/>
                  </a:lnTo>
                  <a:lnTo>
                    <a:pt x="0" y="4632"/>
                  </a:lnTo>
                  <a:lnTo>
                    <a:pt x="4560" y="1667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" name="Google Shape;2738;p36"/>
            <p:cNvSpPr/>
            <p:nvPr/>
          </p:nvSpPr>
          <p:spPr>
            <a:xfrm>
              <a:off x="278300" y="4125050"/>
              <a:ext cx="114025" cy="115800"/>
            </a:xfrm>
            <a:custGeom>
              <a:avLst/>
              <a:gdLst/>
              <a:ahLst/>
              <a:cxnLst/>
              <a:rect l="l" t="t" r="r" b="b"/>
              <a:pathLst>
                <a:path w="4561" h="4632" extrusionOk="0">
                  <a:moveTo>
                    <a:pt x="0" y="0"/>
                  </a:moveTo>
                  <a:lnTo>
                    <a:pt x="0" y="1667"/>
                  </a:lnTo>
                  <a:lnTo>
                    <a:pt x="4560" y="4632"/>
                  </a:lnTo>
                  <a:lnTo>
                    <a:pt x="4560" y="2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" name="Google Shape;2739;p36"/>
            <p:cNvSpPr/>
            <p:nvPr/>
          </p:nvSpPr>
          <p:spPr>
            <a:xfrm>
              <a:off x="164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4560" y="0"/>
                  </a:moveTo>
                  <a:lnTo>
                    <a:pt x="0" y="2977"/>
                  </a:lnTo>
                  <a:lnTo>
                    <a:pt x="0" y="4644"/>
                  </a:lnTo>
                  <a:lnTo>
                    <a:pt x="4560" y="1691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" name="Google Shape;2740;p36"/>
            <p:cNvSpPr/>
            <p:nvPr/>
          </p:nvSpPr>
          <p:spPr>
            <a:xfrm>
              <a:off x="278300" y="4219400"/>
              <a:ext cx="114025" cy="116100"/>
            </a:xfrm>
            <a:custGeom>
              <a:avLst/>
              <a:gdLst/>
              <a:ahLst/>
              <a:cxnLst/>
              <a:rect l="l" t="t" r="r" b="b"/>
              <a:pathLst>
                <a:path w="4561" h="4644" extrusionOk="0">
                  <a:moveTo>
                    <a:pt x="0" y="0"/>
                  </a:moveTo>
                  <a:lnTo>
                    <a:pt x="0" y="1691"/>
                  </a:lnTo>
                  <a:lnTo>
                    <a:pt x="4560" y="4644"/>
                  </a:lnTo>
                  <a:lnTo>
                    <a:pt x="4560" y="2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24" name="Google Shape;2528;p32"/>
          <p:cNvGrpSpPr/>
          <p:nvPr/>
        </p:nvGrpSpPr>
        <p:grpSpPr>
          <a:xfrm rot="5400000">
            <a:off x="-247535" y="-535562"/>
            <a:ext cx="263750" cy="2178004"/>
            <a:chOff x="1912425" y="756475"/>
            <a:chExt cx="263750" cy="452450"/>
          </a:xfrm>
        </p:grpSpPr>
        <p:sp>
          <p:nvSpPr>
            <p:cNvPr id="125" name="Google Shape;2529;p32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" name="Google Shape;2530;p32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" name="Google Shape;2531;p32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28" name="Google Shape;2746;p37"/>
          <p:cNvGrpSpPr/>
          <p:nvPr/>
        </p:nvGrpSpPr>
        <p:grpSpPr>
          <a:xfrm>
            <a:off x="6074613" y="-1087597"/>
            <a:ext cx="1971425" cy="1971100"/>
            <a:chOff x="3073575" y="1606875"/>
            <a:chExt cx="1971425" cy="1971100"/>
          </a:xfrm>
        </p:grpSpPr>
        <p:sp>
          <p:nvSpPr>
            <p:cNvPr id="129" name="Google Shape;2747;p37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2748;p37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" name="Google Shape;2749;p37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" name="Google Shape;2750;p37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" name="Google Shape;2751;p37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" name="Google Shape;2752;p37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" name="Google Shape;2753;p37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" name="Google Shape;2754;p37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" name="Google Shape;2755;p37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2756;p37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" name="Google Shape;2757;p37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" name="Google Shape;2758;p37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" name="Google Shape;2759;p37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" name="Google Shape;2760;p37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" name="Google Shape;2761;p37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" name="Google Shape;2762;p37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" name="Google Shape;2763;p37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" name="Google Shape;2764;p37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" name="Google Shape;2765;p37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" name="Google Shape;2766;p37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" name="Google Shape;2767;p37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" name="Google Shape;2768;p37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" name="Google Shape;2769;p37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" name="Google Shape;2770;p37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3" name="Google Shape;3069;p43"/>
          <p:cNvGrpSpPr/>
          <p:nvPr/>
        </p:nvGrpSpPr>
        <p:grpSpPr>
          <a:xfrm>
            <a:off x="5742747" y="4746995"/>
            <a:ext cx="648550" cy="793009"/>
            <a:chOff x="1648438" y="2388538"/>
            <a:chExt cx="370050" cy="452450"/>
          </a:xfrm>
          <a:solidFill>
            <a:schemeClr val="tx2"/>
          </a:solidFill>
        </p:grpSpPr>
        <p:grpSp>
          <p:nvGrpSpPr>
            <p:cNvPr id="154" name="Google Shape;3070;p43"/>
            <p:cNvGrpSpPr/>
            <p:nvPr/>
          </p:nvGrpSpPr>
          <p:grpSpPr>
            <a:xfrm>
              <a:off x="1648438" y="2388538"/>
              <a:ext cx="263750" cy="452450"/>
              <a:chOff x="1912425" y="756475"/>
              <a:chExt cx="263750" cy="452450"/>
            </a:xfrm>
            <a:grpFill/>
          </p:grpSpPr>
          <p:sp>
            <p:nvSpPr>
              <p:cNvPr id="156" name="Google Shape;3071;p43"/>
              <p:cNvSpPr/>
              <p:nvPr/>
            </p:nvSpPr>
            <p:spPr>
              <a:xfrm>
                <a:off x="1912425" y="756475"/>
                <a:ext cx="52725" cy="452450"/>
              </a:xfrm>
              <a:custGeom>
                <a:avLst/>
                <a:gdLst/>
                <a:ahLst/>
                <a:cxnLst/>
                <a:rect l="l" t="t" r="r" b="b"/>
                <a:pathLst>
                  <a:path w="2109" h="18098" extrusionOk="0">
                    <a:moveTo>
                      <a:pt x="1" y="0"/>
                    </a:moveTo>
                    <a:lnTo>
                      <a:pt x="1" y="18098"/>
                    </a:lnTo>
                    <a:lnTo>
                      <a:pt x="2108" y="18098"/>
                    </a:lnTo>
                    <a:lnTo>
                      <a:pt x="210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7" name="Google Shape;3072;p43"/>
              <p:cNvSpPr/>
              <p:nvPr/>
            </p:nvSpPr>
            <p:spPr>
              <a:xfrm>
                <a:off x="2017800" y="756475"/>
                <a:ext cx="52700" cy="452450"/>
              </a:xfrm>
              <a:custGeom>
                <a:avLst/>
                <a:gdLst/>
                <a:ahLst/>
                <a:cxnLst/>
                <a:rect l="l" t="t" r="r" b="b"/>
                <a:pathLst>
                  <a:path w="2108" h="18098" extrusionOk="0">
                    <a:moveTo>
                      <a:pt x="0" y="0"/>
                    </a:moveTo>
                    <a:lnTo>
                      <a:pt x="0" y="18098"/>
                    </a:lnTo>
                    <a:lnTo>
                      <a:pt x="2108" y="18098"/>
                    </a:lnTo>
                    <a:lnTo>
                      <a:pt x="210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8" name="Google Shape;3073;p43"/>
              <p:cNvSpPr/>
              <p:nvPr/>
            </p:nvSpPr>
            <p:spPr>
              <a:xfrm>
                <a:off x="2123475" y="756475"/>
                <a:ext cx="52700" cy="452450"/>
              </a:xfrm>
              <a:custGeom>
                <a:avLst/>
                <a:gdLst/>
                <a:ahLst/>
                <a:cxnLst/>
                <a:rect l="l" t="t" r="r" b="b"/>
                <a:pathLst>
                  <a:path w="2108" h="18098" extrusionOk="0">
                    <a:moveTo>
                      <a:pt x="0" y="0"/>
                    </a:moveTo>
                    <a:lnTo>
                      <a:pt x="0" y="18098"/>
                    </a:lnTo>
                    <a:lnTo>
                      <a:pt x="2108" y="18098"/>
                    </a:lnTo>
                    <a:lnTo>
                      <a:pt x="210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55" name="Google Shape;3074;p43"/>
            <p:cNvSpPr/>
            <p:nvPr/>
          </p:nvSpPr>
          <p:spPr>
            <a:xfrm>
              <a:off x="1965788" y="2388538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9" name="Google Shape;2918;p40"/>
          <p:cNvGrpSpPr/>
          <p:nvPr/>
        </p:nvGrpSpPr>
        <p:grpSpPr>
          <a:xfrm>
            <a:off x="894740" y="2238863"/>
            <a:ext cx="1971425" cy="1971100"/>
            <a:chOff x="3073575" y="1606875"/>
            <a:chExt cx="1971425" cy="1971100"/>
          </a:xfrm>
        </p:grpSpPr>
        <p:sp>
          <p:nvSpPr>
            <p:cNvPr id="160" name="Google Shape;2919;p40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2920;p40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" name="Google Shape;2921;p40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" name="Google Shape;2922;p40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2923;p40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" name="Google Shape;2924;p40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" name="Google Shape;2925;p40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" name="Google Shape;2926;p40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8" name="Google Shape;2927;p40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9" name="Google Shape;2928;p40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0" name="Google Shape;2929;p40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1" name="Google Shape;2930;p40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2" name="Google Shape;2931;p40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3" name="Google Shape;2932;p40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4" name="Google Shape;2933;p40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5" name="Google Shape;2934;p40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6" name="Google Shape;2935;p40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7" name="Google Shape;2936;p40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8" name="Google Shape;2937;p40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9" name="Google Shape;2938;p40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0" name="Google Shape;2939;p40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" name="Google Shape;2940;p40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2" name="Google Shape;2941;p40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3" name="Google Shape;2942;p40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4" name="Google Shape;2971;p40"/>
          <p:cNvSpPr/>
          <p:nvPr/>
        </p:nvSpPr>
        <p:spPr>
          <a:xfrm>
            <a:off x="6427225" y="3836400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5" name="Google Shape;2972;p40"/>
          <p:cNvSpPr/>
          <p:nvPr/>
        </p:nvSpPr>
        <p:spPr>
          <a:xfrm>
            <a:off x="2260450" y="1132950"/>
            <a:ext cx="997475" cy="174150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6" name="Rounded Rectangle 185"/>
          <p:cNvSpPr/>
          <p:nvPr/>
        </p:nvSpPr>
        <p:spPr>
          <a:xfrm>
            <a:off x="1190653" y="1459536"/>
            <a:ext cx="6762694" cy="2216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Rectangle 186"/>
          <p:cNvSpPr/>
          <p:nvPr/>
        </p:nvSpPr>
        <p:spPr>
          <a:xfrm>
            <a:off x="2152483" y="6046078"/>
            <a:ext cx="5073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tx2">
                  <a:lumMod val="75000"/>
                </a:schemeClr>
              </a:buClr>
            </a:pPr>
            <a:r>
              <a:rPr lang="en-US" sz="2000" b="1" dirty="0" smtClean="0">
                <a:solidFill>
                  <a:schemeClr val="bg1"/>
                </a:solidFill>
              </a:rPr>
              <a:t>Hopefully at the end of this presentation you will be able to:</a:t>
            </a:r>
          </a:p>
          <a:p>
            <a:pPr marL="285750" lvl="0" indent="-285750" algn="just">
              <a:buClr>
                <a:schemeClr val="tx2">
                  <a:lumMod val="75000"/>
                </a:schemeClr>
              </a:buClr>
              <a:buFont typeface="Arimo" panose="020B0604020202020204" charset="0"/>
              <a:buChar char="►"/>
            </a:pPr>
            <a:r>
              <a:rPr lang="en-US" sz="2000" dirty="0" smtClean="0">
                <a:solidFill>
                  <a:schemeClr val="bg1"/>
                </a:solidFill>
              </a:rPr>
              <a:t>Describe Self-esteem</a:t>
            </a:r>
          </a:p>
          <a:p>
            <a:pPr marL="285750" lvl="0" indent="-285750" algn="just">
              <a:buClr>
                <a:schemeClr val="tx2">
                  <a:lumMod val="75000"/>
                </a:schemeClr>
              </a:buClr>
              <a:buFont typeface="Arimo" panose="020B0604020202020204" charset="0"/>
              <a:buChar char="►"/>
            </a:pPr>
            <a:r>
              <a:rPr lang="en-US" sz="2000" dirty="0" smtClean="0">
                <a:solidFill>
                  <a:schemeClr val="bg1"/>
                </a:solidFill>
              </a:rPr>
              <a:t>List the components of Self-esteem</a:t>
            </a:r>
          </a:p>
        </p:txBody>
      </p:sp>
      <p:sp>
        <p:nvSpPr>
          <p:cNvPr id="2745" name="Google Shape;2745;p37"/>
          <p:cNvSpPr txBox="1">
            <a:spLocks noGrp="1"/>
          </p:cNvSpPr>
          <p:nvPr>
            <p:ph type="body" idx="1"/>
          </p:nvPr>
        </p:nvSpPr>
        <p:spPr>
          <a:xfrm>
            <a:off x="1531593" y="1655865"/>
            <a:ext cx="6080814" cy="16721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600"/>
              </a:spcAft>
              <a:buNone/>
            </a:pPr>
            <a:r>
              <a:rPr lang="en-US" sz="20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S</a:t>
            </a:r>
            <a:r>
              <a:rPr lang="en-US" sz="20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elf-esteem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Is </a:t>
            </a:r>
            <a:r>
              <a:rPr lang="en-US" sz="1800" dirty="0">
                <a:solidFill>
                  <a:schemeClr val="bg1"/>
                </a:solidFill>
              </a:rPr>
              <a:t>a measure </a:t>
            </a:r>
            <a:r>
              <a:rPr lang="en-US" sz="1800" dirty="0" smtClean="0">
                <a:solidFill>
                  <a:schemeClr val="bg1"/>
                </a:solidFill>
              </a:rPr>
              <a:t>of your perception of your own worth. </a:t>
            </a:r>
            <a:r>
              <a:rPr lang="en-US" sz="1800" dirty="0">
                <a:solidFill>
                  <a:schemeClr val="bg1"/>
                </a:solidFill>
              </a:rPr>
              <a:t>If you have high </a:t>
            </a:r>
            <a:r>
              <a:rPr lang="en-US" sz="1800" dirty="0" smtClean="0">
                <a:solidFill>
                  <a:schemeClr val="bg1"/>
                </a:solidFill>
              </a:rPr>
              <a:t>self-esteem</a:t>
            </a:r>
            <a:r>
              <a:rPr lang="en-US" sz="1800" dirty="0">
                <a:solidFill>
                  <a:schemeClr val="bg1"/>
                </a:solidFill>
              </a:rPr>
              <a:t>, you think highly of yourself; if you have low self-esteem, you tend to view yourself negatively. </a:t>
            </a:r>
            <a:r>
              <a:rPr lang="en-US" sz="1800" dirty="0" smtClean="0">
                <a:solidFill>
                  <a:schemeClr val="bg1"/>
                </a:solidFill>
              </a:rPr>
              <a:t>(Reasoner</a:t>
            </a:r>
            <a:r>
              <a:rPr lang="en-US" sz="1800" dirty="0">
                <a:solidFill>
                  <a:schemeClr val="bg1"/>
                </a:solidFill>
              </a:rPr>
              <a:t>, 2010</a:t>
            </a:r>
            <a:r>
              <a:rPr lang="en-US" sz="1800" dirty="0" smtClean="0">
                <a:solidFill>
                  <a:schemeClr val="bg1"/>
                </a:solidFill>
              </a:rPr>
              <a:t>).</a:t>
            </a:r>
          </a:p>
          <a:p>
            <a:pPr marL="0" lvl="0" indent="0" algn="just">
              <a:spcAft>
                <a:spcPts val="160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Self-esteem can also be thought of as Self-confident. </a:t>
            </a:r>
            <a:endParaRPr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5" name="Google Shape;2745;p37"/>
          <p:cNvSpPr txBox="1">
            <a:spLocks noGrp="1"/>
          </p:cNvSpPr>
          <p:nvPr>
            <p:ph type="body" idx="1"/>
          </p:nvPr>
        </p:nvSpPr>
        <p:spPr>
          <a:xfrm>
            <a:off x="4843190" y="1482847"/>
            <a:ext cx="3726900" cy="24168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 smtClean="0"/>
              <a:t>A black, over weighted kid named Jamal was being bullied because of his color and weight (looks) but he…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Clr>
                <a:schemeClr val="accent2"/>
              </a:buClr>
              <a:buAutoNum type="alphaUcPeriod"/>
            </a:pPr>
            <a:r>
              <a:rPr lang="en-US" dirty="0" smtClean="0"/>
              <a:t>Agreed to what they said about him and thought less of himself. </a:t>
            </a:r>
            <a:r>
              <a:rPr lang="en-US" dirty="0" smtClean="0">
                <a:solidFill>
                  <a:schemeClr val="accent2"/>
                </a:solidFill>
              </a:rPr>
              <a:t>Low Self-esteem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Clr>
                <a:schemeClr val="accent2"/>
              </a:buClr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Disagreed and stood up for himself and spread awareness about racism and fat shaming. </a:t>
            </a:r>
            <a:r>
              <a:rPr lang="en-US" dirty="0" smtClean="0">
                <a:solidFill>
                  <a:schemeClr val="accent2"/>
                </a:solidFill>
              </a:rPr>
              <a:t>High Self-esteem</a:t>
            </a:r>
            <a:endParaRPr dirty="0">
              <a:solidFill>
                <a:schemeClr val="accent2"/>
              </a:solidFill>
            </a:endParaRPr>
          </a:p>
        </p:txBody>
      </p:sp>
      <p:grpSp>
        <p:nvGrpSpPr>
          <p:cNvPr id="2746" name="Google Shape;2746;p37"/>
          <p:cNvGrpSpPr/>
          <p:nvPr/>
        </p:nvGrpSpPr>
        <p:grpSpPr>
          <a:xfrm>
            <a:off x="2457700" y="357975"/>
            <a:ext cx="1971425" cy="1971100"/>
            <a:chOff x="3073575" y="1606875"/>
            <a:chExt cx="1971425" cy="1971100"/>
          </a:xfrm>
        </p:grpSpPr>
        <p:sp>
          <p:nvSpPr>
            <p:cNvPr id="2747" name="Google Shape;2747;p37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8" name="Google Shape;2748;p37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9" name="Google Shape;2749;p37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0" name="Google Shape;2750;p37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1" name="Google Shape;2751;p37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2" name="Google Shape;2752;p37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3" name="Google Shape;2753;p37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4" name="Google Shape;2754;p37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5" name="Google Shape;2755;p37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6" name="Google Shape;2756;p37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7" name="Google Shape;2757;p37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8" name="Google Shape;2758;p37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9" name="Google Shape;2759;p37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0" name="Google Shape;2760;p37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1" name="Google Shape;2761;p37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2" name="Google Shape;2762;p37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3" name="Google Shape;2763;p37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4" name="Google Shape;2764;p37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5" name="Google Shape;2765;p37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6" name="Google Shape;2766;p37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7" name="Google Shape;2767;p37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8" name="Google Shape;2768;p37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9" name="Google Shape;2769;p37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0" name="Google Shape;2770;p37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71" name="Google Shape;2771;p37"/>
          <p:cNvGrpSpPr/>
          <p:nvPr/>
        </p:nvGrpSpPr>
        <p:grpSpPr>
          <a:xfrm>
            <a:off x="489410" y="1343513"/>
            <a:ext cx="3502468" cy="2193585"/>
            <a:chOff x="4000934" y="1791106"/>
            <a:chExt cx="3031653" cy="2404213"/>
          </a:xfrm>
        </p:grpSpPr>
        <p:sp>
          <p:nvSpPr>
            <p:cNvPr id="2772" name="Google Shape;2772;p37"/>
            <p:cNvSpPr/>
            <p:nvPr/>
          </p:nvSpPr>
          <p:spPr>
            <a:xfrm>
              <a:off x="4000934" y="1791106"/>
              <a:ext cx="2396780" cy="2251500"/>
            </a:xfrm>
            <a:custGeom>
              <a:avLst/>
              <a:gdLst/>
              <a:ahLst/>
              <a:cxnLst/>
              <a:rect l="l" t="t" r="r" b="b"/>
              <a:pathLst>
                <a:path w="76046" h="90060" extrusionOk="0">
                  <a:moveTo>
                    <a:pt x="0" y="1"/>
                  </a:moveTo>
                  <a:lnTo>
                    <a:pt x="0" y="90060"/>
                  </a:lnTo>
                  <a:lnTo>
                    <a:pt x="76046" y="90060"/>
                  </a:lnTo>
                  <a:lnTo>
                    <a:pt x="760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3" name="Google Shape;2773;p37"/>
            <p:cNvSpPr/>
            <p:nvPr/>
          </p:nvSpPr>
          <p:spPr>
            <a:xfrm>
              <a:off x="4195844" y="1943819"/>
              <a:ext cx="2836743" cy="2251500"/>
            </a:xfrm>
            <a:custGeom>
              <a:avLst/>
              <a:gdLst/>
              <a:ahLst/>
              <a:cxnLst/>
              <a:rect l="l" t="t" r="r" b="b"/>
              <a:pathLst>
                <a:path w="138733" h="90060" extrusionOk="0">
                  <a:moveTo>
                    <a:pt x="0" y="0"/>
                  </a:moveTo>
                  <a:lnTo>
                    <a:pt x="0" y="90059"/>
                  </a:lnTo>
                  <a:lnTo>
                    <a:pt x="138732" y="90059"/>
                  </a:lnTo>
                  <a:lnTo>
                    <a:pt x="1387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2774" name="Google Shape;2774;p37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73" y="1687012"/>
            <a:ext cx="3017520" cy="1645920"/>
          </a:xfrm>
          <a:prstGeom prst="rect">
            <a:avLst/>
          </a:prstGeom>
        </p:spPr>
      </p:pic>
      <p:sp>
        <p:nvSpPr>
          <p:cNvPr id="2775" name="Google Shape;2775;p37"/>
          <p:cNvSpPr txBox="1">
            <a:spLocks noGrp="1"/>
          </p:cNvSpPr>
          <p:nvPr>
            <p:ph type="title"/>
          </p:nvPr>
        </p:nvSpPr>
        <p:spPr>
          <a:xfrm>
            <a:off x="4984277" y="402780"/>
            <a:ext cx="207260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solidFill>
                  <a:schemeClr val="tx2"/>
                </a:solidFill>
              </a:rPr>
              <a:t>Example </a:t>
            </a:r>
            <a:endParaRPr sz="3200" dirty="0">
              <a:solidFill>
                <a:schemeClr val="tx2"/>
              </a:solidFill>
            </a:endParaRPr>
          </a:p>
        </p:txBody>
      </p:sp>
      <p:grpSp>
        <p:nvGrpSpPr>
          <p:cNvPr id="2776" name="Google Shape;2776;p37"/>
          <p:cNvGrpSpPr/>
          <p:nvPr/>
        </p:nvGrpSpPr>
        <p:grpSpPr>
          <a:xfrm>
            <a:off x="7851526" y="3"/>
            <a:ext cx="579251" cy="1192316"/>
            <a:chOff x="6909475" y="2841550"/>
            <a:chExt cx="647425" cy="1101650"/>
          </a:xfrm>
        </p:grpSpPr>
        <p:sp>
          <p:nvSpPr>
            <p:cNvPr id="2777" name="Google Shape;2777;p37"/>
            <p:cNvSpPr/>
            <p:nvPr/>
          </p:nvSpPr>
          <p:spPr>
            <a:xfrm>
              <a:off x="6909775" y="389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8" name="Google Shape;2778;p37"/>
            <p:cNvSpPr/>
            <p:nvPr/>
          </p:nvSpPr>
          <p:spPr>
            <a:xfrm>
              <a:off x="6909475" y="3842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9" name="Google Shape;2779;p37"/>
            <p:cNvSpPr/>
            <p:nvPr/>
          </p:nvSpPr>
          <p:spPr>
            <a:xfrm>
              <a:off x="6909775" y="3792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0" name="Google Shape;2780;p37"/>
            <p:cNvSpPr/>
            <p:nvPr/>
          </p:nvSpPr>
          <p:spPr>
            <a:xfrm>
              <a:off x="6909475" y="374285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1" name="Google Shape;2781;p37"/>
            <p:cNvSpPr/>
            <p:nvPr/>
          </p:nvSpPr>
          <p:spPr>
            <a:xfrm>
              <a:off x="6909775" y="369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2" name="Google Shape;2782;p37"/>
            <p:cNvSpPr/>
            <p:nvPr/>
          </p:nvSpPr>
          <p:spPr>
            <a:xfrm>
              <a:off x="6909475" y="3642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3" name="Google Shape;2783;p37"/>
            <p:cNvSpPr/>
            <p:nvPr/>
          </p:nvSpPr>
          <p:spPr>
            <a:xfrm>
              <a:off x="6909775" y="359252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4" name="Google Shape;2784;p37"/>
            <p:cNvSpPr/>
            <p:nvPr/>
          </p:nvSpPr>
          <p:spPr>
            <a:xfrm>
              <a:off x="6909775" y="35425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73" y="2013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5" name="Google Shape;2785;p37"/>
            <p:cNvSpPr/>
            <p:nvPr/>
          </p:nvSpPr>
          <p:spPr>
            <a:xfrm>
              <a:off x="6909775" y="3492525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6" name="Google Shape;2786;p37"/>
            <p:cNvSpPr/>
            <p:nvPr/>
          </p:nvSpPr>
          <p:spPr>
            <a:xfrm>
              <a:off x="6909775" y="344222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7" name="Google Shape;2787;p37"/>
            <p:cNvSpPr/>
            <p:nvPr/>
          </p:nvSpPr>
          <p:spPr>
            <a:xfrm>
              <a:off x="6909475" y="339222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8" name="Google Shape;2788;p37"/>
            <p:cNvSpPr/>
            <p:nvPr/>
          </p:nvSpPr>
          <p:spPr>
            <a:xfrm>
              <a:off x="6909775" y="33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9" name="Google Shape;2789;p37"/>
            <p:cNvSpPr/>
            <p:nvPr/>
          </p:nvSpPr>
          <p:spPr>
            <a:xfrm>
              <a:off x="6909475" y="329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0" name="Google Shape;2790;p37"/>
            <p:cNvSpPr/>
            <p:nvPr/>
          </p:nvSpPr>
          <p:spPr>
            <a:xfrm>
              <a:off x="6909775" y="324220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85" y="2012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1" name="Google Shape;2791;p37"/>
            <p:cNvSpPr/>
            <p:nvPr/>
          </p:nvSpPr>
          <p:spPr>
            <a:xfrm>
              <a:off x="6909475" y="3192200"/>
              <a:ext cx="647125" cy="50025"/>
            </a:xfrm>
            <a:custGeom>
              <a:avLst/>
              <a:gdLst/>
              <a:ahLst/>
              <a:cxnLst/>
              <a:rect l="l" t="t" r="r" b="b"/>
              <a:pathLst>
                <a:path w="25885" h="2001" extrusionOk="0">
                  <a:moveTo>
                    <a:pt x="1" y="0"/>
                  </a:moveTo>
                  <a:lnTo>
                    <a:pt x="1" y="2000"/>
                  </a:lnTo>
                  <a:lnTo>
                    <a:pt x="25885" y="2000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2" name="Google Shape;2792;p37"/>
            <p:cNvSpPr/>
            <p:nvPr/>
          </p:nvSpPr>
          <p:spPr>
            <a:xfrm>
              <a:off x="6909775" y="3141875"/>
              <a:ext cx="647125" cy="50350"/>
            </a:xfrm>
            <a:custGeom>
              <a:avLst/>
              <a:gdLst/>
              <a:ahLst/>
              <a:cxnLst/>
              <a:rect l="l" t="t" r="r" b="b"/>
              <a:pathLst>
                <a:path w="25885" h="2014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3" name="Google Shape;2793;p37"/>
            <p:cNvSpPr/>
            <p:nvPr/>
          </p:nvSpPr>
          <p:spPr>
            <a:xfrm>
              <a:off x="6909475" y="309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4" name="Google Shape;2794;p37"/>
            <p:cNvSpPr/>
            <p:nvPr/>
          </p:nvSpPr>
          <p:spPr>
            <a:xfrm>
              <a:off x="6909775" y="3041875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0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5" name="Google Shape;2795;p37"/>
            <p:cNvSpPr/>
            <p:nvPr/>
          </p:nvSpPr>
          <p:spPr>
            <a:xfrm>
              <a:off x="6909775" y="2991875"/>
              <a:ext cx="646825" cy="50325"/>
            </a:xfrm>
            <a:custGeom>
              <a:avLst/>
              <a:gdLst/>
              <a:ahLst/>
              <a:cxnLst/>
              <a:rect l="l" t="t" r="r" b="b"/>
              <a:pathLst>
                <a:path w="25873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25873" y="2012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6" name="Google Shape;2796;p37"/>
            <p:cNvSpPr/>
            <p:nvPr/>
          </p:nvSpPr>
          <p:spPr>
            <a:xfrm>
              <a:off x="6909775" y="2941850"/>
              <a:ext cx="647125" cy="50050"/>
            </a:xfrm>
            <a:custGeom>
              <a:avLst/>
              <a:gdLst/>
              <a:ahLst/>
              <a:cxnLst/>
              <a:rect l="l" t="t" r="r" b="b"/>
              <a:pathLst>
                <a:path w="25885" h="2002" extrusionOk="0">
                  <a:moveTo>
                    <a:pt x="1" y="1"/>
                  </a:moveTo>
                  <a:lnTo>
                    <a:pt x="1" y="2001"/>
                  </a:lnTo>
                  <a:lnTo>
                    <a:pt x="25885" y="2001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7" name="Google Shape;2797;p37"/>
            <p:cNvSpPr/>
            <p:nvPr/>
          </p:nvSpPr>
          <p:spPr>
            <a:xfrm>
              <a:off x="6909775" y="2891850"/>
              <a:ext cx="646825" cy="50025"/>
            </a:xfrm>
            <a:custGeom>
              <a:avLst/>
              <a:gdLst/>
              <a:ahLst/>
              <a:cxnLst/>
              <a:rect l="l" t="t" r="r" b="b"/>
              <a:pathLst>
                <a:path w="25873" h="2001" extrusionOk="0">
                  <a:moveTo>
                    <a:pt x="1" y="1"/>
                  </a:moveTo>
                  <a:lnTo>
                    <a:pt x="1" y="2001"/>
                  </a:lnTo>
                  <a:lnTo>
                    <a:pt x="25873" y="2001"/>
                  </a:lnTo>
                  <a:lnTo>
                    <a:pt x="25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98" name="Google Shape;2798;p37"/>
            <p:cNvSpPr/>
            <p:nvPr/>
          </p:nvSpPr>
          <p:spPr>
            <a:xfrm>
              <a:off x="6909475" y="2841550"/>
              <a:ext cx="647125" cy="50325"/>
            </a:xfrm>
            <a:custGeom>
              <a:avLst/>
              <a:gdLst/>
              <a:ahLst/>
              <a:cxnLst/>
              <a:rect l="l" t="t" r="r" b="b"/>
              <a:pathLst>
                <a:path w="2588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25885" y="2013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99" name="Google Shape;2799;p37"/>
          <p:cNvGrpSpPr/>
          <p:nvPr/>
        </p:nvGrpSpPr>
        <p:grpSpPr>
          <a:xfrm>
            <a:off x="3484099" y="1216996"/>
            <a:ext cx="263750" cy="452450"/>
            <a:chOff x="1912425" y="756475"/>
            <a:chExt cx="263750" cy="452450"/>
          </a:xfrm>
        </p:grpSpPr>
        <p:sp>
          <p:nvSpPr>
            <p:cNvPr id="2800" name="Google Shape;2800;p37"/>
            <p:cNvSpPr/>
            <p:nvPr/>
          </p:nvSpPr>
          <p:spPr>
            <a:xfrm>
              <a:off x="1912425" y="756475"/>
              <a:ext cx="52725" cy="452450"/>
            </a:xfrm>
            <a:custGeom>
              <a:avLst/>
              <a:gdLst/>
              <a:ahLst/>
              <a:cxnLst/>
              <a:rect l="l" t="t" r="r" b="b"/>
              <a:pathLst>
                <a:path w="2109" h="18098" extrusionOk="0">
                  <a:moveTo>
                    <a:pt x="1" y="0"/>
                  </a:moveTo>
                  <a:lnTo>
                    <a:pt x="1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1" name="Google Shape;2801;p37"/>
            <p:cNvSpPr/>
            <p:nvPr/>
          </p:nvSpPr>
          <p:spPr>
            <a:xfrm>
              <a:off x="2017800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2" name="Google Shape;2802;p37"/>
            <p:cNvSpPr/>
            <p:nvPr/>
          </p:nvSpPr>
          <p:spPr>
            <a:xfrm>
              <a:off x="2123475" y="756475"/>
              <a:ext cx="52700" cy="452450"/>
            </a:xfrm>
            <a:custGeom>
              <a:avLst/>
              <a:gdLst/>
              <a:ahLst/>
              <a:cxnLst/>
              <a:rect l="l" t="t" r="r" b="b"/>
              <a:pathLst>
                <a:path w="2108" h="18098" extrusionOk="0">
                  <a:moveTo>
                    <a:pt x="0" y="0"/>
                  </a:moveTo>
                  <a:lnTo>
                    <a:pt x="0" y="18098"/>
                  </a:lnTo>
                  <a:lnTo>
                    <a:pt x="2108" y="18098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803" name="Google Shape;2803;p37"/>
          <p:cNvGrpSpPr/>
          <p:nvPr/>
        </p:nvGrpSpPr>
        <p:grpSpPr>
          <a:xfrm>
            <a:off x="106756" y="539501"/>
            <a:ext cx="1402120" cy="572720"/>
            <a:chOff x="4296650" y="4168800"/>
            <a:chExt cx="1139750" cy="465550"/>
          </a:xfrm>
        </p:grpSpPr>
        <p:sp>
          <p:nvSpPr>
            <p:cNvPr id="2804" name="Google Shape;2804;p37"/>
            <p:cNvSpPr/>
            <p:nvPr/>
          </p:nvSpPr>
          <p:spPr>
            <a:xfrm>
              <a:off x="42966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5" name="Google Shape;2805;p37"/>
            <p:cNvSpPr/>
            <p:nvPr/>
          </p:nvSpPr>
          <p:spPr>
            <a:xfrm>
              <a:off x="43484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6" name="Google Shape;2806;p37"/>
            <p:cNvSpPr/>
            <p:nvPr/>
          </p:nvSpPr>
          <p:spPr>
            <a:xfrm>
              <a:off x="44005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7" name="Google Shape;2807;p37"/>
            <p:cNvSpPr/>
            <p:nvPr/>
          </p:nvSpPr>
          <p:spPr>
            <a:xfrm>
              <a:off x="445202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8" name="Google Shape;2808;p37"/>
            <p:cNvSpPr/>
            <p:nvPr/>
          </p:nvSpPr>
          <p:spPr>
            <a:xfrm>
              <a:off x="45038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09" name="Google Shape;2809;p37"/>
            <p:cNvSpPr/>
            <p:nvPr/>
          </p:nvSpPr>
          <p:spPr>
            <a:xfrm>
              <a:off x="455592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0" name="Google Shape;2810;p37"/>
            <p:cNvSpPr/>
            <p:nvPr/>
          </p:nvSpPr>
          <p:spPr>
            <a:xfrm>
              <a:off x="460770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1" name="Google Shape;2811;p37"/>
            <p:cNvSpPr/>
            <p:nvPr/>
          </p:nvSpPr>
          <p:spPr>
            <a:xfrm>
              <a:off x="4659500" y="4168800"/>
              <a:ext cx="465850" cy="465550"/>
            </a:xfrm>
            <a:custGeom>
              <a:avLst/>
              <a:gdLst/>
              <a:ahLst/>
              <a:cxnLst/>
              <a:rect l="l" t="t" r="r" b="b"/>
              <a:pathLst>
                <a:path w="18634" h="18622" fill="none" extrusionOk="0">
                  <a:moveTo>
                    <a:pt x="0" y="18622"/>
                  </a:moveTo>
                  <a:lnTo>
                    <a:pt x="18634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2" name="Google Shape;2812;p37"/>
            <p:cNvSpPr/>
            <p:nvPr/>
          </p:nvSpPr>
          <p:spPr>
            <a:xfrm>
              <a:off x="471160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3" name="Google Shape;2813;p37"/>
            <p:cNvSpPr/>
            <p:nvPr/>
          </p:nvSpPr>
          <p:spPr>
            <a:xfrm>
              <a:off x="4763075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4" name="Google Shape;2814;p37"/>
            <p:cNvSpPr/>
            <p:nvPr/>
          </p:nvSpPr>
          <p:spPr>
            <a:xfrm>
              <a:off x="48151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5" name="Google Shape;2815;p37"/>
            <p:cNvSpPr/>
            <p:nvPr/>
          </p:nvSpPr>
          <p:spPr>
            <a:xfrm>
              <a:off x="4866975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1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6" name="Google Shape;2816;p37"/>
            <p:cNvSpPr/>
            <p:nvPr/>
          </p:nvSpPr>
          <p:spPr>
            <a:xfrm>
              <a:off x="4918750" y="4168800"/>
              <a:ext cx="465575" cy="465550"/>
            </a:xfrm>
            <a:custGeom>
              <a:avLst/>
              <a:gdLst/>
              <a:ahLst/>
              <a:cxnLst/>
              <a:rect l="l" t="t" r="r" b="b"/>
              <a:pathLst>
                <a:path w="18623" h="18622" fill="none" extrusionOk="0">
                  <a:moveTo>
                    <a:pt x="1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17" name="Google Shape;2817;p37"/>
            <p:cNvSpPr/>
            <p:nvPr/>
          </p:nvSpPr>
          <p:spPr>
            <a:xfrm>
              <a:off x="4970850" y="4168800"/>
              <a:ext cx="465550" cy="465550"/>
            </a:xfrm>
            <a:custGeom>
              <a:avLst/>
              <a:gdLst/>
              <a:ahLst/>
              <a:cxnLst/>
              <a:rect l="l" t="t" r="r" b="b"/>
              <a:pathLst>
                <a:path w="18622" h="18622" fill="none" extrusionOk="0">
                  <a:moveTo>
                    <a:pt x="0" y="18622"/>
                  </a:moveTo>
                  <a:lnTo>
                    <a:pt x="18622" y="0"/>
                  </a:lnTo>
                </a:path>
              </a:pathLst>
            </a:custGeom>
            <a:noFill/>
            <a:ln w="11600" cap="flat" cmpd="sng">
              <a:solidFill>
                <a:schemeClr val="accent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75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" name="TextBox 75"/>
          <p:cNvSpPr txBox="1"/>
          <p:nvPr/>
        </p:nvSpPr>
        <p:spPr>
          <a:xfrm>
            <a:off x="190036" y="38976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58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1" name="Google Shape;3101;p4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Components of Self-esteem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811017" y="1333114"/>
            <a:ext cx="770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chemeClr val="tx2"/>
                </a:solidFill>
              </a:rPr>
              <a:t>Cognitive </a:t>
            </a:r>
            <a:r>
              <a:rPr lang="en-US" sz="2000" b="1" dirty="0" smtClean="0">
                <a:solidFill>
                  <a:schemeClr val="tx2"/>
                </a:solidFill>
              </a:rPr>
              <a:t>Self-esteem </a:t>
            </a:r>
            <a:r>
              <a:rPr lang="en-US" sz="1800" dirty="0" smtClean="0"/>
              <a:t>Is </a:t>
            </a:r>
            <a:r>
              <a:rPr lang="en-US" sz="1800" dirty="0"/>
              <a:t>how you perceive your abilities and limitations, as well as who you are and who you would like to be</a:t>
            </a:r>
            <a:r>
              <a:rPr lang="en-US" sz="1800" dirty="0" smtClean="0"/>
              <a:t>. </a:t>
            </a:r>
            <a:r>
              <a:rPr lang="en-US" sz="1800" dirty="0" smtClean="0">
                <a:solidFill>
                  <a:schemeClr val="tx2"/>
                </a:solidFill>
              </a:rPr>
              <a:t>What is the best version of me? How close am I to achieve it? 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094" y="2669774"/>
            <a:ext cx="687298" cy="1817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Google Shape;2486;p32"/>
          <p:cNvSpPr/>
          <p:nvPr/>
        </p:nvSpPr>
        <p:spPr>
          <a:xfrm>
            <a:off x="0" y="3924143"/>
            <a:ext cx="683776" cy="408599"/>
          </a:xfrm>
          <a:custGeom>
            <a:avLst/>
            <a:gdLst/>
            <a:ahLst/>
            <a:cxnLst/>
            <a:rect l="l" t="t" r="r" b="b"/>
            <a:pathLst>
              <a:path w="39899" h="6966" extrusionOk="0">
                <a:moveTo>
                  <a:pt x="0" y="0"/>
                </a:moveTo>
                <a:lnTo>
                  <a:pt x="0" y="6965"/>
                </a:lnTo>
                <a:lnTo>
                  <a:pt x="39898" y="6965"/>
                </a:lnTo>
                <a:lnTo>
                  <a:pt x="3989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TextBox 32"/>
          <p:cNvSpPr txBox="1"/>
          <p:nvPr/>
        </p:nvSpPr>
        <p:spPr>
          <a:xfrm>
            <a:off x="190036" y="3897609"/>
            <a:ext cx="3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9</a:t>
            </a:r>
          </a:p>
        </p:txBody>
      </p:sp>
      <p:grpSp>
        <p:nvGrpSpPr>
          <p:cNvPr id="34" name="Google Shape;2695;p36"/>
          <p:cNvGrpSpPr/>
          <p:nvPr/>
        </p:nvGrpSpPr>
        <p:grpSpPr>
          <a:xfrm rot="-5400000">
            <a:off x="9521935" y="2974241"/>
            <a:ext cx="1645920" cy="457200"/>
            <a:chOff x="1134050" y="769575"/>
            <a:chExt cx="2409850" cy="887925"/>
          </a:xfrm>
        </p:grpSpPr>
        <p:sp>
          <p:nvSpPr>
            <p:cNvPr id="35" name="Google Shape;2696;p36"/>
            <p:cNvSpPr/>
            <p:nvPr/>
          </p:nvSpPr>
          <p:spPr>
            <a:xfrm>
              <a:off x="31387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2697;p36"/>
            <p:cNvSpPr/>
            <p:nvPr/>
          </p:nvSpPr>
          <p:spPr>
            <a:xfrm>
              <a:off x="31387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2698;p36"/>
            <p:cNvSpPr/>
            <p:nvPr/>
          </p:nvSpPr>
          <p:spPr>
            <a:xfrm>
              <a:off x="28881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2699;p36"/>
            <p:cNvSpPr/>
            <p:nvPr/>
          </p:nvSpPr>
          <p:spPr>
            <a:xfrm>
              <a:off x="28881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2700;p36"/>
            <p:cNvSpPr/>
            <p:nvPr/>
          </p:nvSpPr>
          <p:spPr>
            <a:xfrm>
              <a:off x="2637525" y="769575"/>
              <a:ext cx="405425" cy="444125"/>
            </a:xfrm>
            <a:custGeom>
              <a:avLst/>
              <a:gdLst/>
              <a:ahLst/>
              <a:cxnLst/>
              <a:rect l="l" t="t" r="r" b="b"/>
              <a:pathLst>
                <a:path w="16217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17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2701;p36"/>
            <p:cNvSpPr/>
            <p:nvPr/>
          </p:nvSpPr>
          <p:spPr>
            <a:xfrm>
              <a:off x="2637525" y="1213675"/>
              <a:ext cx="405425" cy="443825"/>
            </a:xfrm>
            <a:custGeom>
              <a:avLst/>
              <a:gdLst/>
              <a:ahLst/>
              <a:cxnLst/>
              <a:rect l="l" t="t" r="r" b="b"/>
              <a:pathLst>
                <a:path w="16217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32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2702;p36"/>
            <p:cNvSpPr/>
            <p:nvPr/>
          </p:nvSpPr>
          <p:spPr>
            <a:xfrm>
              <a:off x="238690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73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2703;p36"/>
            <p:cNvSpPr/>
            <p:nvPr/>
          </p:nvSpPr>
          <p:spPr>
            <a:xfrm>
              <a:off x="238690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73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2704;p36"/>
            <p:cNvSpPr/>
            <p:nvPr/>
          </p:nvSpPr>
          <p:spPr>
            <a:xfrm>
              <a:off x="2136575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61" y="17764"/>
                  </a:lnTo>
                  <a:lnTo>
                    <a:pt x="16204" y="17764"/>
                  </a:lnTo>
                  <a:lnTo>
                    <a:pt x="46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05;p36"/>
            <p:cNvSpPr/>
            <p:nvPr/>
          </p:nvSpPr>
          <p:spPr>
            <a:xfrm>
              <a:off x="2136575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61" y="0"/>
                  </a:moveTo>
                  <a:lnTo>
                    <a:pt x="0" y="17753"/>
                  </a:lnTo>
                  <a:lnTo>
                    <a:pt x="4620" y="17753"/>
                  </a:lnTo>
                  <a:lnTo>
                    <a:pt x="162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2706;p36"/>
            <p:cNvSpPr/>
            <p:nvPr/>
          </p:nvSpPr>
          <p:spPr>
            <a:xfrm>
              <a:off x="1885650" y="769575"/>
              <a:ext cx="405125" cy="444125"/>
            </a:xfrm>
            <a:custGeom>
              <a:avLst/>
              <a:gdLst/>
              <a:ahLst/>
              <a:cxnLst/>
              <a:rect l="l" t="t" r="r" b="b"/>
              <a:pathLst>
                <a:path w="16205" h="17765" extrusionOk="0">
                  <a:moveTo>
                    <a:pt x="0" y="0"/>
                  </a:moveTo>
                  <a:lnTo>
                    <a:pt x="11585" y="17764"/>
                  </a:lnTo>
                  <a:lnTo>
                    <a:pt x="16205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2707;p36"/>
            <p:cNvSpPr/>
            <p:nvPr/>
          </p:nvSpPr>
          <p:spPr>
            <a:xfrm>
              <a:off x="1885650" y="1213675"/>
              <a:ext cx="405125" cy="443825"/>
            </a:xfrm>
            <a:custGeom>
              <a:avLst/>
              <a:gdLst/>
              <a:ahLst/>
              <a:cxnLst/>
              <a:rect l="l" t="t" r="r" b="b"/>
              <a:pathLst>
                <a:path w="16205" h="17753" extrusionOk="0">
                  <a:moveTo>
                    <a:pt x="11585" y="0"/>
                  </a:moveTo>
                  <a:lnTo>
                    <a:pt x="0" y="17753"/>
                  </a:lnTo>
                  <a:lnTo>
                    <a:pt x="4644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2708;p36"/>
            <p:cNvSpPr/>
            <p:nvPr/>
          </p:nvSpPr>
          <p:spPr>
            <a:xfrm>
              <a:off x="163530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2709;p36"/>
            <p:cNvSpPr/>
            <p:nvPr/>
          </p:nvSpPr>
          <p:spPr>
            <a:xfrm>
              <a:off x="163530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2710;p36"/>
            <p:cNvSpPr/>
            <p:nvPr/>
          </p:nvSpPr>
          <p:spPr>
            <a:xfrm>
              <a:off x="1384375" y="769575"/>
              <a:ext cx="405450" cy="444125"/>
            </a:xfrm>
            <a:custGeom>
              <a:avLst/>
              <a:gdLst/>
              <a:ahLst/>
              <a:cxnLst/>
              <a:rect l="l" t="t" r="r" b="b"/>
              <a:pathLst>
                <a:path w="16218" h="17765" extrusionOk="0">
                  <a:moveTo>
                    <a:pt x="1" y="0"/>
                  </a:moveTo>
                  <a:lnTo>
                    <a:pt x="11586" y="17764"/>
                  </a:lnTo>
                  <a:lnTo>
                    <a:pt x="16217" y="17764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2711;p36"/>
            <p:cNvSpPr/>
            <p:nvPr/>
          </p:nvSpPr>
          <p:spPr>
            <a:xfrm>
              <a:off x="1384375" y="1213675"/>
              <a:ext cx="405450" cy="443825"/>
            </a:xfrm>
            <a:custGeom>
              <a:avLst/>
              <a:gdLst/>
              <a:ahLst/>
              <a:cxnLst/>
              <a:rect l="l" t="t" r="r" b="b"/>
              <a:pathLst>
                <a:path w="16218" h="17753" extrusionOk="0">
                  <a:moveTo>
                    <a:pt x="11586" y="0"/>
                  </a:moveTo>
                  <a:lnTo>
                    <a:pt x="1" y="17753"/>
                  </a:lnTo>
                  <a:lnTo>
                    <a:pt x="4644" y="17753"/>
                  </a:lnTo>
                  <a:lnTo>
                    <a:pt x="162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2712;p36"/>
            <p:cNvSpPr/>
            <p:nvPr/>
          </p:nvSpPr>
          <p:spPr>
            <a:xfrm>
              <a:off x="1134050" y="769575"/>
              <a:ext cx="405150" cy="444125"/>
            </a:xfrm>
            <a:custGeom>
              <a:avLst/>
              <a:gdLst/>
              <a:ahLst/>
              <a:cxnLst/>
              <a:rect l="l" t="t" r="r" b="b"/>
              <a:pathLst>
                <a:path w="16206" h="17765" extrusionOk="0">
                  <a:moveTo>
                    <a:pt x="1" y="0"/>
                  </a:moveTo>
                  <a:lnTo>
                    <a:pt x="11562" y="17764"/>
                  </a:lnTo>
                  <a:lnTo>
                    <a:pt x="16205" y="17764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2713;p36"/>
            <p:cNvSpPr/>
            <p:nvPr/>
          </p:nvSpPr>
          <p:spPr>
            <a:xfrm>
              <a:off x="1134050" y="1213675"/>
              <a:ext cx="405150" cy="443825"/>
            </a:xfrm>
            <a:custGeom>
              <a:avLst/>
              <a:gdLst/>
              <a:ahLst/>
              <a:cxnLst/>
              <a:rect l="l" t="t" r="r" b="b"/>
              <a:pathLst>
                <a:path w="16206" h="17753" extrusionOk="0">
                  <a:moveTo>
                    <a:pt x="11562" y="0"/>
                  </a:moveTo>
                  <a:lnTo>
                    <a:pt x="1" y="17753"/>
                  </a:lnTo>
                  <a:lnTo>
                    <a:pt x="4632" y="17753"/>
                  </a:lnTo>
                  <a:lnTo>
                    <a:pt x="16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3" name="Google Shape;2645;p36"/>
          <p:cNvGrpSpPr/>
          <p:nvPr/>
        </p:nvGrpSpPr>
        <p:grpSpPr>
          <a:xfrm>
            <a:off x="-1277033" y="-18258"/>
            <a:ext cx="1971425" cy="1971100"/>
            <a:chOff x="3073575" y="1606875"/>
            <a:chExt cx="1971425" cy="1971100"/>
          </a:xfrm>
        </p:grpSpPr>
        <p:sp>
          <p:nvSpPr>
            <p:cNvPr id="54" name="Google Shape;2646;p36"/>
            <p:cNvSpPr/>
            <p:nvPr/>
          </p:nvSpPr>
          <p:spPr>
            <a:xfrm>
              <a:off x="31265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2647;p36"/>
            <p:cNvSpPr/>
            <p:nvPr/>
          </p:nvSpPr>
          <p:spPr>
            <a:xfrm>
              <a:off x="32962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" name="Google Shape;2648;p36"/>
            <p:cNvSpPr/>
            <p:nvPr/>
          </p:nvSpPr>
          <p:spPr>
            <a:xfrm>
              <a:off x="34659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" name="Google Shape;2649;p36"/>
            <p:cNvSpPr/>
            <p:nvPr/>
          </p:nvSpPr>
          <p:spPr>
            <a:xfrm>
              <a:off x="36352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2650;p36"/>
            <p:cNvSpPr/>
            <p:nvPr/>
          </p:nvSpPr>
          <p:spPr>
            <a:xfrm>
              <a:off x="38046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" name="Google Shape;2651;p36"/>
            <p:cNvSpPr/>
            <p:nvPr/>
          </p:nvSpPr>
          <p:spPr>
            <a:xfrm>
              <a:off x="39746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2652;p36"/>
            <p:cNvSpPr/>
            <p:nvPr/>
          </p:nvSpPr>
          <p:spPr>
            <a:xfrm>
              <a:off x="41442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2653;p36"/>
            <p:cNvSpPr/>
            <p:nvPr/>
          </p:nvSpPr>
          <p:spPr>
            <a:xfrm>
              <a:off x="43139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2654;p36"/>
            <p:cNvSpPr/>
            <p:nvPr/>
          </p:nvSpPr>
          <p:spPr>
            <a:xfrm>
              <a:off x="448300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" name="Google Shape;2655;p36"/>
            <p:cNvSpPr/>
            <p:nvPr/>
          </p:nvSpPr>
          <p:spPr>
            <a:xfrm>
              <a:off x="4652650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2656;p36"/>
            <p:cNvSpPr/>
            <p:nvPr/>
          </p:nvSpPr>
          <p:spPr>
            <a:xfrm>
              <a:off x="482232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0" y="0"/>
                  </a:moveTo>
                  <a:lnTo>
                    <a:pt x="0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Google Shape;2657;p36"/>
            <p:cNvSpPr/>
            <p:nvPr/>
          </p:nvSpPr>
          <p:spPr>
            <a:xfrm>
              <a:off x="4991975" y="1606875"/>
              <a:ext cx="25" cy="1971100"/>
            </a:xfrm>
            <a:custGeom>
              <a:avLst/>
              <a:gdLst/>
              <a:ahLst/>
              <a:cxnLst/>
              <a:rect l="l" t="t" r="r" b="b"/>
              <a:pathLst>
                <a:path w="1" h="78844" fill="none" extrusionOk="0">
                  <a:moveTo>
                    <a:pt x="1" y="0"/>
                  </a:moveTo>
                  <a:lnTo>
                    <a:pt x="1" y="78844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2658;p36"/>
            <p:cNvSpPr/>
            <p:nvPr/>
          </p:nvSpPr>
          <p:spPr>
            <a:xfrm>
              <a:off x="3073575" y="1659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" name="Google Shape;2659;p36"/>
            <p:cNvSpPr/>
            <p:nvPr/>
          </p:nvSpPr>
          <p:spPr>
            <a:xfrm>
              <a:off x="3073575" y="18292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" name="Google Shape;2660;p36"/>
            <p:cNvSpPr/>
            <p:nvPr/>
          </p:nvSpPr>
          <p:spPr>
            <a:xfrm>
              <a:off x="3073575" y="19988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2661;p36"/>
            <p:cNvSpPr/>
            <p:nvPr/>
          </p:nvSpPr>
          <p:spPr>
            <a:xfrm>
              <a:off x="3073575" y="21685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2662;p36"/>
            <p:cNvSpPr/>
            <p:nvPr/>
          </p:nvSpPr>
          <p:spPr>
            <a:xfrm>
              <a:off x="3073575" y="233792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2663;p36"/>
            <p:cNvSpPr/>
            <p:nvPr/>
          </p:nvSpPr>
          <p:spPr>
            <a:xfrm>
              <a:off x="3073575" y="2507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2664;p36"/>
            <p:cNvSpPr/>
            <p:nvPr/>
          </p:nvSpPr>
          <p:spPr>
            <a:xfrm>
              <a:off x="3073575" y="26772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2665;p36"/>
            <p:cNvSpPr/>
            <p:nvPr/>
          </p:nvSpPr>
          <p:spPr>
            <a:xfrm>
              <a:off x="3073575" y="28469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2666;p36"/>
            <p:cNvSpPr/>
            <p:nvPr/>
          </p:nvSpPr>
          <p:spPr>
            <a:xfrm>
              <a:off x="3073575" y="30165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2667;p36"/>
            <p:cNvSpPr/>
            <p:nvPr/>
          </p:nvSpPr>
          <p:spPr>
            <a:xfrm>
              <a:off x="3073575" y="318595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" name="Google Shape;2668;p36"/>
            <p:cNvSpPr/>
            <p:nvPr/>
          </p:nvSpPr>
          <p:spPr>
            <a:xfrm>
              <a:off x="3073575" y="3355600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1"/>
                  </a:moveTo>
                  <a:lnTo>
                    <a:pt x="1" y="1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2669;p36"/>
            <p:cNvSpPr/>
            <p:nvPr/>
          </p:nvSpPr>
          <p:spPr>
            <a:xfrm>
              <a:off x="3073575" y="3525275"/>
              <a:ext cx="1971425" cy="25"/>
            </a:xfrm>
            <a:custGeom>
              <a:avLst/>
              <a:gdLst/>
              <a:ahLst/>
              <a:cxnLst/>
              <a:rect l="l" t="t" r="r" b="b"/>
              <a:pathLst>
                <a:path w="78857" h="1" fill="none" extrusionOk="0">
                  <a:moveTo>
                    <a:pt x="78856" y="0"/>
                  </a:moveTo>
                  <a:lnTo>
                    <a:pt x="1" y="0"/>
                  </a:lnTo>
                </a:path>
              </a:pathLst>
            </a:custGeom>
            <a:noFill/>
            <a:ln w="62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800101" y="2350702"/>
            <a:ext cx="770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Affirmative </a:t>
            </a:r>
            <a:r>
              <a:rPr lang="en-US" sz="2000" b="1" dirty="0">
                <a:solidFill>
                  <a:schemeClr val="tx2"/>
                </a:solidFill>
              </a:rPr>
              <a:t>S</a:t>
            </a:r>
            <a:r>
              <a:rPr lang="en-US" sz="2000" b="1" dirty="0" smtClean="0">
                <a:solidFill>
                  <a:schemeClr val="tx2"/>
                </a:solidFill>
              </a:rPr>
              <a:t>elf-esteem </a:t>
            </a:r>
            <a:r>
              <a:rPr lang="en-US" sz="1800" dirty="0" smtClean="0"/>
              <a:t>Is your </a:t>
            </a:r>
            <a:r>
              <a:rPr lang="en-US" sz="1800" dirty="0"/>
              <a:t>perceptions of yourself after evaluating your strengths and </a:t>
            </a:r>
            <a:r>
              <a:rPr lang="en-US" sz="1800" dirty="0" smtClean="0"/>
              <a:t>faults. </a:t>
            </a:r>
            <a:r>
              <a:rPr lang="en-US" sz="1800" dirty="0" smtClean="0">
                <a:solidFill>
                  <a:schemeClr val="tx2"/>
                </a:solidFill>
              </a:rPr>
              <a:t>Are you satisfied with your abilities? Does your analysis makes you pleased or depressed?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00101" y="3378635"/>
            <a:ext cx="770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Behavioral </a:t>
            </a:r>
            <a:r>
              <a:rPr lang="en-US" sz="2000" b="1" dirty="0">
                <a:solidFill>
                  <a:schemeClr val="tx2"/>
                </a:solidFill>
              </a:rPr>
              <a:t>S</a:t>
            </a:r>
            <a:r>
              <a:rPr lang="en-US" sz="2000" b="1" dirty="0" smtClean="0">
                <a:solidFill>
                  <a:schemeClr val="tx2"/>
                </a:solidFill>
              </a:rPr>
              <a:t>elf-esteem </a:t>
            </a:r>
            <a:r>
              <a:rPr lang="en-US" sz="1800" dirty="0" smtClean="0"/>
              <a:t>Is the verbal </a:t>
            </a:r>
            <a:r>
              <a:rPr lang="en-US" sz="1800" dirty="0"/>
              <a:t>and nonverbal actions like your disclosures, </a:t>
            </a:r>
            <a:r>
              <a:rPr lang="en-US" sz="1800" dirty="0" smtClean="0"/>
              <a:t>assertiveness, </a:t>
            </a:r>
            <a:r>
              <a:rPr lang="en-US" sz="1800" dirty="0"/>
              <a:t>and gestures. </a:t>
            </a:r>
            <a:r>
              <a:rPr lang="en-US" sz="1800" dirty="0">
                <a:solidFill>
                  <a:schemeClr val="tx2"/>
                </a:solidFill>
              </a:rPr>
              <a:t>Do you allow others to take advantage of you? Are you confident to disclose who you really </a:t>
            </a:r>
            <a:r>
              <a:rPr lang="en-US" sz="1800" dirty="0" smtClean="0">
                <a:solidFill>
                  <a:schemeClr val="tx2"/>
                </a:solidFill>
              </a:rPr>
              <a:t>are?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ventory Controller CV by Slidesgo">
  <a:themeElements>
    <a:clrScheme name="Custom 6">
      <a:dk1>
        <a:srgbClr val="0A090C"/>
      </a:dk1>
      <a:lt1>
        <a:srgbClr val="F0EDEE"/>
      </a:lt1>
      <a:dk2>
        <a:srgbClr val="07393C"/>
      </a:dk2>
      <a:lt2>
        <a:srgbClr val="2C666E"/>
      </a:lt2>
      <a:accent1>
        <a:srgbClr val="1F7481"/>
      </a:accent1>
      <a:accent2>
        <a:srgbClr val="1B9AAA"/>
      </a:accent2>
      <a:accent3>
        <a:srgbClr val="CFCFCF"/>
      </a:accent3>
      <a:accent4>
        <a:srgbClr val="AFAFAF"/>
      </a:accent4>
      <a:accent5>
        <a:srgbClr val="FFFFFF"/>
      </a:accent5>
      <a:accent6>
        <a:srgbClr val="FFFFFF"/>
      </a:accent6>
      <a:hlink>
        <a:srgbClr val="1F748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524</Words>
  <Application>Microsoft Office PowerPoint</Application>
  <PresentationFormat>On-screen Show (16:9)</PresentationFormat>
  <Paragraphs>72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Arimo</vt:lpstr>
      <vt:lpstr>Arial</vt:lpstr>
      <vt:lpstr>Bebas Neue</vt:lpstr>
      <vt:lpstr>Lexend Deca Medium</vt:lpstr>
      <vt:lpstr>Be Vietnam</vt:lpstr>
      <vt:lpstr>Montserrat</vt:lpstr>
      <vt:lpstr>Nunito Light</vt:lpstr>
      <vt:lpstr>Anaheim</vt:lpstr>
      <vt:lpstr>Inventory Controller CV by Slidesgo</vt:lpstr>
      <vt:lpstr>Self-esteem</vt:lpstr>
      <vt:lpstr>Table of Contents</vt:lpstr>
      <vt:lpstr>PowerPoint Presentation</vt:lpstr>
      <vt:lpstr>Introduction </vt:lpstr>
      <vt:lpstr>Introduction </vt:lpstr>
      <vt:lpstr>Self-esteem  </vt:lpstr>
      <vt:lpstr>Self-esteem</vt:lpstr>
      <vt:lpstr>Example </vt:lpstr>
      <vt:lpstr>Components of Self-esteem</vt:lpstr>
      <vt:lpstr>PowerPoint Presentation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</dc:title>
  <dc:creator>ECS-Y</dc:creator>
  <cp:lastModifiedBy>ECS-Y</cp:lastModifiedBy>
  <cp:revision>40</cp:revision>
  <dcterms:modified xsi:type="dcterms:W3CDTF">2022-11-09T14:14:51Z</dcterms:modified>
</cp:coreProperties>
</file>