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3" r:id="rId1"/>
    <p:sldMasterId id="2147483674" r:id="rId2"/>
    <p:sldMasterId id="2147483675" r:id="rId3"/>
  </p:sldMasterIdLst>
  <p:notesMasterIdLst>
    <p:notesMasterId r:id="rId27"/>
  </p:notesMasterIdLst>
  <p:sldIdLst>
    <p:sldId id="256" r:id="rId4"/>
    <p:sldId id="257" r:id="rId5"/>
    <p:sldId id="258" r:id="rId6"/>
    <p:sldId id="259" r:id="rId7"/>
    <p:sldId id="260" r:id="rId8"/>
    <p:sldId id="261" r:id="rId9"/>
    <p:sldId id="264" r:id="rId10"/>
    <p:sldId id="265" r:id="rId11"/>
    <p:sldId id="307" r:id="rId12"/>
    <p:sldId id="310" r:id="rId13"/>
    <p:sldId id="275" r:id="rId14"/>
    <p:sldId id="270" r:id="rId15"/>
    <p:sldId id="308" r:id="rId16"/>
    <p:sldId id="290" r:id="rId17"/>
    <p:sldId id="311" r:id="rId18"/>
    <p:sldId id="276" r:id="rId19"/>
    <p:sldId id="269" r:id="rId20"/>
    <p:sldId id="280" r:id="rId21"/>
    <p:sldId id="271" r:id="rId22"/>
    <p:sldId id="282" r:id="rId23"/>
    <p:sldId id="289" r:id="rId24"/>
    <p:sldId id="312" r:id="rId25"/>
    <p:sldId id="285" r:id="rId26"/>
  </p:sldIdLst>
  <p:sldSz cx="9144000" cy="5143500" type="screen16x9"/>
  <p:notesSz cx="6858000" cy="9144000"/>
  <p:embeddedFontLst>
    <p:embeddedFont>
      <p:font typeface="Proxima Nova Semibold" panose="020B0604020202020204" charset="0"/>
      <p:regular r:id="rId28"/>
      <p:bold r:id="rId29"/>
      <p:boldItalic r:id="rId30"/>
    </p:embeddedFont>
    <p:embeddedFont>
      <p:font typeface="Open Sans Light" panose="020B0604020202020204" charset="0"/>
      <p:regular r:id="rId31"/>
      <p:bold r:id="rId32"/>
      <p:italic r:id="rId33"/>
      <p:boldItalic r:id="rId34"/>
    </p:embeddedFont>
    <p:embeddedFont>
      <p:font typeface="DM Serif Display" panose="020B0604020202020204" charset="0"/>
      <p:regular r:id="rId35"/>
      <p:italic r:id="rId36"/>
    </p:embeddedFont>
    <p:embeddedFont>
      <p:font typeface="Open Sans" panose="020B0604020202020204" charset="0"/>
      <p:regular r:id="rId37"/>
      <p:bold r:id="rId38"/>
      <p:italic r:id="rId39"/>
      <p:boldItalic r:id="rId40"/>
    </p:embeddedFont>
    <p:embeddedFont>
      <p:font typeface="Proxima Nova" panose="020B0604020202020204" charset="0"/>
      <p:regular r:id="rId41"/>
      <p:bold r:id="rId42"/>
      <p:italic r:id="rId43"/>
      <p:boldItalic r:id="rId44"/>
    </p:embeddedFont>
    <p:embeddedFont>
      <p:font typeface="Fira Sans Extra Condensed Medium" panose="020B0604020202020204" charset="0"/>
      <p:regular r:id="rId45"/>
      <p:bold r:id="rId46"/>
      <p:italic r:id="rId47"/>
      <p:boldItalic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23522BF-B800-428C-9735-2F0E31EBC870}">
  <a:tblStyle styleId="{F23522BF-B800-428C-9735-2F0E31EBC870}"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04" autoAdjust="0"/>
    <p:restoredTop sz="94660"/>
  </p:normalViewPr>
  <p:slideViewPr>
    <p:cSldViewPr snapToGrid="0">
      <p:cViewPr varScale="1">
        <p:scale>
          <a:sx n="100" d="100"/>
          <a:sy n="100" d="100"/>
        </p:scale>
        <p:origin x="400"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font" Target="fonts/font12.fntdata"/><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font" Target="fonts/font7.fntdata"/><Relationship Id="rId42" Type="http://schemas.openxmlformats.org/officeDocument/2006/relationships/font" Target="fonts/font15.fntdata"/><Relationship Id="rId47" Type="http://schemas.openxmlformats.org/officeDocument/2006/relationships/font" Target="fonts/font20.fntdata"/><Relationship Id="rId50"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font" Target="fonts/font6.fntdata"/><Relationship Id="rId38" Type="http://schemas.openxmlformats.org/officeDocument/2006/relationships/font" Target="fonts/font11.fntdata"/><Relationship Id="rId46" Type="http://schemas.openxmlformats.org/officeDocument/2006/relationships/font" Target="fonts/font19.fntdata"/><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font" Target="fonts/font2.fntdata"/><Relationship Id="rId41"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45" Type="http://schemas.openxmlformats.org/officeDocument/2006/relationships/font" Target="fonts/font18.fntdata"/><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font" Target="fonts/font1.fntdata"/><Relationship Id="rId36" Type="http://schemas.openxmlformats.org/officeDocument/2006/relationships/font" Target="fonts/font9.fntdata"/><Relationship Id="rId49"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4.fntdata"/><Relationship Id="rId44" Type="http://schemas.openxmlformats.org/officeDocument/2006/relationships/font" Target="fonts/font17.fntdata"/><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font" Target="fonts/font16.fntdata"/><Relationship Id="rId48" Type="http://schemas.openxmlformats.org/officeDocument/2006/relationships/font" Target="fonts/font21.fntdata"/><Relationship Id="rId8" Type="http://schemas.openxmlformats.org/officeDocument/2006/relationships/slide" Target="slides/slide5.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4dfce81f19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4dfce81f19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5522eb7919_1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5522eb7919_1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807276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g5f24f68604_0_3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5" name="Google Shape;525;g5f24f68604_0_3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g5522eb7919_1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1" name="Google Shape;391;g5522eb7919_1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54713f6f7e_0_5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54713f6f7e_0_5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8381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2"/>
        <p:cNvGrpSpPr/>
        <p:nvPr/>
      </p:nvGrpSpPr>
      <p:grpSpPr>
        <a:xfrm>
          <a:off x="0" y="0"/>
          <a:ext cx="0" cy="0"/>
          <a:chOff x="0" y="0"/>
          <a:chExt cx="0" cy="0"/>
        </a:xfrm>
      </p:grpSpPr>
      <p:sp>
        <p:nvSpPr>
          <p:cNvPr id="823" name="Google Shape;823;SLIDES_API189272719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4" name="Google Shape;824;SLIDES_API189272719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9"/>
        <p:cNvGrpSpPr/>
        <p:nvPr/>
      </p:nvGrpSpPr>
      <p:grpSpPr>
        <a:xfrm>
          <a:off x="0" y="0"/>
          <a:ext cx="0" cy="0"/>
          <a:chOff x="0" y="0"/>
          <a:chExt cx="0" cy="0"/>
        </a:xfrm>
      </p:grpSpPr>
      <p:sp>
        <p:nvSpPr>
          <p:cNvPr id="830" name="Google Shape;830;g5f24f68604_4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1" name="Google Shape;831;g5f24f68604_4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725530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g5522eb7919_1_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4" name="Google Shape;574;g5522eb7919_1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5f24f68604_0_6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 name="Google Shape;353;g5f24f68604_0_6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4"/>
        <p:cNvGrpSpPr/>
        <p:nvPr/>
      </p:nvGrpSpPr>
      <p:grpSpPr>
        <a:xfrm>
          <a:off x="0" y="0"/>
          <a:ext cx="0" cy="0"/>
          <a:chOff x="0" y="0"/>
          <a:chExt cx="0" cy="0"/>
        </a:xfrm>
      </p:grpSpPr>
      <p:sp>
        <p:nvSpPr>
          <p:cNvPr id="665" name="Google Shape;665;g5522eb7919_1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6" name="Google Shape;666;g5522eb7919_1_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g5f24f68604_0_1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7" name="Google Shape;397;g5f24f68604_0_1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4dfce81f19_0_17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4dfce81f19_0_17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6"/>
        <p:cNvGrpSpPr/>
        <p:nvPr/>
      </p:nvGrpSpPr>
      <p:grpSpPr>
        <a:xfrm>
          <a:off x="0" y="0"/>
          <a:ext cx="0" cy="0"/>
          <a:chOff x="0" y="0"/>
          <a:chExt cx="0" cy="0"/>
        </a:xfrm>
      </p:grpSpPr>
      <p:sp>
        <p:nvSpPr>
          <p:cNvPr id="727" name="Google Shape;727;g5465e7bc0b_1_3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8" name="Google Shape;728;g5465e7bc0b_1_3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5"/>
        <p:cNvGrpSpPr/>
        <p:nvPr/>
      </p:nvGrpSpPr>
      <p:grpSpPr>
        <a:xfrm>
          <a:off x="0" y="0"/>
          <a:ext cx="0" cy="0"/>
          <a:chOff x="0" y="0"/>
          <a:chExt cx="0" cy="0"/>
        </a:xfrm>
      </p:grpSpPr>
      <p:sp>
        <p:nvSpPr>
          <p:cNvPr id="816" name="Google Shape;816;SLIDES_API189272719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7" name="Google Shape;817;SLIDES_API189272719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6"/>
        <p:cNvGrpSpPr/>
        <p:nvPr/>
      </p:nvGrpSpPr>
      <p:grpSpPr>
        <a:xfrm>
          <a:off x="0" y="0"/>
          <a:ext cx="0" cy="0"/>
          <a:chOff x="0" y="0"/>
          <a:chExt cx="0" cy="0"/>
        </a:xfrm>
      </p:grpSpPr>
      <p:sp>
        <p:nvSpPr>
          <p:cNvPr id="777" name="Google Shape;777;g5465e7bc0b_1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8" name="Google Shape;778;g5465e7bc0b_1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5522eb7919_1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5522eb7919_1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5465e7bc0b_1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5465e7bc0b_1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545caf3b90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545caf3b90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545caf3b90_1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545caf3b90_1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54713f6f7e_0_5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54713f6f7e_0_5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5522eb7919_1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5522eb7919_1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545caf3b90_1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545caf3b90_1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907903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slide">
  <p:cSld name="CUSTOM_7">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449550" y="1472625"/>
            <a:ext cx="4245000" cy="17823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1pPr>
            <a:lvl2pPr lvl="1"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2pPr>
            <a:lvl3pPr lvl="2"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3pPr>
            <a:lvl4pPr lvl="3"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4pPr>
            <a:lvl5pPr lvl="4"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5pPr>
            <a:lvl6pPr lvl="5"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6pPr>
            <a:lvl7pPr lvl="6"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7pPr>
            <a:lvl8pPr lvl="7"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8pPr>
            <a:lvl9pPr lvl="8"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9pPr>
          </a:lstStyle>
          <a:p>
            <a:endParaRPr/>
          </a:p>
        </p:txBody>
      </p:sp>
      <p:sp>
        <p:nvSpPr>
          <p:cNvPr id="10" name="Google Shape;10;p2"/>
          <p:cNvSpPr txBox="1">
            <a:spLocks noGrp="1"/>
          </p:cNvSpPr>
          <p:nvPr>
            <p:ph type="subTitle" idx="1"/>
          </p:nvPr>
        </p:nvSpPr>
        <p:spPr>
          <a:xfrm>
            <a:off x="2070875" y="2901600"/>
            <a:ext cx="5002200" cy="7170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rgbClr val="CCCCCC"/>
              </a:buClr>
              <a:buSzPts val="1200"/>
              <a:buNone/>
              <a:defRPr>
                <a:solidFill>
                  <a:srgbClr val="CCCCCC"/>
                </a:solidFill>
              </a:defRPr>
            </a:lvl1pPr>
            <a:lvl2pPr lvl="1" algn="ctr" rtl="0">
              <a:lnSpc>
                <a:spcPct val="100000"/>
              </a:lnSpc>
              <a:spcBef>
                <a:spcPts val="0"/>
              </a:spcBef>
              <a:spcAft>
                <a:spcPts val="0"/>
              </a:spcAft>
              <a:buClr>
                <a:srgbClr val="CCCCCC"/>
              </a:buClr>
              <a:buSzPts val="2800"/>
              <a:buNone/>
              <a:defRPr sz="2800">
                <a:solidFill>
                  <a:srgbClr val="CCCCCC"/>
                </a:solidFill>
              </a:defRPr>
            </a:lvl2pPr>
            <a:lvl3pPr lvl="2" algn="ctr" rtl="0">
              <a:lnSpc>
                <a:spcPct val="100000"/>
              </a:lnSpc>
              <a:spcBef>
                <a:spcPts val="0"/>
              </a:spcBef>
              <a:spcAft>
                <a:spcPts val="0"/>
              </a:spcAft>
              <a:buClr>
                <a:srgbClr val="CCCCCC"/>
              </a:buClr>
              <a:buSzPts val="2800"/>
              <a:buNone/>
              <a:defRPr sz="2800">
                <a:solidFill>
                  <a:srgbClr val="CCCCCC"/>
                </a:solidFill>
              </a:defRPr>
            </a:lvl3pPr>
            <a:lvl4pPr lvl="3" algn="ctr" rtl="0">
              <a:lnSpc>
                <a:spcPct val="100000"/>
              </a:lnSpc>
              <a:spcBef>
                <a:spcPts val="0"/>
              </a:spcBef>
              <a:spcAft>
                <a:spcPts val="0"/>
              </a:spcAft>
              <a:buClr>
                <a:srgbClr val="CCCCCC"/>
              </a:buClr>
              <a:buSzPts val="2800"/>
              <a:buNone/>
              <a:defRPr sz="2800">
                <a:solidFill>
                  <a:srgbClr val="CCCCCC"/>
                </a:solidFill>
              </a:defRPr>
            </a:lvl4pPr>
            <a:lvl5pPr lvl="4" algn="ctr" rtl="0">
              <a:lnSpc>
                <a:spcPct val="100000"/>
              </a:lnSpc>
              <a:spcBef>
                <a:spcPts val="0"/>
              </a:spcBef>
              <a:spcAft>
                <a:spcPts val="0"/>
              </a:spcAft>
              <a:buClr>
                <a:srgbClr val="CCCCCC"/>
              </a:buClr>
              <a:buSzPts val="2800"/>
              <a:buNone/>
              <a:defRPr sz="2800">
                <a:solidFill>
                  <a:srgbClr val="CCCCCC"/>
                </a:solidFill>
              </a:defRPr>
            </a:lvl5pPr>
            <a:lvl6pPr lvl="5" algn="ctr" rtl="0">
              <a:lnSpc>
                <a:spcPct val="100000"/>
              </a:lnSpc>
              <a:spcBef>
                <a:spcPts val="0"/>
              </a:spcBef>
              <a:spcAft>
                <a:spcPts val="0"/>
              </a:spcAft>
              <a:buClr>
                <a:srgbClr val="CCCCCC"/>
              </a:buClr>
              <a:buSzPts val="2800"/>
              <a:buNone/>
              <a:defRPr sz="2800">
                <a:solidFill>
                  <a:srgbClr val="CCCCCC"/>
                </a:solidFill>
              </a:defRPr>
            </a:lvl6pPr>
            <a:lvl7pPr lvl="6" algn="ctr" rtl="0">
              <a:lnSpc>
                <a:spcPct val="100000"/>
              </a:lnSpc>
              <a:spcBef>
                <a:spcPts val="0"/>
              </a:spcBef>
              <a:spcAft>
                <a:spcPts val="0"/>
              </a:spcAft>
              <a:buClr>
                <a:srgbClr val="CCCCCC"/>
              </a:buClr>
              <a:buSzPts val="2800"/>
              <a:buNone/>
              <a:defRPr sz="2800">
                <a:solidFill>
                  <a:srgbClr val="CCCCCC"/>
                </a:solidFill>
              </a:defRPr>
            </a:lvl7pPr>
            <a:lvl8pPr lvl="7" algn="ctr" rtl="0">
              <a:lnSpc>
                <a:spcPct val="100000"/>
              </a:lnSpc>
              <a:spcBef>
                <a:spcPts val="0"/>
              </a:spcBef>
              <a:spcAft>
                <a:spcPts val="0"/>
              </a:spcAft>
              <a:buClr>
                <a:srgbClr val="CCCCCC"/>
              </a:buClr>
              <a:buSzPts val="2800"/>
              <a:buNone/>
              <a:defRPr sz="2800">
                <a:solidFill>
                  <a:srgbClr val="CCCCCC"/>
                </a:solidFill>
              </a:defRPr>
            </a:lvl8pPr>
            <a:lvl9pPr lvl="8" algn="ctr" rtl="0">
              <a:lnSpc>
                <a:spcPct val="100000"/>
              </a:lnSpc>
              <a:spcBef>
                <a:spcPts val="0"/>
              </a:spcBef>
              <a:spcAft>
                <a:spcPts val="0"/>
              </a:spcAft>
              <a:buClr>
                <a:srgbClr val="CCCCCC"/>
              </a:buClr>
              <a:buSzPts val="2800"/>
              <a:buNone/>
              <a:defRPr sz="2800">
                <a:solidFill>
                  <a:srgbClr val="CCCCCC"/>
                </a:solidFil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Headline design 3">
  <p:cSld name="CUSTOM_20">
    <p:spTree>
      <p:nvGrpSpPr>
        <p:cNvPr id="1" name="Shape 75"/>
        <p:cNvGrpSpPr/>
        <p:nvPr/>
      </p:nvGrpSpPr>
      <p:grpSpPr>
        <a:xfrm>
          <a:off x="0" y="0"/>
          <a:ext cx="0" cy="0"/>
          <a:chOff x="0" y="0"/>
          <a:chExt cx="0" cy="0"/>
        </a:xfrm>
      </p:grpSpPr>
      <p:sp>
        <p:nvSpPr>
          <p:cNvPr id="76" name="Google Shape;76;p13"/>
          <p:cNvSpPr txBox="1">
            <a:spLocks noGrp="1"/>
          </p:cNvSpPr>
          <p:nvPr>
            <p:ph type="ctrTitle"/>
          </p:nvPr>
        </p:nvSpPr>
        <p:spPr>
          <a:xfrm flipH="1">
            <a:off x="4101725" y="2243225"/>
            <a:ext cx="2755800" cy="19212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CCCCCC"/>
              </a:buClr>
              <a:buSzPts val="3600"/>
              <a:buNone/>
              <a:defRPr sz="3600">
                <a:solidFill>
                  <a:srgbClr val="CCCCCC"/>
                </a:solidFill>
              </a:defRPr>
            </a:lvl1pPr>
            <a:lvl2pPr lvl="1" rtl="0">
              <a:spcBef>
                <a:spcPts val="0"/>
              </a:spcBef>
              <a:spcAft>
                <a:spcPts val="0"/>
              </a:spcAft>
              <a:buClr>
                <a:srgbClr val="CCCCCC"/>
              </a:buClr>
              <a:buSzPts val="6500"/>
              <a:buNone/>
              <a:defRPr sz="6500">
                <a:solidFill>
                  <a:srgbClr val="CCCCCC"/>
                </a:solidFill>
              </a:defRPr>
            </a:lvl2pPr>
            <a:lvl3pPr lvl="2" rtl="0">
              <a:spcBef>
                <a:spcPts val="0"/>
              </a:spcBef>
              <a:spcAft>
                <a:spcPts val="0"/>
              </a:spcAft>
              <a:buClr>
                <a:srgbClr val="CCCCCC"/>
              </a:buClr>
              <a:buSzPts val="6500"/>
              <a:buNone/>
              <a:defRPr sz="6500">
                <a:solidFill>
                  <a:srgbClr val="CCCCCC"/>
                </a:solidFill>
              </a:defRPr>
            </a:lvl3pPr>
            <a:lvl4pPr lvl="3" rtl="0">
              <a:spcBef>
                <a:spcPts val="0"/>
              </a:spcBef>
              <a:spcAft>
                <a:spcPts val="0"/>
              </a:spcAft>
              <a:buClr>
                <a:srgbClr val="CCCCCC"/>
              </a:buClr>
              <a:buSzPts val="6500"/>
              <a:buNone/>
              <a:defRPr sz="6500">
                <a:solidFill>
                  <a:srgbClr val="CCCCCC"/>
                </a:solidFill>
              </a:defRPr>
            </a:lvl4pPr>
            <a:lvl5pPr lvl="4" rtl="0">
              <a:spcBef>
                <a:spcPts val="0"/>
              </a:spcBef>
              <a:spcAft>
                <a:spcPts val="0"/>
              </a:spcAft>
              <a:buClr>
                <a:srgbClr val="CCCCCC"/>
              </a:buClr>
              <a:buSzPts val="6500"/>
              <a:buNone/>
              <a:defRPr sz="6500">
                <a:solidFill>
                  <a:srgbClr val="CCCCCC"/>
                </a:solidFill>
              </a:defRPr>
            </a:lvl5pPr>
            <a:lvl6pPr lvl="5" rtl="0">
              <a:spcBef>
                <a:spcPts val="0"/>
              </a:spcBef>
              <a:spcAft>
                <a:spcPts val="0"/>
              </a:spcAft>
              <a:buClr>
                <a:srgbClr val="CCCCCC"/>
              </a:buClr>
              <a:buSzPts val="6500"/>
              <a:buNone/>
              <a:defRPr sz="6500">
                <a:solidFill>
                  <a:srgbClr val="CCCCCC"/>
                </a:solidFill>
              </a:defRPr>
            </a:lvl6pPr>
            <a:lvl7pPr lvl="6" rtl="0">
              <a:spcBef>
                <a:spcPts val="0"/>
              </a:spcBef>
              <a:spcAft>
                <a:spcPts val="0"/>
              </a:spcAft>
              <a:buClr>
                <a:srgbClr val="CCCCCC"/>
              </a:buClr>
              <a:buSzPts val="6500"/>
              <a:buNone/>
              <a:defRPr sz="6500">
                <a:solidFill>
                  <a:srgbClr val="CCCCCC"/>
                </a:solidFill>
              </a:defRPr>
            </a:lvl7pPr>
            <a:lvl8pPr lvl="7" rtl="0">
              <a:spcBef>
                <a:spcPts val="0"/>
              </a:spcBef>
              <a:spcAft>
                <a:spcPts val="0"/>
              </a:spcAft>
              <a:buClr>
                <a:srgbClr val="CCCCCC"/>
              </a:buClr>
              <a:buSzPts val="6500"/>
              <a:buNone/>
              <a:defRPr sz="6500">
                <a:solidFill>
                  <a:srgbClr val="CCCCCC"/>
                </a:solidFill>
              </a:defRPr>
            </a:lvl8pPr>
            <a:lvl9pPr lvl="8" rtl="0">
              <a:spcBef>
                <a:spcPts val="0"/>
              </a:spcBef>
              <a:spcAft>
                <a:spcPts val="0"/>
              </a:spcAft>
              <a:buClr>
                <a:srgbClr val="CCCCCC"/>
              </a:buClr>
              <a:buSzPts val="6500"/>
              <a:buNone/>
              <a:defRPr sz="6500">
                <a:solidFill>
                  <a:srgbClr val="CCCCCC"/>
                </a:solidFill>
              </a:defRPr>
            </a:lvl9pPr>
          </a:lstStyle>
          <a:p>
            <a:endParaRPr/>
          </a:p>
        </p:txBody>
      </p:sp>
      <p:sp>
        <p:nvSpPr>
          <p:cNvPr id="77" name="Google Shape;77;p13"/>
          <p:cNvSpPr txBox="1">
            <a:spLocks noGrp="1"/>
          </p:cNvSpPr>
          <p:nvPr>
            <p:ph type="title" idx="2" hasCustomPrompt="1"/>
          </p:nvPr>
        </p:nvSpPr>
        <p:spPr>
          <a:xfrm flipH="1">
            <a:off x="-517450" y="2419325"/>
            <a:ext cx="4488300" cy="16224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CCCCCC"/>
              </a:buClr>
              <a:buSzPts val="16000"/>
              <a:buNone/>
              <a:defRPr sz="16000">
                <a:solidFill>
                  <a:srgbClr val="CCCCCC"/>
                </a:solidFill>
              </a:defRPr>
            </a:lvl1pPr>
            <a:lvl2pPr lvl="1"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9pPr>
          </a:lstStyle>
          <a:p>
            <a:r>
              <a:t>xx%</a:t>
            </a:r>
          </a:p>
        </p:txBody>
      </p:sp>
      <p:sp>
        <p:nvSpPr>
          <p:cNvPr id="78" name="Google Shape;78;p13"/>
          <p:cNvSpPr/>
          <p:nvPr/>
        </p:nvSpPr>
        <p:spPr>
          <a:xfrm>
            <a:off x="2609300" y="753125"/>
            <a:ext cx="4099200" cy="3583200"/>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CCCCCC"/>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Four columns 2">
  <p:cSld name="CUSTOM_6_1_1_1">
    <p:spTree>
      <p:nvGrpSpPr>
        <p:cNvPr id="1" name="Shape 79"/>
        <p:cNvGrpSpPr/>
        <p:nvPr/>
      </p:nvGrpSpPr>
      <p:grpSpPr>
        <a:xfrm>
          <a:off x="0" y="0"/>
          <a:ext cx="0" cy="0"/>
          <a:chOff x="0" y="0"/>
          <a:chExt cx="0" cy="0"/>
        </a:xfrm>
      </p:grpSpPr>
      <p:sp>
        <p:nvSpPr>
          <p:cNvPr id="80" name="Google Shape;80;p14"/>
          <p:cNvSpPr txBox="1">
            <a:spLocks noGrp="1"/>
          </p:cNvSpPr>
          <p:nvPr>
            <p:ph type="ctrTitle"/>
          </p:nvPr>
        </p:nvSpPr>
        <p:spPr>
          <a:xfrm>
            <a:off x="2120944" y="1395950"/>
            <a:ext cx="24294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600"/>
              <a:buNone/>
              <a:defRPr sz="1600"/>
            </a:lvl1pPr>
            <a:lvl2pPr lvl="1" rtl="0">
              <a:spcBef>
                <a:spcPts val="0"/>
              </a:spcBef>
              <a:spcAft>
                <a:spcPts val="0"/>
              </a:spcAft>
              <a:buClr>
                <a:srgbClr val="000000"/>
              </a:buClr>
              <a:buSzPts val="1600"/>
              <a:buNone/>
              <a:defRPr sz="1600">
                <a:solidFill>
                  <a:srgbClr val="000000"/>
                </a:solidFill>
              </a:defRPr>
            </a:lvl2pPr>
            <a:lvl3pPr lvl="2" rtl="0">
              <a:spcBef>
                <a:spcPts val="0"/>
              </a:spcBef>
              <a:spcAft>
                <a:spcPts val="0"/>
              </a:spcAft>
              <a:buClr>
                <a:srgbClr val="000000"/>
              </a:buClr>
              <a:buSzPts val="1600"/>
              <a:buNone/>
              <a:defRPr sz="1600">
                <a:solidFill>
                  <a:srgbClr val="000000"/>
                </a:solidFill>
              </a:defRPr>
            </a:lvl3pPr>
            <a:lvl4pPr lvl="3" rtl="0">
              <a:spcBef>
                <a:spcPts val="0"/>
              </a:spcBef>
              <a:spcAft>
                <a:spcPts val="0"/>
              </a:spcAft>
              <a:buClr>
                <a:srgbClr val="000000"/>
              </a:buClr>
              <a:buSzPts val="1600"/>
              <a:buNone/>
              <a:defRPr sz="1600">
                <a:solidFill>
                  <a:srgbClr val="000000"/>
                </a:solidFill>
              </a:defRPr>
            </a:lvl4pPr>
            <a:lvl5pPr lvl="4" rtl="0">
              <a:spcBef>
                <a:spcPts val="0"/>
              </a:spcBef>
              <a:spcAft>
                <a:spcPts val="0"/>
              </a:spcAft>
              <a:buClr>
                <a:srgbClr val="000000"/>
              </a:buClr>
              <a:buSzPts val="1600"/>
              <a:buNone/>
              <a:defRPr sz="1600">
                <a:solidFill>
                  <a:srgbClr val="000000"/>
                </a:solidFill>
              </a:defRPr>
            </a:lvl5pPr>
            <a:lvl6pPr lvl="5" rtl="0">
              <a:spcBef>
                <a:spcPts val="0"/>
              </a:spcBef>
              <a:spcAft>
                <a:spcPts val="0"/>
              </a:spcAft>
              <a:buClr>
                <a:srgbClr val="000000"/>
              </a:buClr>
              <a:buSzPts val="1600"/>
              <a:buNone/>
              <a:defRPr sz="1600">
                <a:solidFill>
                  <a:srgbClr val="000000"/>
                </a:solidFill>
              </a:defRPr>
            </a:lvl6pPr>
            <a:lvl7pPr lvl="6" rtl="0">
              <a:spcBef>
                <a:spcPts val="0"/>
              </a:spcBef>
              <a:spcAft>
                <a:spcPts val="0"/>
              </a:spcAft>
              <a:buClr>
                <a:srgbClr val="000000"/>
              </a:buClr>
              <a:buSzPts val="1600"/>
              <a:buNone/>
              <a:defRPr sz="1600">
                <a:solidFill>
                  <a:srgbClr val="000000"/>
                </a:solidFill>
              </a:defRPr>
            </a:lvl7pPr>
            <a:lvl8pPr lvl="7" rtl="0">
              <a:spcBef>
                <a:spcPts val="0"/>
              </a:spcBef>
              <a:spcAft>
                <a:spcPts val="0"/>
              </a:spcAft>
              <a:buClr>
                <a:srgbClr val="000000"/>
              </a:buClr>
              <a:buSzPts val="1600"/>
              <a:buNone/>
              <a:defRPr sz="1600">
                <a:solidFill>
                  <a:srgbClr val="000000"/>
                </a:solidFill>
              </a:defRPr>
            </a:lvl8pPr>
            <a:lvl9pPr lvl="8" rtl="0">
              <a:spcBef>
                <a:spcPts val="0"/>
              </a:spcBef>
              <a:spcAft>
                <a:spcPts val="0"/>
              </a:spcAft>
              <a:buClr>
                <a:srgbClr val="000000"/>
              </a:buClr>
              <a:buSzPts val="1600"/>
              <a:buNone/>
              <a:defRPr sz="1600">
                <a:solidFill>
                  <a:srgbClr val="000000"/>
                </a:solidFill>
              </a:defRPr>
            </a:lvl9pPr>
          </a:lstStyle>
          <a:p>
            <a:endParaRPr/>
          </a:p>
        </p:txBody>
      </p:sp>
      <p:sp>
        <p:nvSpPr>
          <p:cNvPr id="81" name="Google Shape;81;p14"/>
          <p:cNvSpPr txBox="1">
            <a:spLocks noGrp="1"/>
          </p:cNvSpPr>
          <p:nvPr>
            <p:ph type="subTitle" idx="1"/>
          </p:nvPr>
        </p:nvSpPr>
        <p:spPr>
          <a:xfrm>
            <a:off x="2120944" y="1857424"/>
            <a:ext cx="1826400" cy="36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82" name="Google Shape;82;p14"/>
          <p:cNvSpPr txBox="1">
            <a:spLocks noGrp="1"/>
          </p:cNvSpPr>
          <p:nvPr>
            <p:ph type="ctrTitle" idx="2"/>
          </p:nvPr>
        </p:nvSpPr>
        <p:spPr>
          <a:xfrm>
            <a:off x="4593656" y="1392550"/>
            <a:ext cx="2429400" cy="577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600"/>
              <a:buNone/>
              <a:defRPr sz="1600"/>
            </a:lvl1pPr>
            <a:lvl2pPr lvl="1" algn="r" rtl="0">
              <a:spcBef>
                <a:spcPts val="0"/>
              </a:spcBef>
              <a:spcAft>
                <a:spcPts val="0"/>
              </a:spcAft>
              <a:buClr>
                <a:srgbClr val="000000"/>
              </a:buClr>
              <a:buSzPts val="1600"/>
              <a:buNone/>
              <a:defRPr sz="1600">
                <a:solidFill>
                  <a:srgbClr val="000000"/>
                </a:solidFill>
              </a:defRPr>
            </a:lvl2pPr>
            <a:lvl3pPr lvl="2" algn="r" rtl="0">
              <a:spcBef>
                <a:spcPts val="0"/>
              </a:spcBef>
              <a:spcAft>
                <a:spcPts val="0"/>
              </a:spcAft>
              <a:buClr>
                <a:srgbClr val="000000"/>
              </a:buClr>
              <a:buSzPts val="1600"/>
              <a:buNone/>
              <a:defRPr sz="1600">
                <a:solidFill>
                  <a:srgbClr val="000000"/>
                </a:solidFill>
              </a:defRPr>
            </a:lvl3pPr>
            <a:lvl4pPr lvl="3" algn="r" rtl="0">
              <a:spcBef>
                <a:spcPts val="0"/>
              </a:spcBef>
              <a:spcAft>
                <a:spcPts val="0"/>
              </a:spcAft>
              <a:buClr>
                <a:srgbClr val="000000"/>
              </a:buClr>
              <a:buSzPts val="1600"/>
              <a:buNone/>
              <a:defRPr sz="1600">
                <a:solidFill>
                  <a:srgbClr val="000000"/>
                </a:solidFill>
              </a:defRPr>
            </a:lvl4pPr>
            <a:lvl5pPr lvl="4" algn="r" rtl="0">
              <a:spcBef>
                <a:spcPts val="0"/>
              </a:spcBef>
              <a:spcAft>
                <a:spcPts val="0"/>
              </a:spcAft>
              <a:buClr>
                <a:srgbClr val="000000"/>
              </a:buClr>
              <a:buSzPts val="1600"/>
              <a:buNone/>
              <a:defRPr sz="1600">
                <a:solidFill>
                  <a:srgbClr val="000000"/>
                </a:solidFill>
              </a:defRPr>
            </a:lvl5pPr>
            <a:lvl6pPr lvl="5" algn="r" rtl="0">
              <a:spcBef>
                <a:spcPts val="0"/>
              </a:spcBef>
              <a:spcAft>
                <a:spcPts val="0"/>
              </a:spcAft>
              <a:buClr>
                <a:srgbClr val="000000"/>
              </a:buClr>
              <a:buSzPts val="1600"/>
              <a:buNone/>
              <a:defRPr sz="1600">
                <a:solidFill>
                  <a:srgbClr val="000000"/>
                </a:solidFill>
              </a:defRPr>
            </a:lvl6pPr>
            <a:lvl7pPr lvl="6" algn="r" rtl="0">
              <a:spcBef>
                <a:spcPts val="0"/>
              </a:spcBef>
              <a:spcAft>
                <a:spcPts val="0"/>
              </a:spcAft>
              <a:buClr>
                <a:srgbClr val="000000"/>
              </a:buClr>
              <a:buSzPts val="1600"/>
              <a:buNone/>
              <a:defRPr sz="1600">
                <a:solidFill>
                  <a:srgbClr val="000000"/>
                </a:solidFill>
              </a:defRPr>
            </a:lvl7pPr>
            <a:lvl8pPr lvl="7" algn="r" rtl="0">
              <a:spcBef>
                <a:spcPts val="0"/>
              </a:spcBef>
              <a:spcAft>
                <a:spcPts val="0"/>
              </a:spcAft>
              <a:buClr>
                <a:srgbClr val="000000"/>
              </a:buClr>
              <a:buSzPts val="1600"/>
              <a:buNone/>
              <a:defRPr sz="1600">
                <a:solidFill>
                  <a:srgbClr val="000000"/>
                </a:solidFill>
              </a:defRPr>
            </a:lvl8pPr>
            <a:lvl9pPr lvl="8" algn="r" rtl="0">
              <a:spcBef>
                <a:spcPts val="0"/>
              </a:spcBef>
              <a:spcAft>
                <a:spcPts val="0"/>
              </a:spcAft>
              <a:buClr>
                <a:srgbClr val="000000"/>
              </a:buClr>
              <a:buSzPts val="1600"/>
              <a:buNone/>
              <a:defRPr sz="1600">
                <a:solidFill>
                  <a:srgbClr val="000000"/>
                </a:solidFill>
              </a:defRPr>
            </a:lvl9pPr>
          </a:lstStyle>
          <a:p>
            <a:endParaRPr/>
          </a:p>
        </p:txBody>
      </p:sp>
      <p:sp>
        <p:nvSpPr>
          <p:cNvPr id="83" name="Google Shape;83;p14"/>
          <p:cNvSpPr txBox="1">
            <a:spLocks noGrp="1"/>
          </p:cNvSpPr>
          <p:nvPr>
            <p:ph type="subTitle" idx="3"/>
          </p:nvPr>
        </p:nvSpPr>
        <p:spPr>
          <a:xfrm>
            <a:off x="5196656" y="1854021"/>
            <a:ext cx="1826400" cy="367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000"/>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84" name="Google Shape;84;p14"/>
          <p:cNvSpPr txBox="1">
            <a:spLocks noGrp="1"/>
          </p:cNvSpPr>
          <p:nvPr>
            <p:ph type="ctrTitle" idx="4"/>
          </p:nvPr>
        </p:nvSpPr>
        <p:spPr>
          <a:xfrm>
            <a:off x="2120944" y="2921676"/>
            <a:ext cx="24294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600"/>
              <a:buNone/>
              <a:defRPr sz="1600"/>
            </a:lvl1pPr>
            <a:lvl2pPr lvl="1" rtl="0">
              <a:spcBef>
                <a:spcPts val="0"/>
              </a:spcBef>
              <a:spcAft>
                <a:spcPts val="0"/>
              </a:spcAft>
              <a:buClr>
                <a:srgbClr val="000000"/>
              </a:buClr>
              <a:buSzPts val="1600"/>
              <a:buNone/>
              <a:defRPr sz="1600">
                <a:solidFill>
                  <a:srgbClr val="000000"/>
                </a:solidFill>
              </a:defRPr>
            </a:lvl2pPr>
            <a:lvl3pPr lvl="2" rtl="0">
              <a:spcBef>
                <a:spcPts val="0"/>
              </a:spcBef>
              <a:spcAft>
                <a:spcPts val="0"/>
              </a:spcAft>
              <a:buClr>
                <a:srgbClr val="000000"/>
              </a:buClr>
              <a:buSzPts val="1600"/>
              <a:buNone/>
              <a:defRPr sz="1600">
                <a:solidFill>
                  <a:srgbClr val="000000"/>
                </a:solidFill>
              </a:defRPr>
            </a:lvl3pPr>
            <a:lvl4pPr lvl="3" rtl="0">
              <a:spcBef>
                <a:spcPts val="0"/>
              </a:spcBef>
              <a:spcAft>
                <a:spcPts val="0"/>
              </a:spcAft>
              <a:buClr>
                <a:srgbClr val="000000"/>
              </a:buClr>
              <a:buSzPts val="1600"/>
              <a:buNone/>
              <a:defRPr sz="1600">
                <a:solidFill>
                  <a:srgbClr val="000000"/>
                </a:solidFill>
              </a:defRPr>
            </a:lvl4pPr>
            <a:lvl5pPr lvl="4" rtl="0">
              <a:spcBef>
                <a:spcPts val="0"/>
              </a:spcBef>
              <a:spcAft>
                <a:spcPts val="0"/>
              </a:spcAft>
              <a:buClr>
                <a:srgbClr val="000000"/>
              </a:buClr>
              <a:buSzPts val="1600"/>
              <a:buNone/>
              <a:defRPr sz="1600">
                <a:solidFill>
                  <a:srgbClr val="000000"/>
                </a:solidFill>
              </a:defRPr>
            </a:lvl5pPr>
            <a:lvl6pPr lvl="5" rtl="0">
              <a:spcBef>
                <a:spcPts val="0"/>
              </a:spcBef>
              <a:spcAft>
                <a:spcPts val="0"/>
              </a:spcAft>
              <a:buClr>
                <a:srgbClr val="000000"/>
              </a:buClr>
              <a:buSzPts val="1600"/>
              <a:buNone/>
              <a:defRPr sz="1600">
                <a:solidFill>
                  <a:srgbClr val="000000"/>
                </a:solidFill>
              </a:defRPr>
            </a:lvl6pPr>
            <a:lvl7pPr lvl="6" rtl="0">
              <a:spcBef>
                <a:spcPts val="0"/>
              </a:spcBef>
              <a:spcAft>
                <a:spcPts val="0"/>
              </a:spcAft>
              <a:buClr>
                <a:srgbClr val="000000"/>
              </a:buClr>
              <a:buSzPts val="1600"/>
              <a:buNone/>
              <a:defRPr sz="1600">
                <a:solidFill>
                  <a:srgbClr val="000000"/>
                </a:solidFill>
              </a:defRPr>
            </a:lvl7pPr>
            <a:lvl8pPr lvl="7" rtl="0">
              <a:spcBef>
                <a:spcPts val="0"/>
              </a:spcBef>
              <a:spcAft>
                <a:spcPts val="0"/>
              </a:spcAft>
              <a:buClr>
                <a:srgbClr val="000000"/>
              </a:buClr>
              <a:buSzPts val="1600"/>
              <a:buNone/>
              <a:defRPr sz="1600">
                <a:solidFill>
                  <a:srgbClr val="000000"/>
                </a:solidFill>
              </a:defRPr>
            </a:lvl8pPr>
            <a:lvl9pPr lvl="8" rtl="0">
              <a:spcBef>
                <a:spcPts val="0"/>
              </a:spcBef>
              <a:spcAft>
                <a:spcPts val="0"/>
              </a:spcAft>
              <a:buClr>
                <a:srgbClr val="000000"/>
              </a:buClr>
              <a:buSzPts val="1600"/>
              <a:buNone/>
              <a:defRPr sz="1600">
                <a:solidFill>
                  <a:srgbClr val="000000"/>
                </a:solidFill>
              </a:defRPr>
            </a:lvl9pPr>
          </a:lstStyle>
          <a:p>
            <a:endParaRPr/>
          </a:p>
        </p:txBody>
      </p:sp>
      <p:sp>
        <p:nvSpPr>
          <p:cNvPr id="85" name="Google Shape;85;p14"/>
          <p:cNvSpPr txBox="1">
            <a:spLocks noGrp="1"/>
          </p:cNvSpPr>
          <p:nvPr>
            <p:ph type="subTitle" idx="5"/>
          </p:nvPr>
        </p:nvSpPr>
        <p:spPr>
          <a:xfrm>
            <a:off x="2120944" y="3383150"/>
            <a:ext cx="1826400" cy="36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86" name="Google Shape;86;p14"/>
          <p:cNvSpPr txBox="1">
            <a:spLocks noGrp="1"/>
          </p:cNvSpPr>
          <p:nvPr>
            <p:ph type="ctrTitle" idx="6"/>
          </p:nvPr>
        </p:nvSpPr>
        <p:spPr>
          <a:xfrm>
            <a:off x="4593656" y="2918279"/>
            <a:ext cx="2429400" cy="577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600"/>
              <a:buNone/>
              <a:defRPr sz="1600"/>
            </a:lvl1pPr>
            <a:lvl2pPr lvl="1" algn="r" rtl="0">
              <a:spcBef>
                <a:spcPts val="0"/>
              </a:spcBef>
              <a:spcAft>
                <a:spcPts val="0"/>
              </a:spcAft>
              <a:buClr>
                <a:srgbClr val="000000"/>
              </a:buClr>
              <a:buSzPts val="1600"/>
              <a:buNone/>
              <a:defRPr sz="1600">
                <a:solidFill>
                  <a:srgbClr val="000000"/>
                </a:solidFill>
              </a:defRPr>
            </a:lvl2pPr>
            <a:lvl3pPr lvl="2" algn="r" rtl="0">
              <a:spcBef>
                <a:spcPts val="0"/>
              </a:spcBef>
              <a:spcAft>
                <a:spcPts val="0"/>
              </a:spcAft>
              <a:buClr>
                <a:srgbClr val="000000"/>
              </a:buClr>
              <a:buSzPts val="1600"/>
              <a:buNone/>
              <a:defRPr sz="1600">
                <a:solidFill>
                  <a:srgbClr val="000000"/>
                </a:solidFill>
              </a:defRPr>
            </a:lvl3pPr>
            <a:lvl4pPr lvl="3" algn="r" rtl="0">
              <a:spcBef>
                <a:spcPts val="0"/>
              </a:spcBef>
              <a:spcAft>
                <a:spcPts val="0"/>
              </a:spcAft>
              <a:buClr>
                <a:srgbClr val="000000"/>
              </a:buClr>
              <a:buSzPts val="1600"/>
              <a:buNone/>
              <a:defRPr sz="1600">
                <a:solidFill>
                  <a:srgbClr val="000000"/>
                </a:solidFill>
              </a:defRPr>
            </a:lvl4pPr>
            <a:lvl5pPr lvl="4" algn="r" rtl="0">
              <a:spcBef>
                <a:spcPts val="0"/>
              </a:spcBef>
              <a:spcAft>
                <a:spcPts val="0"/>
              </a:spcAft>
              <a:buClr>
                <a:srgbClr val="000000"/>
              </a:buClr>
              <a:buSzPts val="1600"/>
              <a:buNone/>
              <a:defRPr sz="1600">
                <a:solidFill>
                  <a:srgbClr val="000000"/>
                </a:solidFill>
              </a:defRPr>
            </a:lvl5pPr>
            <a:lvl6pPr lvl="5" algn="r" rtl="0">
              <a:spcBef>
                <a:spcPts val="0"/>
              </a:spcBef>
              <a:spcAft>
                <a:spcPts val="0"/>
              </a:spcAft>
              <a:buClr>
                <a:srgbClr val="000000"/>
              </a:buClr>
              <a:buSzPts val="1600"/>
              <a:buNone/>
              <a:defRPr sz="1600">
                <a:solidFill>
                  <a:srgbClr val="000000"/>
                </a:solidFill>
              </a:defRPr>
            </a:lvl6pPr>
            <a:lvl7pPr lvl="6" algn="r" rtl="0">
              <a:spcBef>
                <a:spcPts val="0"/>
              </a:spcBef>
              <a:spcAft>
                <a:spcPts val="0"/>
              </a:spcAft>
              <a:buClr>
                <a:srgbClr val="000000"/>
              </a:buClr>
              <a:buSzPts val="1600"/>
              <a:buNone/>
              <a:defRPr sz="1600">
                <a:solidFill>
                  <a:srgbClr val="000000"/>
                </a:solidFill>
              </a:defRPr>
            </a:lvl7pPr>
            <a:lvl8pPr lvl="7" algn="r" rtl="0">
              <a:spcBef>
                <a:spcPts val="0"/>
              </a:spcBef>
              <a:spcAft>
                <a:spcPts val="0"/>
              </a:spcAft>
              <a:buClr>
                <a:srgbClr val="000000"/>
              </a:buClr>
              <a:buSzPts val="1600"/>
              <a:buNone/>
              <a:defRPr sz="1600">
                <a:solidFill>
                  <a:srgbClr val="000000"/>
                </a:solidFill>
              </a:defRPr>
            </a:lvl8pPr>
            <a:lvl9pPr lvl="8" algn="r" rtl="0">
              <a:spcBef>
                <a:spcPts val="0"/>
              </a:spcBef>
              <a:spcAft>
                <a:spcPts val="0"/>
              </a:spcAft>
              <a:buClr>
                <a:srgbClr val="000000"/>
              </a:buClr>
              <a:buSzPts val="1600"/>
              <a:buNone/>
              <a:defRPr sz="1600">
                <a:solidFill>
                  <a:srgbClr val="000000"/>
                </a:solidFill>
              </a:defRPr>
            </a:lvl9pPr>
          </a:lstStyle>
          <a:p>
            <a:endParaRPr/>
          </a:p>
        </p:txBody>
      </p:sp>
      <p:sp>
        <p:nvSpPr>
          <p:cNvPr id="87" name="Google Shape;87;p14"/>
          <p:cNvSpPr txBox="1">
            <a:spLocks noGrp="1"/>
          </p:cNvSpPr>
          <p:nvPr>
            <p:ph type="subTitle" idx="7"/>
          </p:nvPr>
        </p:nvSpPr>
        <p:spPr>
          <a:xfrm>
            <a:off x="5196656" y="3379749"/>
            <a:ext cx="1826400" cy="367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000"/>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88" name="Google Shape;88;p14"/>
          <p:cNvSpPr txBox="1">
            <a:spLocks noGrp="1"/>
          </p:cNvSpPr>
          <p:nvPr>
            <p:ph type="ctrTitle" idx="8"/>
          </p:nvPr>
        </p:nvSpPr>
        <p:spPr>
          <a:xfrm>
            <a:off x="723600" y="470625"/>
            <a:ext cx="1497600" cy="9462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hree columns 1">
  <p:cSld name="CUSTOM_21">
    <p:spTree>
      <p:nvGrpSpPr>
        <p:cNvPr id="1" name="Shape 89"/>
        <p:cNvGrpSpPr/>
        <p:nvPr/>
      </p:nvGrpSpPr>
      <p:grpSpPr>
        <a:xfrm>
          <a:off x="0" y="0"/>
          <a:ext cx="0" cy="0"/>
          <a:chOff x="0" y="0"/>
          <a:chExt cx="0" cy="0"/>
        </a:xfrm>
      </p:grpSpPr>
      <p:sp>
        <p:nvSpPr>
          <p:cNvPr id="90" name="Google Shape;90;p15"/>
          <p:cNvSpPr txBox="1">
            <a:spLocks noGrp="1"/>
          </p:cNvSpPr>
          <p:nvPr>
            <p:ph type="subTitle" idx="1"/>
          </p:nvPr>
        </p:nvSpPr>
        <p:spPr>
          <a:xfrm>
            <a:off x="865200" y="3035650"/>
            <a:ext cx="1818000" cy="111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000000"/>
              </a:buClr>
              <a:buSzPts val="1000"/>
              <a:buNone/>
              <a:defRPr sz="1000">
                <a:solidFill>
                  <a:srgbClr val="000000"/>
                </a:solidFill>
              </a:defRPr>
            </a:lvl1pPr>
            <a:lvl2pPr lvl="1" algn="ctr" rtl="0">
              <a:lnSpc>
                <a:spcPct val="100000"/>
              </a:lnSpc>
              <a:spcBef>
                <a:spcPts val="0"/>
              </a:spcBef>
              <a:spcAft>
                <a:spcPts val="0"/>
              </a:spcAft>
              <a:buClr>
                <a:srgbClr val="000000"/>
              </a:buClr>
              <a:buSzPts val="1000"/>
              <a:buNone/>
              <a:defRPr sz="1000">
                <a:solidFill>
                  <a:srgbClr val="000000"/>
                </a:solidFill>
              </a:defRPr>
            </a:lvl2pPr>
            <a:lvl3pPr lvl="2" algn="ctr" rtl="0">
              <a:lnSpc>
                <a:spcPct val="100000"/>
              </a:lnSpc>
              <a:spcBef>
                <a:spcPts val="0"/>
              </a:spcBef>
              <a:spcAft>
                <a:spcPts val="0"/>
              </a:spcAft>
              <a:buClr>
                <a:srgbClr val="000000"/>
              </a:buClr>
              <a:buSzPts val="1000"/>
              <a:buNone/>
              <a:defRPr sz="1000">
                <a:solidFill>
                  <a:srgbClr val="000000"/>
                </a:solidFill>
              </a:defRPr>
            </a:lvl3pPr>
            <a:lvl4pPr lvl="3" algn="ctr" rtl="0">
              <a:lnSpc>
                <a:spcPct val="100000"/>
              </a:lnSpc>
              <a:spcBef>
                <a:spcPts val="0"/>
              </a:spcBef>
              <a:spcAft>
                <a:spcPts val="0"/>
              </a:spcAft>
              <a:buClr>
                <a:srgbClr val="000000"/>
              </a:buClr>
              <a:buSzPts val="1000"/>
              <a:buNone/>
              <a:defRPr sz="1000">
                <a:solidFill>
                  <a:srgbClr val="000000"/>
                </a:solidFill>
              </a:defRPr>
            </a:lvl4pPr>
            <a:lvl5pPr lvl="4" algn="ctr" rtl="0">
              <a:lnSpc>
                <a:spcPct val="100000"/>
              </a:lnSpc>
              <a:spcBef>
                <a:spcPts val="0"/>
              </a:spcBef>
              <a:spcAft>
                <a:spcPts val="0"/>
              </a:spcAft>
              <a:buClr>
                <a:srgbClr val="000000"/>
              </a:buClr>
              <a:buSzPts val="1000"/>
              <a:buNone/>
              <a:defRPr sz="1000">
                <a:solidFill>
                  <a:srgbClr val="000000"/>
                </a:solidFill>
              </a:defRPr>
            </a:lvl5pPr>
            <a:lvl6pPr lvl="5" algn="ctr" rtl="0">
              <a:lnSpc>
                <a:spcPct val="100000"/>
              </a:lnSpc>
              <a:spcBef>
                <a:spcPts val="0"/>
              </a:spcBef>
              <a:spcAft>
                <a:spcPts val="0"/>
              </a:spcAft>
              <a:buClr>
                <a:srgbClr val="000000"/>
              </a:buClr>
              <a:buSzPts val="1000"/>
              <a:buNone/>
              <a:defRPr sz="1000">
                <a:solidFill>
                  <a:srgbClr val="000000"/>
                </a:solidFill>
              </a:defRPr>
            </a:lvl6pPr>
            <a:lvl7pPr lvl="6" algn="ctr" rtl="0">
              <a:lnSpc>
                <a:spcPct val="100000"/>
              </a:lnSpc>
              <a:spcBef>
                <a:spcPts val="0"/>
              </a:spcBef>
              <a:spcAft>
                <a:spcPts val="0"/>
              </a:spcAft>
              <a:buClr>
                <a:srgbClr val="000000"/>
              </a:buClr>
              <a:buSzPts val="1000"/>
              <a:buNone/>
              <a:defRPr sz="1000">
                <a:solidFill>
                  <a:srgbClr val="000000"/>
                </a:solidFill>
              </a:defRPr>
            </a:lvl7pPr>
            <a:lvl8pPr lvl="7" algn="ctr" rtl="0">
              <a:lnSpc>
                <a:spcPct val="100000"/>
              </a:lnSpc>
              <a:spcBef>
                <a:spcPts val="0"/>
              </a:spcBef>
              <a:spcAft>
                <a:spcPts val="0"/>
              </a:spcAft>
              <a:buClr>
                <a:srgbClr val="000000"/>
              </a:buClr>
              <a:buSzPts val="1000"/>
              <a:buNone/>
              <a:defRPr sz="1000">
                <a:solidFill>
                  <a:srgbClr val="000000"/>
                </a:solidFill>
              </a:defRPr>
            </a:lvl8pPr>
            <a:lvl9pPr lvl="8" algn="ctr" rtl="0">
              <a:lnSpc>
                <a:spcPct val="100000"/>
              </a:lnSpc>
              <a:spcBef>
                <a:spcPts val="0"/>
              </a:spcBef>
              <a:spcAft>
                <a:spcPts val="0"/>
              </a:spcAft>
              <a:buClr>
                <a:srgbClr val="000000"/>
              </a:buClr>
              <a:buSzPts val="1000"/>
              <a:buNone/>
              <a:defRPr sz="1000">
                <a:solidFill>
                  <a:srgbClr val="000000"/>
                </a:solidFill>
              </a:defRPr>
            </a:lvl9pPr>
          </a:lstStyle>
          <a:p>
            <a:endParaRPr/>
          </a:p>
        </p:txBody>
      </p:sp>
      <p:sp>
        <p:nvSpPr>
          <p:cNvPr id="91" name="Google Shape;91;p15"/>
          <p:cNvSpPr txBox="1">
            <a:spLocks noGrp="1"/>
          </p:cNvSpPr>
          <p:nvPr>
            <p:ph type="subTitle" idx="2"/>
          </p:nvPr>
        </p:nvSpPr>
        <p:spPr>
          <a:xfrm>
            <a:off x="3663000" y="3035650"/>
            <a:ext cx="1818000" cy="111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000000"/>
              </a:buClr>
              <a:buSzPts val="1000"/>
              <a:buNone/>
              <a:defRPr sz="1000">
                <a:solidFill>
                  <a:srgbClr val="000000"/>
                </a:solidFill>
              </a:defRPr>
            </a:lvl1pPr>
            <a:lvl2pPr lvl="1" algn="ctr" rtl="0">
              <a:lnSpc>
                <a:spcPct val="100000"/>
              </a:lnSpc>
              <a:spcBef>
                <a:spcPts val="0"/>
              </a:spcBef>
              <a:spcAft>
                <a:spcPts val="0"/>
              </a:spcAft>
              <a:buClr>
                <a:srgbClr val="000000"/>
              </a:buClr>
              <a:buSzPts val="1000"/>
              <a:buNone/>
              <a:defRPr sz="1000">
                <a:solidFill>
                  <a:srgbClr val="000000"/>
                </a:solidFill>
              </a:defRPr>
            </a:lvl2pPr>
            <a:lvl3pPr lvl="2" algn="ctr" rtl="0">
              <a:lnSpc>
                <a:spcPct val="100000"/>
              </a:lnSpc>
              <a:spcBef>
                <a:spcPts val="0"/>
              </a:spcBef>
              <a:spcAft>
                <a:spcPts val="0"/>
              </a:spcAft>
              <a:buClr>
                <a:srgbClr val="000000"/>
              </a:buClr>
              <a:buSzPts val="1000"/>
              <a:buNone/>
              <a:defRPr sz="1000">
                <a:solidFill>
                  <a:srgbClr val="000000"/>
                </a:solidFill>
              </a:defRPr>
            </a:lvl3pPr>
            <a:lvl4pPr lvl="3" algn="ctr" rtl="0">
              <a:lnSpc>
                <a:spcPct val="100000"/>
              </a:lnSpc>
              <a:spcBef>
                <a:spcPts val="0"/>
              </a:spcBef>
              <a:spcAft>
                <a:spcPts val="0"/>
              </a:spcAft>
              <a:buClr>
                <a:srgbClr val="000000"/>
              </a:buClr>
              <a:buSzPts val="1000"/>
              <a:buNone/>
              <a:defRPr sz="1000">
                <a:solidFill>
                  <a:srgbClr val="000000"/>
                </a:solidFill>
              </a:defRPr>
            </a:lvl4pPr>
            <a:lvl5pPr lvl="4" algn="ctr" rtl="0">
              <a:lnSpc>
                <a:spcPct val="100000"/>
              </a:lnSpc>
              <a:spcBef>
                <a:spcPts val="0"/>
              </a:spcBef>
              <a:spcAft>
                <a:spcPts val="0"/>
              </a:spcAft>
              <a:buClr>
                <a:srgbClr val="000000"/>
              </a:buClr>
              <a:buSzPts val="1000"/>
              <a:buNone/>
              <a:defRPr sz="1000">
                <a:solidFill>
                  <a:srgbClr val="000000"/>
                </a:solidFill>
              </a:defRPr>
            </a:lvl5pPr>
            <a:lvl6pPr lvl="5" algn="ctr" rtl="0">
              <a:lnSpc>
                <a:spcPct val="100000"/>
              </a:lnSpc>
              <a:spcBef>
                <a:spcPts val="0"/>
              </a:spcBef>
              <a:spcAft>
                <a:spcPts val="0"/>
              </a:spcAft>
              <a:buClr>
                <a:srgbClr val="000000"/>
              </a:buClr>
              <a:buSzPts val="1000"/>
              <a:buNone/>
              <a:defRPr sz="1000">
                <a:solidFill>
                  <a:srgbClr val="000000"/>
                </a:solidFill>
              </a:defRPr>
            </a:lvl6pPr>
            <a:lvl7pPr lvl="6" algn="ctr" rtl="0">
              <a:lnSpc>
                <a:spcPct val="100000"/>
              </a:lnSpc>
              <a:spcBef>
                <a:spcPts val="0"/>
              </a:spcBef>
              <a:spcAft>
                <a:spcPts val="0"/>
              </a:spcAft>
              <a:buClr>
                <a:srgbClr val="000000"/>
              </a:buClr>
              <a:buSzPts val="1000"/>
              <a:buNone/>
              <a:defRPr sz="1000">
                <a:solidFill>
                  <a:srgbClr val="000000"/>
                </a:solidFill>
              </a:defRPr>
            </a:lvl7pPr>
            <a:lvl8pPr lvl="7" algn="ctr" rtl="0">
              <a:lnSpc>
                <a:spcPct val="100000"/>
              </a:lnSpc>
              <a:spcBef>
                <a:spcPts val="0"/>
              </a:spcBef>
              <a:spcAft>
                <a:spcPts val="0"/>
              </a:spcAft>
              <a:buClr>
                <a:srgbClr val="000000"/>
              </a:buClr>
              <a:buSzPts val="1000"/>
              <a:buNone/>
              <a:defRPr sz="1000">
                <a:solidFill>
                  <a:srgbClr val="000000"/>
                </a:solidFill>
              </a:defRPr>
            </a:lvl8pPr>
            <a:lvl9pPr lvl="8" algn="ctr" rtl="0">
              <a:lnSpc>
                <a:spcPct val="100000"/>
              </a:lnSpc>
              <a:spcBef>
                <a:spcPts val="0"/>
              </a:spcBef>
              <a:spcAft>
                <a:spcPts val="0"/>
              </a:spcAft>
              <a:buClr>
                <a:srgbClr val="000000"/>
              </a:buClr>
              <a:buSzPts val="1000"/>
              <a:buNone/>
              <a:defRPr sz="1000">
                <a:solidFill>
                  <a:srgbClr val="000000"/>
                </a:solidFill>
              </a:defRPr>
            </a:lvl9pPr>
          </a:lstStyle>
          <a:p>
            <a:endParaRPr/>
          </a:p>
        </p:txBody>
      </p:sp>
      <p:sp>
        <p:nvSpPr>
          <p:cNvPr id="92" name="Google Shape;92;p15"/>
          <p:cNvSpPr txBox="1">
            <a:spLocks noGrp="1"/>
          </p:cNvSpPr>
          <p:nvPr>
            <p:ph type="ctrTitle"/>
          </p:nvPr>
        </p:nvSpPr>
        <p:spPr>
          <a:xfrm>
            <a:off x="464600" y="2727050"/>
            <a:ext cx="2619300" cy="3849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Clr>
                <a:srgbClr val="000000"/>
              </a:buClr>
              <a:buSzPts val="1600"/>
              <a:buNone/>
              <a:defRPr sz="1600">
                <a:solidFill>
                  <a:srgbClr val="000000"/>
                </a:solidFill>
              </a:defRPr>
            </a:lvl1pPr>
            <a:lvl2pPr lvl="1" algn="ctr" rtl="0">
              <a:spcBef>
                <a:spcPts val="0"/>
              </a:spcBef>
              <a:spcAft>
                <a:spcPts val="0"/>
              </a:spcAft>
              <a:buClr>
                <a:srgbClr val="000000"/>
              </a:buClr>
              <a:buSzPts val="1600"/>
              <a:buNone/>
              <a:defRPr sz="1600">
                <a:solidFill>
                  <a:srgbClr val="000000"/>
                </a:solidFill>
              </a:defRPr>
            </a:lvl2pPr>
            <a:lvl3pPr lvl="2" algn="ctr" rtl="0">
              <a:spcBef>
                <a:spcPts val="0"/>
              </a:spcBef>
              <a:spcAft>
                <a:spcPts val="0"/>
              </a:spcAft>
              <a:buClr>
                <a:srgbClr val="000000"/>
              </a:buClr>
              <a:buSzPts val="1600"/>
              <a:buNone/>
              <a:defRPr sz="1600">
                <a:solidFill>
                  <a:srgbClr val="000000"/>
                </a:solidFill>
              </a:defRPr>
            </a:lvl3pPr>
            <a:lvl4pPr lvl="3" algn="ctr" rtl="0">
              <a:spcBef>
                <a:spcPts val="0"/>
              </a:spcBef>
              <a:spcAft>
                <a:spcPts val="0"/>
              </a:spcAft>
              <a:buClr>
                <a:srgbClr val="000000"/>
              </a:buClr>
              <a:buSzPts val="1600"/>
              <a:buNone/>
              <a:defRPr sz="1600">
                <a:solidFill>
                  <a:srgbClr val="000000"/>
                </a:solidFill>
              </a:defRPr>
            </a:lvl4pPr>
            <a:lvl5pPr lvl="4" algn="ctr" rtl="0">
              <a:spcBef>
                <a:spcPts val="0"/>
              </a:spcBef>
              <a:spcAft>
                <a:spcPts val="0"/>
              </a:spcAft>
              <a:buClr>
                <a:srgbClr val="000000"/>
              </a:buClr>
              <a:buSzPts val="1600"/>
              <a:buNone/>
              <a:defRPr sz="1600">
                <a:solidFill>
                  <a:srgbClr val="000000"/>
                </a:solidFill>
              </a:defRPr>
            </a:lvl5pPr>
            <a:lvl6pPr lvl="5" algn="ctr" rtl="0">
              <a:spcBef>
                <a:spcPts val="0"/>
              </a:spcBef>
              <a:spcAft>
                <a:spcPts val="0"/>
              </a:spcAft>
              <a:buClr>
                <a:srgbClr val="000000"/>
              </a:buClr>
              <a:buSzPts val="1600"/>
              <a:buNone/>
              <a:defRPr sz="1600">
                <a:solidFill>
                  <a:srgbClr val="000000"/>
                </a:solidFill>
              </a:defRPr>
            </a:lvl6pPr>
            <a:lvl7pPr lvl="6" algn="ctr" rtl="0">
              <a:spcBef>
                <a:spcPts val="0"/>
              </a:spcBef>
              <a:spcAft>
                <a:spcPts val="0"/>
              </a:spcAft>
              <a:buClr>
                <a:srgbClr val="000000"/>
              </a:buClr>
              <a:buSzPts val="1600"/>
              <a:buNone/>
              <a:defRPr sz="1600">
                <a:solidFill>
                  <a:srgbClr val="000000"/>
                </a:solidFill>
              </a:defRPr>
            </a:lvl7pPr>
            <a:lvl8pPr lvl="7" algn="ctr" rtl="0">
              <a:spcBef>
                <a:spcPts val="0"/>
              </a:spcBef>
              <a:spcAft>
                <a:spcPts val="0"/>
              </a:spcAft>
              <a:buClr>
                <a:srgbClr val="000000"/>
              </a:buClr>
              <a:buSzPts val="1600"/>
              <a:buNone/>
              <a:defRPr sz="1600">
                <a:solidFill>
                  <a:srgbClr val="000000"/>
                </a:solidFill>
              </a:defRPr>
            </a:lvl8pPr>
            <a:lvl9pPr lvl="8" algn="ctr" rtl="0">
              <a:spcBef>
                <a:spcPts val="0"/>
              </a:spcBef>
              <a:spcAft>
                <a:spcPts val="0"/>
              </a:spcAft>
              <a:buClr>
                <a:srgbClr val="000000"/>
              </a:buClr>
              <a:buSzPts val="1600"/>
              <a:buNone/>
              <a:defRPr sz="1600">
                <a:solidFill>
                  <a:srgbClr val="000000"/>
                </a:solidFill>
              </a:defRPr>
            </a:lvl9pPr>
          </a:lstStyle>
          <a:p>
            <a:endParaRPr/>
          </a:p>
        </p:txBody>
      </p:sp>
      <p:sp>
        <p:nvSpPr>
          <p:cNvPr id="93" name="Google Shape;93;p15"/>
          <p:cNvSpPr txBox="1">
            <a:spLocks noGrp="1"/>
          </p:cNvSpPr>
          <p:nvPr>
            <p:ph type="ctrTitle" idx="3"/>
          </p:nvPr>
        </p:nvSpPr>
        <p:spPr>
          <a:xfrm>
            <a:off x="3262350" y="2727050"/>
            <a:ext cx="2619300" cy="3849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Clr>
                <a:srgbClr val="000000"/>
              </a:buClr>
              <a:buSzPts val="1600"/>
              <a:buNone/>
              <a:defRPr sz="1600">
                <a:solidFill>
                  <a:srgbClr val="000000"/>
                </a:solidFill>
              </a:defRPr>
            </a:lvl1pPr>
            <a:lvl2pPr lvl="1" algn="ctr" rtl="0">
              <a:spcBef>
                <a:spcPts val="0"/>
              </a:spcBef>
              <a:spcAft>
                <a:spcPts val="0"/>
              </a:spcAft>
              <a:buClr>
                <a:srgbClr val="000000"/>
              </a:buClr>
              <a:buSzPts val="1600"/>
              <a:buNone/>
              <a:defRPr sz="1600">
                <a:solidFill>
                  <a:srgbClr val="000000"/>
                </a:solidFill>
              </a:defRPr>
            </a:lvl2pPr>
            <a:lvl3pPr lvl="2" algn="ctr" rtl="0">
              <a:spcBef>
                <a:spcPts val="0"/>
              </a:spcBef>
              <a:spcAft>
                <a:spcPts val="0"/>
              </a:spcAft>
              <a:buClr>
                <a:srgbClr val="000000"/>
              </a:buClr>
              <a:buSzPts val="1600"/>
              <a:buNone/>
              <a:defRPr sz="1600">
                <a:solidFill>
                  <a:srgbClr val="000000"/>
                </a:solidFill>
              </a:defRPr>
            </a:lvl3pPr>
            <a:lvl4pPr lvl="3" algn="ctr" rtl="0">
              <a:spcBef>
                <a:spcPts val="0"/>
              </a:spcBef>
              <a:spcAft>
                <a:spcPts val="0"/>
              </a:spcAft>
              <a:buClr>
                <a:srgbClr val="000000"/>
              </a:buClr>
              <a:buSzPts val="1600"/>
              <a:buNone/>
              <a:defRPr sz="1600">
                <a:solidFill>
                  <a:srgbClr val="000000"/>
                </a:solidFill>
              </a:defRPr>
            </a:lvl4pPr>
            <a:lvl5pPr lvl="4" algn="ctr" rtl="0">
              <a:spcBef>
                <a:spcPts val="0"/>
              </a:spcBef>
              <a:spcAft>
                <a:spcPts val="0"/>
              </a:spcAft>
              <a:buClr>
                <a:srgbClr val="000000"/>
              </a:buClr>
              <a:buSzPts val="1600"/>
              <a:buNone/>
              <a:defRPr sz="1600">
                <a:solidFill>
                  <a:srgbClr val="000000"/>
                </a:solidFill>
              </a:defRPr>
            </a:lvl5pPr>
            <a:lvl6pPr lvl="5" algn="ctr" rtl="0">
              <a:spcBef>
                <a:spcPts val="0"/>
              </a:spcBef>
              <a:spcAft>
                <a:spcPts val="0"/>
              </a:spcAft>
              <a:buClr>
                <a:srgbClr val="000000"/>
              </a:buClr>
              <a:buSzPts val="1600"/>
              <a:buNone/>
              <a:defRPr sz="1600">
                <a:solidFill>
                  <a:srgbClr val="000000"/>
                </a:solidFill>
              </a:defRPr>
            </a:lvl6pPr>
            <a:lvl7pPr lvl="6" algn="ctr" rtl="0">
              <a:spcBef>
                <a:spcPts val="0"/>
              </a:spcBef>
              <a:spcAft>
                <a:spcPts val="0"/>
              </a:spcAft>
              <a:buClr>
                <a:srgbClr val="000000"/>
              </a:buClr>
              <a:buSzPts val="1600"/>
              <a:buNone/>
              <a:defRPr sz="1600">
                <a:solidFill>
                  <a:srgbClr val="000000"/>
                </a:solidFill>
              </a:defRPr>
            </a:lvl7pPr>
            <a:lvl8pPr lvl="7" algn="ctr" rtl="0">
              <a:spcBef>
                <a:spcPts val="0"/>
              </a:spcBef>
              <a:spcAft>
                <a:spcPts val="0"/>
              </a:spcAft>
              <a:buClr>
                <a:srgbClr val="000000"/>
              </a:buClr>
              <a:buSzPts val="1600"/>
              <a:buNone/>
              <a:defRPr sz="1600">
                <a:solidFill>
                  <a:srgbClr val="000000"/>
                </a:solidFill>
              </a:defRPr>
            </a:lvl8pPr>
            <a:lvl9pPr lvl="8" algn="ctr" rtl="0">
              <a:spcBef>
                <a:spcPts val="0"/>
              </a:spcBef>
              <a:spcAft>
                <a:spcPts val="0"/>
              </a:spcAft>
              <a:buClr>
                <a:srgbClr val="000000"/>
              </a:buClr>
              <a:buSzPts val="1600"/>
              <a:buNone/>
              <a:defRPr sz="1600">
                <a:solidFill>
                  <a:srgbClr val="000000"/>
                </a:solidFill>
              </a:defRPr>
            </a:lvl9pPr>
          </a:lstStyle>
          <a:p>
            <a:endParaRPr/>
          </a:p>
        </p:txBody>
      </p:sp>
      <p:sp>
        <p:nvSpPr>
          <p:cNvPr id="94" name="Google Shape;94;p15"/>
          <p:cNvSpPr txBox="1">
            <a:spLocks noGrp="1"/>
          </p:cNvSpPr>
          <p:nvPr>
            <p:ph type="subTitle" idx="4"/>
          </p:nvPr>
        </p:nvSpPr>
        <p:spPr>
          <a:xfrm>
            <a:off x="6460750" y="3035650"/>
            <a:ext cx="1818000" cy="111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000000"/>
              </a:buClr>
              <a:buSzPts val="1000"/>
              <a:buNone/>
              <a:defRPr sz="1000">
                <a:solidFill>
                  <a:srgbClr val="000000"/>
                </a:solidFill>
              </a:defRPr>
            </a:lvl1pPr>
            <a:lvl2pPr lvl="1" algn="ctr" rtl="0">
              <a:lnSpc>
                <a:spcPct val="100000"/>
              </a:lnSpc>
              <a:spcBef>
                <a:spcPts val="0"/>
              </a:spcBef>
              <a:spcAft>
                <a:spcPts val="0"/>
              </a:spcAft>
              <a:buClr>
                <a:srgbClr val="000000"/>
              </a:buClr>
              <a:buSzPts val="1000"/>
              <a:buNone/>
              <a:defRPr sz="1000">
                <a:solidFill>
                  <a:srgbClr val="000000"/>
                </a:solidFill>
              </a:defRPr>
            </a:lvl2pPr>
            <a:lvl3pPr lvl="2" algn="ctr" rtl="0">
              <a:lnSpc>
                <a:spcPct val="100000"/>
              </a:lnSpc>
              <a:spcBef>
                <a:spcPts val="0"/>
              </a:spcBef>
              <a:spcAft>
                <a:spcPts val="0"/>
              </a:spcAft>
              <a:buClr>
                <a:srgbClr val="000000"/>
              </a:buClr>
              <a:buSzPts val="1000"/>
              <a:buNone/>
              <a:defRPr sz="1000">
                <a:solidFill>
                  <a:srgbClr val="000000"/>
                </a:solidFill>
              </a:defRPr>
            </a:lvl3pPr>
            <a:lvl4pPr lvl="3" algn="ctr" rtl="0">
              <a:lnSpc>
                <a:spcPct val="100000"/>
              </a:lnSpc>
              <a:spcBef>
                <a:spcPts val="0"/>
              </a:spcBef>
              <a:spcAft>
                <a:spcPts val="0"/>
              </a:spcAft>
              <a:buClr>
                <a:srgbClr val="000000"/>
              </a:buClr>
              <a:buSzPts val="1000"/>
              <a:buNone/>
              <a:defRPr sz="1000">
                <a:solidFill>
                  <a:srgbClr val="000000"/>
                </a:solidFill>
              </a:defRPr>
            </a:lvl4pPr>
            <a:lvl5pPr lvl="4" algn="ctr" rtl="0">
              <a:lnSpc>
                <a:spcPct val="100000"/>
              </a:lnSpc>
              <a:spcBef>
                <a:spcPts val="0"/>
              </a:spcBef>
              <a:spcAft>
                <a:spcPts val="0"/>
              </a:spcAft>
              <a:buClr>
                <a:srgbClr val="000000"/>
              </a:buClr>
              <a:buSzPts val="1000"/>
              <a:buNone/>
              <a:defRPr sz="1000">
                <a:solidFill>
                  <a:srgbClr val="000000"/>
                </a:solidFill>
              </a:defRPr>
            </a:lvl5pPr>
            <a:lvl6pPr lvl="5" algn="ctr" rtl="0">
              <a:lnSpc>
                <a:spcPct val="100000"/>
              </a:lnSpc>
              <a:spcBef>
                <a:spcPts val="0"/>
              </a:spcBef>
              <a:spcAft>
                <a:spcPts val="0"/>
              </a:spcAft>
              <a:buClr>
                <a:srgbClr val="000000"/>
              </a:buClr>
              <a:buSzPts val="1000"/>
              <a:buNone/>
              <a:defRPr sz="1000">
                <a:solidFill>
                  <a:srgbClr val="000000"/>
                </a:solidFill>
              </a:defRPr>
            </a:lvl6pPr>
            <a:lvl7pPr lvl="6" algn="ctr" rtl="0">
              <a:lnSpc>
                <a:spcPct val="100000"/>
              </a:lnSpc>
              <a:spcBef>
                <a:spcPts val="0"/>
              </a:spcBef>
              <a:spcAft>
                <a:spcPts val="0"/>
              </a:spcAft>
              <a:buClr>
                <a:srgbClr val="000000"/>
              </a:buClr>
              <a:buSzPts val="1000"/>
              <a:buNone/>
              <a:defRPr sz="1000">
                <a:solidFill>
                  <a:srgbClr val="000000"/>
                </a:solidFill>
              </a:defRPr>
            </a:lvl7pPr>
            <a:lvl8pPr lvl="7" algn="ctr" rtl="0">
              <a:lnSpc>
                <a:spcPct val="100000"/>
              </a:lnSpc>
              <a:spcBef>
                <a:spcPts val="0"/>
              </a:spcBef>
              <a:spcAft>
                <a:spcPts val="0"/>
              </a:spcAft>
              <a:buClr>
                <a:srgbClr val="000000"/>
              </a:buClr>
              <a:buSzPts val="1000"/>
              <a:buNone/>
              <a:defRPr sz="1000">
                <a:solidFill>
                  <a:srgbClr val="000000"/>
                </a:solidFill>
              </a:defRPr>
            </a:lvl8pPr>
            <a:lvl9pPr lvl="8" algn="ctr" rtl="0">
              <a:lnSpc>
                <a:spcPct val="100000"/>
              </a:lnSpc>
              <a:spcBef>
                <a:spcPts val="0"/>
              </a:spcBef>
              <a:spcAft>
                <a:spcPts val="0"/>
              </a:spcAft>
              <a:buClr>
                <a:srgbClr val="000000"/>
              </a:buClr>
              <a:buSzPts val="1000"/>
              <a:buNone/>
              <a:defRPr sz="1000">
                <a:solidFill>
                  <a:srgbClr val="000000"/>
                </a:solidFill>
              </a:defRPr>
            </a:lvl9pPr>
          </a:lstStyle>
          <a:p>
            <a:endParaRPr/>
          </a:p>
        </p:txBody>
      </p:sp>
      <p:sp>
        <p:nvSpPr>
          <p:cNvPr id="95" name="Google Shape;95;p15"/>
          <p:cNvSpPr txBox="1">
            <a:spLocks noGrp="1"/>
          </p:cNvSpPr>
          <p:nvPr>
            <p:ph type="ctrTitle" idx="5"/>
          </p:nvPr>
        </p:nvSpPr>
        <p:spPr>
          <a:xfrm>
            <a:off x="6060100" y="2727050"/>
            <a:ext cx="2619300" cy="3849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Clr>
                <a:srgbClr val="000000"/>
              </a:buClr>
              <a:buSzPts val="1600"/>
              <a:buNone/>
              <a:defRPr sz="1600">
                <a:solidFill>
                  <a:srgbClr val="000000"/>
                </a:solidFill>
              </a:defRPr>
            </a:lvl1pPr>
            <a:lvl2pPr lvl="1" algn="ctr" rtl="0">
              <a:spcBef>
                <a:spcPts val="0"/>
              </a:spcBef>
              <a:spcAft>
                <a:spcPts val="0"/>
              </a:spcAft>
              <a:buClr>
                <a:srgbClr val="000000"/>
              </a:buClr>
              <a:buSzPts val="1600"/>
              <a:buNone/>
              <a:defRPr sz="1600">
                <a:solidFill>
                  <a:srgbClr val="000000"/>
                </a:solidFill>
              </a:defRPr>
            </a:lvl2pPr>
            <a:lvl3pPr lvl="2" algn="ctr" rtl="0">
              <a:spcBef>
                <a:spcPts val="0"/>
              </a:spcBef>
              <a:spcAft>
                <a:spcPts val="0"/>
              </a:spcAft>
              <a:buClr>
                <a:srgbClr val="000000"/>
              </a:buClr>
              <a:buSzPts val="1600"/>
              <a:buNone/>
              <a:defRPr sz="1600">
                <a:solidFill>
                  <a:srgbClr val="000000"/>
                </a:solidFill>
              </a:defRPr>
            </a:lvl3pPr>
            <a:lvl4pPr lvl="3" algn="ctr" rtl="0">
              <a:spcBef>
                <a:spcPts val="0"/>
              </a:spcBef>
              <a:spcAft>
                <a:spcPts val="0"/>
              </a:spcAft>
              <a:buClr>
                <a:srgbClr val="000000"/>
              </a:buClr>
              <a:buSzPts val="1600"/>
              <a:buNone/>
              <a:defRPr sz="1600">
                <a:solidFill>
                  <a:srgbClr val="000000"/>
                </a:solidFill>
              </a:defRPr>
            </a:lvl4pPr>
            <a:lvl5pPr lvl="4" algn="ctr" rtl="0">
              <a:spcBef>
                <a:spcPts val="0"/>
              </a:spcBef>
              <a:spcAft>
                <a:spcPts val="0"/>
              </a:spcAft>
              <a:buClr>
                <a:srgbClr val="000000"/>
              </a:buClr>
              <a:buSzPts val="1600"/>
              <a:buNone/>
              <a:defRPr sz="1600">
                <a:solidFill>
                  <a:srgbClr val="000000"/>
                </a:solidFill>
              </a:defRPr>
            </a:lvl5pPr>
            <a:lvl6pPr lvl="5" algn="ctr" rtl="0">
              <a:spcBef>
                <a:spcPts val="0"/>
              </a:spcBef>
              <a:spcAft>
                <a:spcPts val="0"/>
              </a:spcAft>
              <a:buClr>
                <a:srgbClr val="000000"/>
              </a:buClr>
              <a:buSzPts val="1600"/>
              <a:buNone/>
              <a:defRPr sz="1600">
                <a:solidFill>
                  <a:srgbClr val="000000"/>
                </a:solidFill>
              </a:defRPr>
            </a:lvl6pPr>
            <a:lvl7pPr lvl="6" algn="ctr" rtl="0">
              <a:spcBef>
                <a:spcPts val="0"/>
              </a:spcBef>
              <a:spcAft>
                <a:spcPts val="0"/>
              </a:spcAft>
              <a:buClr>
                <a:srgbClr val="000000"/>
              </a:buClr>
              <a:buSzPts val="1600"/>
              <a:buNone/>
              <a:defRPr sz="1600">
                <a:solidFill>
                  <a:srgbClr val="000000"/>
                </a:solidFill>
              </a:defRPr>
            </a:lvl7pPr>
            <a:lvl8pPr lvl="7" algn="ctr" rtl="0">
              <a:spcBef>
                <a:spcPts val="0"/>
              </a:spcBef>
              <a:spcAft>
                <a:spcPts val="0"/>
              </a:spcAft>
              <a:buClr>
                <a:srgbClr val="000000"/>
              </a:buClr>
              <a:buSzPts val="1600"/>
              <a:buNone/>
              <a:defRPr sz="1600">
                <a:solidFill>
                  <a:srgbClr val="000000"/>
                </a:solidFill>
              </a:defRPr>
            </a:lvl8pPr>
            <a:lvl9pPr lvl="8" algn="ctr" rtl="0">
              <a:spcBef>
                <a:spcPts val="0"/>
              </a:spcBef>
              <a:spcAft>
                <a:spcPts val="0"/>
              </a:spcAft>
              <a:buClr>
                <a:srgbClr val="000000"/>
              </a:buClr>
              <a:buSzPts val="1600"/>
              <a:buNone/>
              <a:defRPr sz="1600">
                <a:solidFill>
                  <a:srgbClr val="000000"/>
                </a:solidFill>
              </a:defRPr>
            </a:lvl9pPr>
          </a:lstStyle>
          <a:p>
            <a:endParaRPr/>
          </a:p>
        </p:txBody>
      </p:sp>
      <p:sp>
        <p:nvSpPr>
          <p:cNvPr id="96" name="Google Shape;96;p15"/>
          <p:cNvSpPr txBox="1">
            <a:spLocks noGrp="1"/>
          </p:cNvSpPr>
          <p:nvPr>
            <p:ph type="ctrTitle" idx="6"/>
          </p:nvPr>
        </p:nvSpPr>
        <p:spPr>
          <a:xfrm>
            <a:off x="723600" y="470625"/>
            <a:ext cx="2078100" cy="9462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Headline design 4">
  <p:cSld name="CUSTOM_22">
    <p:spTree>
      <p:nvGrpSpPr>
        <p:cNvPr id="1" name="Shape 97"/>
        <p:cNvGrpSpPr/>
        <p:nvPr/>
      </p:nvGrpSpPr>
      <p:grpSpPr>
        <a:xfrm>
          <a:off x="0" y="0"/>
          <a:ext cx="0" cy="0"/>
          <a:chOff x="0" y="0"/>
          <a:chExt cx="0" cy="0"/>
        </a:xfrm>
      </p:grpSpPr>
      <p:sp>
        <p:nvSpPr>
          <p:cNvPr id="98" name="Google Shape;98;p16"/>
          <p:cNvSpPr/>
          <p:nvPr/>
        </p:nvSpPr>
        <p:spPr>
          <a:xfrm>
            <a:off x="2522400" y="753125"/>
            <a:ext cx="4099200" cy="3583200"/>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CCCCCC"/>
              </a:solidFill>
            </a:endParaRPr>
          </a:p>
        </p:txBody>
      </p:sp>
      <p:sp>
        <p:nvSpPr>
          <p:cNvPr id="99" name="Google Shape;99;p16"/>
          <p:cNvSpPr txBox="1">
            <a:spLocks noGrp="1"/>
          </p:cNvSpPr>
          <p:nvPr>
            <p:ph type="ctrTitle"/>
          </p:nvPr>
        </p:nvSpPr>
        <p:spPr>
          <a:xfrm flipH="1">
            <a:off x="2609225" y="2243225"/>
            <a:ext cx="2876700" cy="1921200"/>
          </a:xfrm>
          <a:prstGeom prst="rect">
            <a:avLst/>
          </a:prstGeom>
        </p:spPr>
        <p:txBody>
          <a:bodyPr spcFirstLastPara="1" wrap="square" lIns="91425" tIns="91425" rIns="91425" bIns="91425" anchor="b" anchorCtr="0">
            <a:noAutofit/>
          </a:bodyPr>
          <a:lstStyle>
            <a:lvl1pPr lvl="0" algn="r" rtl="0">
              <a:spcBef>
                <a:spcPts val="0"/>
              </a:spcBef>
              <a:spcAft>
                <a:spcPts val="0"/>
              </a:spcAft>
              <a:buClr>
                <a:srgbClr val="CCCCCC"/>
              </a:buClr>
              <a:buSzPts val="3600"/>
              <a:buNone/>
              <a:defRPr sz="3600">
                <a:solidFill>
                  <a:srgbClr val="CCCCCC"/>
                </a:solidFill>
              </a:defRPr>
            </a:lvl1pPr>
            <a:lvl2pPr lvl="1" algn="r" rtl="0">
              <a:spcBef>
                <a:spcPts val="0"/>
              </a:spcBef>
              <a:spcAft>
                <a:spcPts val="0"/>
              </a:spcAft>
              <a:buClr>
                <a:srgbClr val="CCCCCC"/>
              </a:buClr>
              <a:buSzPts val="6500"/>
              <a:buNone/>
              <a:defRPr sz="6500">
                <a:solidFill>
                  <a:srgbClr val="CCCCCC"/>
                </a:solidFill>
              </a:defRPr>
            </a:lvl2pPr>
            <a:lvl3pPr lvl="2" algn="r" rtl="0">
              <a:spcBef>
                <a:spcPts val="0"/>
              </a:spcBef>
              <a:spcAft>
                <a:spcPts val="0"/>
              </a:spcAft>
              <a:buClr>
                <a:srgbClr val="CCCCCC"/>
              </a:buClr>
              <a:buSzPts val="6500"/>
              <a:buNone/>
              <a:defRPr sz="6500">
                <a:solidFill>
                  <a:srgbClr val="CCCCCC"/>
                </a:solidFill>
              </a:defRPr>
            </a:lvl3pPr>
            <a:lvl4pPr lvl="3" algn="r" rtl="0">
              <a:spcBef>
                <a:spcPts val="0"/>
              </a:spcBef>
              <a:spcAft>
                <a:spcPts val="0"/>
              </a:spcAft>
              <a:buClr>
                <a:srgbClr val="CCCCCC"/>
              </a:buClr>
              <a:buSzPts val="6500"/>
              <a:buNone/>
              <a:defRPr sz="6500">
                <a:solidFill>
                  <a:srgbClr val="CCCCCC"/>
                </a:solidFill>
              </a:defRPr>
            </a:lvl4pPr>
            <a:lvl5pPr lvl="4" algn="r" rtl="0">
              <a:spcBef>
                <a:spcPts val="0"/>
              </a:spcBef>
              <a:spcAft>
                <a:spcPts val="0"/>
              </a:spcAft>
              <a:buClr>
                <a:srgbClr val="CCCCCC"/>
              </a:buClr>
              <a:buSzPts val="6500"/>
              <a:buNone/>
              <a:defRPr sz="6500">
                <a:solidFill>
                  <a:srgbClr val="CCCCCC"/>
                </a:solidFill>
              </a:defRPr>
            </a:lvl5pPr>
            <a:lvl6pPr lvl="5" algn="r" rtl="0">
              <a:spcBef>
                <a:spcPts val="0"/>
              </a:spcBef>
              <a:spcAft>
                <a:spcPts val="0"/>
              </a:spcAft>
              <a:buClr>
                <a:srgbClr val="CCCCCC"/>
              </a:buClr>
              <a:buSzPts val="6500"/>
              <a:buNone/>
              <a:defRPr sz="6500">
                <a:solidFill>
                  <a:srgbClr val="CCCCCC"/>
                </a:solidFill>
              </a:defRPr>
            </a:lvl6pPr>
            <a:lvl7pPr lvl="6" algn="r" rtl="0">
              <a:spcBef>
                <a:spcPts val="0"/>
              </a:spcBef>
              <a:spcAft>
                <a:spcPts val="0"/>
              </a:spcAft>
              <a:buClr>
                <a:srgbClr val="CCCCCC"/>
              </a:buClr>
              <a:buSzPts val="6500"/>
              <a:buNone/>
              <a:defRPr sz="6500">
                <a:solidFill>
                  <a:srgbClr val="CCCCCC"/>
                </a:solidFill>
              </a:defRPr>
            </a:lvl7pPr>
            <a:lvl8pPr lvl="7" algn="r" rtl="0">
              <a:spcBef>
                <a:spcPts val="0"/>
              </a:spcBef>
              <a:spcAft>
                <a:spcPts val="0"/>
              </a:spcAft>
              <a:buClr>
                <a:srgbClr val="CCCCCC"/>
              </a:buClr>
              <a:buSzPts val="6500"/>
              <a:buNone/>
              <a:defRPr sz="6500">
                <a:solidFill>
                  <a:srgbClr val="CCCCCC"/>
                </a:solidFill>
              </a:defRPr>
            </a:lvl8pPr>
            <a:lvl9pPr lvl="8" algn="r" rtl="0">
              <a:spcBef>
                <a:spcPts val="0"/>
              </a:spcBef>
              <a:spcAft>
                <a:spcPts val="0"/>
              </a:spcAft>
              <a:buClr>
                <a:srgbClr val="CCCCCC"/>
              </a:buClr>
              <a:buSzPts val="6500"/>
              <a:buNone/>
              <a:defRPr sz="6500">
                <a:solidFill>
                  <a:srgbClr val="CCCCCC"/>
                </a:solidFill>
              </a:defRPr>
            </a:lvl9pPr>
          </a:lstStyle>
          <a:p>
            <a:endParaRPr/>
          </a:p>
        </p:txBody>
      </p:sp>
      <p:sp>
        <p:nvSpPr>
          <p:cNvPr id="100" name="Google Shape;100;p16"/>
          <p:cNvSpPr txBox="1">
            <a:spLocks noGrp="1"/>
          </p:cNvSpPr>
          <p:nvPr>
            <p:ph type="title" idx="2" hasCustomPrompt="1"/>
          </p:nvPr>
        </p:nvSpPr>
        <p:spPr>
          <a:xfrm flipH="1">
            <a:off x="3514050" y="2419325"/>
            <a:ext cx="4488300" cy="16224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CCCCCC"/>
              </a:buClr>
              <a:buSzPts val="16000"/>
              <a:buNone/>
              <a:defRPr sz="16000">
                <a:solidFill>
                  <a:srgbClr val="CCCCCC"/>
                </a:solidFill>
              </a:defRPr>
            </a:lvl1pPr>
            <a:lvl2pPr lvl="1"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Headline design 5">
  <p:cSld name="CUSTOM_23">
    <p:spTree>
      <p:nvGrpSpPr>
        <p:cNvPr id="1" name="Shape 101"/>
        <p:cNvGrpSpPr/>
        <p:nvPr/>
      </p:nvGrpSpPr>
      <p:grpSpPr>
        <a:xfrm>
          <a:off x="0" y="0"/>
          <a:ext cx="0" cy="0"/>
          <a:chOff x="0" y="0"/>
          <a:chExt cx="0" cy="0"/>
        </a:xfrm>
      </p:grpSpPr>
      <p:sp>
        <p:nvSpPr>
          <p:cNvPr id="102" name="Google Shape;102;p17"/>
          <p:cNvSpPr txBox="1">
            <a:spLocks noGrp="1"/>
          </p:cNvSpPr>
          <p:nvPr>
            <p:ph type="ctrTitle"/>
          </p:nvPr>
        </p:nvSpPr>
        <p:spPr>
          <a:xfrm flipH="1">
            <a:off x="4101725" y="2243225"/>
            <a:ext cx="2755800" cy="19212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CCCCCC"/>
              </a:buClr>
              <a:buSzPts val="3600"/>
              <a:buNone/>
              <a:defRPr sz="3600">
                <a:solidFill>
                  <a:srgbClr val="CCCCCC"/>
                </a:solidFill>
              </a:defRPr>
            </a:lvl1pPr>
            <a:lvl2pPr lvl="1" rtl="0">
              <a:spcBef>
                <a:spcPts val="0"/>
              </a:spcBef>
              <a:spcAft>
                <a:spcPts val="0"/>
              </a:spcAft>
              <a:buClr>
                <a:srgbClr val="CCCCCC"/>
              </a:buClr>
              <a:buSzPts val="6500"/>
              <a:buNone/>
              <a:defRPr sz="6500">
                <a:solidFill>
                  <a:srgbClr val="CCCCCC"/>
                </a:solidFill>
              </a:defRPr>
            </a:lvl2pPr>
            <a:lvl3pPr lvl="2" rtl="0">
              <a:spcBef>
                <a:spcPts val="0"/>
              </a:spcBef>
              <a:spcAft>
                <a:spcPts val="0"/>
              </a:spcAft>
              <a:buClr>
                <a:srgbClr val="CCCCCC"/>
              </a:buClr>
              <a:buSzPts val="6500"/>
              <a:buNone/>
              <a:defRPr sz="6500">
                <a:solidFill>
                  <a:srgbClr val="CCCCCC"/>
                </a:solidFill>
              </a:defRPr>
            </a:lvl3pPr>
            <a:lvl4pPr lvl="3" rtl="0">
              <a:spcBef>
                <a:spcPts val="0"/>
              </a:spcBef>
              <a:spcAft>
                <a:spcPts val="0"/>
              </a:spcAft>
              <a:buClr>
                <a:srgbClr val="CCCCCC"/>
              </a:buClr>
              <a:buSzPts val="6500"/>
              <a:buNone/>
              <a:defRPr sz="6500">
                <a:solidFill>
                  <a:srgbClr val="CCCCCC"/>
                </a:solidFill>
              </a:defRPr>
            </a:lvl4pPr>
            <a:lvl5pPr lvl="4" rtl="0">
              <a:spcBef>
                <a:spcPts val="0"/>
              </a:spcBef>
              <a:spcAft>
                <a:spcPts val="0"/>
              </a:spcAft>
              <a:buClr>
                <a:srgbClr val="CCCCCC"/>
              </a:buClr>
              <a:buSzPts val="6500"/>
              <a:buNone/>
              <a:defRPr sz="6500">
                <a:solidFill>
                  <a:srgbClr val="CCCCCC"/>
                </a:solidFill>
              </a:defRPr>
            </a:lvl5pPr>
            <a:lvl6pPr lvl="5" rtl="0">
              <a:spcBef>
                <a:spcPts val="0"/>
              </a:spcBef>
              <a:spcAft>
                <a:spcPts val="0"/>
              </a:spcAft>
              <a:buClr>
                <a:srgbClr val="CCCCCC"/>
              </a:buClr>
              <a:buSzPts val="6500"/>
              <a:buNone/>
              <a:defRPr sz="6500">
                <a:solidFill>
                  <a:srgbClr val="CCCCCC"/>
                </a:solidFill>
              </a:defRPr>
            </a:lvl6pPr>
            <a:lvl7pPr lvl="6" rtl="0">
              <a:spcBef>
                <a:spcPts val="0"/>
              </a:spcBef>
              <a:spcAft>
                <a:spcPts val="0"/>
              </a:spcAft>
              <a:buClr>
                <a:srgbClr val="CCCCCC"/>
              </a:buClr>
              <a:buSzPts val="6500"/>
              <a:buNone/>
              <a:defRPr sz="6500">
                <a:solidFill>
                  <a:srgbClr val="CCCCCC"/>
                </a:solidFill>
              </a:defRPr>
            </a:lvl7pPr>
            <a:lvl8pPr lvl="7" rtl="0">
              <a:spcBef>
                <a:spcPts val="0"/>
              </a:spcBef>
              <a:spcAft>
                <a:spcPts val="0"/>
              </a:spcAft>
              <a:buClr>
                <a:srgbClr val="CCCCCC"/>
              </a:buClr>
              <a:buSzPts val="6500"/>
              <a:buNone/>
              <a:defRPr sz="6500">
                <a:solidFill>
                  <a:srgbClr val="CCCCCC"/>
                </a:solidFill>
              </a:defRPr>
            </a:lvl8pPr>
            <a:lvl9pPr lvl="8" rtl="0">
              <a:spcBef>
                <a:spcPts val="0"/>
              </a:spcBef>
              <a:spcAft>
                <a:spcPts val="0"/>
              </a:spcAft>
              <a:buClr>
                <a:srgbClr val="CCCCCC"/>
              </a:buClr>
              <a:buSzPts val="6500"/>
              <a:buNone/>
              <a:defRPr sz="6500">
                <a:solidFill>
                  <a:srgbClr val="CCCCCC"/>
                </a:solidFill>
              </a:defRPr>
            </a:lvl9pPr>
          </a:lstStyle>
          <a:p>
            <a:endParaRPr/>
          </a:p>
        </p:txBody>
      </p:sp>
      <p:sp>
        <p:nvSpPr>
          <p:cNvPr id="103" name="Google Shape;103;p17"/>
          <p:cNvSpPr txBox="1">
            <a:spLocks noGrp="1"/>
          </p:cNvSpPr>
          <p:nvPr>
            <p:ph type="title" idx="2" hasCustomPrompt="1"/>
          </p:nvPr>
        </p:nvSpPr>
        <p:spPr>
          <a:xfrm flipH="1">
            <a:off x="-517450" y="2419325"/>
            <a:ext cx="4488300" cy="16224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CCCCCC"/>
              </a:buClr>
              <a:buSzPts val="16000"/>
              <a:buNone/>
              <a:defRPr sz="16000">
                <a:solidFill>
                  <a:srgbClr val="CCCCCC"/>
                </a:solidFill>
              </a:defRPr>
            </a:lvl1pPr>
            <a:lvl2pPr lvl="1"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9pPr>
          </a:lstStyle>
          <a:p>
            <a:r>
              <a:t>xx%</a:t>
            </a:r>
          </a:p>
        </p:txBody>
      </p:sp>
      <p:sp>
        <p:nvSpPr>
          <p:cNvPr id="104" name="Google Shape;104;p17"/>
          <p:cNvSpPr/>
          <p:nvPr/>
        </p:nvSpPr>
        <p:spPr>
          <a:xfrm>
            <a:off x="2609300" y="753125"/>
            <a:ext cx="4099200" cy="3583200"/>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CCCCCC"/>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Headline design 6">
  <p:cSld name="CUSTOM_24">
    <p:spTree>
      <p:nvGrpSpPr>
        <p:cNvPr id="1" name="Shape 105"/>
        <p:cNvGrpSpPr/>
        <p:nvPr/>
      </p:nvGrpSpPr>
      <p:grpSpPr>
        <a:xfrm>
          <a:off x="0" y="0"/>
          <a:ext cx="0" cy="0"/>
          <a:chOff x="0" y="0"/>
          <a:chExt cx="0" cy="0"/>
        </a:xfrm>
      </p:grpSpPr>
      <p:sp>
        <p:nvSpPr>
          <p:cNvPr id="106" name="Google Shape;106;p18"/>
          <p:cNvSpPr/>
          <p:nvPr/>
        </p:nvSpPr>
        <p:spPr>
          <a:xfrm>
            <a:off x="2522400" y="753125"/>
            <a:ext cx="4099200" cy="3583200"/>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D9D9D9"/>
              </a:solidFill>
            </a:endParaRPr>
          </a:p>
        </p:txBody>
      </p:sp>
      <p:sp>
        <p:nvSpPr>
          <p:cNvPr id="107" name="Google Shape;107;p18"/>
          <p:cNvSpPr txBox="1">
            <a:spLocks noGrp="1"/>
          </p:cNvSpPr>
          <p:nvPr>
            <p:ph type="ctrTitle"/>
          </p:nvPr>
        </p:nvSpPr>
        <p:spPr>
          <a:xfrm flipH="1">
            <a:off x="2609225" y="2243225"/>
            <a:ext cx="2876700" cy="1921200"/>
          </a:xfrm>
          <a:prstGeom prst="rect">
            <a:avLst/>
          </a:prstGeom>
        </p:spPr>
        <p:txBody>
          <a:bodyPr spcFirstLastPara="1" wrap="square" lIns="91425" tIns="91425" rIns="91425" bIns="91425" anchor="b" anchorCtr="0">
            <a:noAutofit/>
          </a:bodyPr>
          <a:lstStyle>
            <a:lvl1pPr lvl="0" algn="r" rtl="0">
              <a:spcBef>
                <a:spcPts val="0"/>
              </a:spcBef>
              <a:spcAft>
                <a:spcPts val="0"/>
              </a:spcAft>
              <a:buClr>
                <a:srgbClr val="D9D9D9"/>
              </a:buClr>
              <a:buSzPts val="3600"/>
              <a:buNone/>
              <a:defRPr sz="3600">
                <a:solidFill>
                  <a:srgbClr val="D9D9D9"/>
                </a:solidFill>
              </a:defRPr>
            </a:lvl1pPr>
            <a:lvl2pPr lvl="1" algn="r" rtl="0">
              <a:spcBef>
                <a:spcPts val="0"/>
              </a:spcBef>
              <a:spcAft>
                <a:spcPts val="0"/>
              </a:spcAft>
              <a:buClr>
                <a:srgbClr val="D9D9D9"/>
              </a:buClr>
              <a:buSzPts val="6500"/>
              <a:buNone/>
              <a:defRPr sz="6500">
                <a:solidFill>
                  <a:srgbClr val="D9D9D9"/>
                </a:solidFill>
              </a:defRPr>
            </a:lvl2pPr>
            <a:lvl3pPr lvl="2" algn="r" rtl="0">
              <a:spcBef>
                <a:spcPts val="0"/>
              </a:spcBef>
              <a:spcAft>
                <a:spcPts val="0"/>
              </a:spcAft>
              <a:buClr>
                <a:srgbClr val="D9D9D9"/>
              </a:buClr>
              <a:buSzPts val="6500"/>
              <a:buNone/>
              <a:defRPr sz="6500">
                <a:solidFill>
                  <a:srgbClr val="D9D9D9"/>
                </a:solidFill>
              </a:defRPr>
            </a:lvl3pPr>
            <a:lvl4pPr lvl="3" algn="r" rtl="0">
              <a:spcBef>
                <a:spcPts val="0"/>
              </a:spcBef>
              <a:spcAft>
                <a:spcPts val="0"/>
              </a:spcAft>
              <a:buClr>
                <a:srgbClr val="D9D9D9"/>
              </a:buClr>
              <a:buSzPts val="6500"/>
              <a:buNone/>
              <a:defRPr sz="6500">
                <a:solidFill>
                  <a:srgbClr val="D9D9D9"/>
                </a:solidFill>
              </a:defRPr>
            </a:lvl4pPr>
            <a:lvl5pPr lvl="4" algn="r" rtl="0">
              <a:spcBef>
                <a:spcPts val="0"/>
              </a:spcBef>
              <a:spcAft>
                <a:spcPts val="0"/>
              </a:spcAft>
              <a:buClr>
                <a:srgbClr val="D9D9D9"/>
              </a:buClr>
              <a:buSzPts val="6500"/>
              <a:buNone/>
              <a:defRPr sz="6500">
                <a:solidFill>
                  <a:srgbClr val="D9D9D9"/>
                </a:solidFill>
              </a:defRPr>
            </a:lvl5pPr>
            <a:lvl6pPr lvl="5" algn="r" rtl="0">
              <a:spcBef>
                <a:spcPts val="0"/>
              </a:spcBef>
              <a:spcAft>
                <a:spcPts val="0"/>
              </a:spcAft>
              <a:buClr>
                <a:srgbClr val="D9D9D9"/>
              </a:buClr>
              <a:buSzPts val="6500"/>
              <a:buNone/>
              <a:defRPr sz="6500">
                <a:solidFill>
                  <a:srgbClr val="D9D9D9"/>
                </a:solidFill>
              </a:defRPr>
            </a:lvl6pPr>
            <a:lvl7pPr lvl="6" algn="r" rtl="0">
              <a:spcBef>
                <a:spcPts val="0"/>
              </a:spcBef>
              <a:spcAft>
                <a:spcPts val="0"/>
              </a:spcAft>
              <a:buClr>
                <a:srgbClr val="D9D9D9"/>
              </a:buClr>
              <a:buSzPts val="6500"/>
              <a:buNone/>
              <a:defRPr sz="6500">
                <a:solidFill>
                  <a:srgbClr val="D9D9D9"/>
                </a:solidFill>
              </a:defRPr>
            </a:lvl7pPr>
            <a:lvl8pPr lvl="7" algn="r" rtl="0">
              <a:spcBef>
                <a:spcPts val="0"/>
              </a:spcBef>
              <a:spcAft>
                <a:spcPts val="0"/>
              </a:spcAft>
              <a:buClr>
                <a:srgbClr val="D9D9D9"/>
              </a:buClr>
              <a:buSzPts val="6500"/>
              <a:buNone/>
              <a:defRPr sz="6500">
                <a:solidFill>
                  <a:srgbClr val="D9D9D9"/>
                </a:solidFill>
              </a:defRPr>
            </a:lvl8pPr>
            <a:lvl9pPr lvl="8" algn="r" rtl="0">
              <a:spcBef>
                <a:spcPts val="0"/>
              </a:spcBef>
              <a:spcAft>
                <a:spcPts val="0"/>
              </a:spcAft>
              <a:buClr>
                <a:srgbClr val="D9D9D9"/>
              </a:buClr>
              <a:buSzPts val="6500"/>
              <a:buNone/>
              <a:defRPr sz="6500">
                <a:solidFill>
                  <a:srgbClr val="D9D9D9"/>
                </a:solidFill>
              </a:defRPr>
            </a:lvl9pPr>
          </a:lstStyle>
          <a:p>
            <a:endParaRPr/>
          </a:p>
        </p:txBody>
      </p:sp>
      <p:sp>
        <p:nvSpPr>
          <p:cNvPr id="108" name="Google Shape;108;p18"/>
          <p:cNvSpPr txBox="1">
            <a:spLocks noGrp="1"/>
          </p:cNvSpPr>
          <p:nvPr>
            <p:ph type="title" idx="2" hasCustomPrompt="1"/>
          </p:nvPr>
        </p:nvSpPr>
        <p:spPr>
          <a:xfrm flipH="1">
            <a:off x="3514050" y="2419325"/>
            <a:ext cx="4488300" cy="16224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D9D9D9"/>
              </a:buClr>
              <a:buSzPts val="16000"/>
              <a:buNone/>
              <a:defRPr sz="16000">
                <a:solidFill>
                  <a:srgbClr val="D9D9D9"/>
                </a:solidFill>
              </a:defRPr>
            </a:lvl1pPr>
            <a:lvl2pPr lvl="1" rtl="0">
              <a:spcBef>
                <a:spcPts val="0"/>
              </a:spcBef>
              <a:spcAft>
                <a:spcPts val="0"/>
              </a:spcAft>
              <a:buClr>
                <a:srgbClr val="D9D9D9"/>
              </a:buClr>
              <a:buSzPts val="14000"/>
              <a:buFont typeface="Fira Sans Extra Condensed Medium"/>
              <a:buNone/>
              <a:defRPr sz="14000">
                <a:solidFill>
                  <a:srgbClr val="D9D9D9"/>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D9D9D9"/>
              </a:buClr>
              <a:buSzPts val="14000"/>
              <a:buFont typeface="Fira Sans Extra Condensed Medium"/>
              <a:buNone/>
              <a:defRPr sz="14000">
                <a:solidFill>
                  <a:srgbClr val="D9D9D9"/>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D9D9D9"/>
              </a:buClr>
              <a:buSzPts val="14000"/>
              <a:buFont typeface="Fira Sans Extra Condensed Medium"/>
              <a:buNone/>
              <a:defRPr sz="14000">
                <a:solidFill>
                  <a:srgbClr val="D9D9D9"/>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D9D9D9"/>
              </a:buClr>
              <a:buSzPts val="14000"/>
              <a:buFont typeface="Fira Sans Extra Condensed Medium"/>
              <a:buNone/>
              <a:defRPr sz="14000">
                <a:solidFill>
                  <a:srgbClr val="D9D9D9"/>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D9D9D9"/>
              </a:buClr>
              <a:buSzPts val="14000"/>
              <a:buFont typeface="Fira Sans Extra Condensed Medium"/>
              <a:buNone/>
              <a:defRPr sz="14000">
                <a:solidFill>
                  <a:srgbClr val="D9D9D9"/>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D9D9D9"/>
              </a:buClr>
              <a:buSzPts val="14000"/>
              <a:buFont typeface="Fira Sans Extra Condensed Medium"/>
              <a:buNone/>
              <a:defRPr sz="14000">
                <a:solidFill>
                  <a:srgbClr val="D9D9D9"/>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D9D9D9"/>
              </a:buClr>
              <a:buSzPts val="14000"/>
              <a:buFont typeface="Fira Sans Extra Condensed Medium"/>
              <a:buNone/>
              <a:defRPr sz="14000">
                <a:solidFill>
                  <a:srgbClr val="D9D9D9"/>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D9D9D9"/>
              </a:buClr>
              <a:buSzPts val="14000"/>
              <a:buFont typeface="Fira Sans Extra Condensed Medium"/>
              <a:buNone/>
              <a:defRPr sz="14000">
                <a:solidFill>
                  <a:srgbClr val="D9D9D9"/>
                </a:solidFill>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hanks">
  <p:cSld name="CUSTOM_11_1_2_1">
    <p:spTree>
      <p:nvGrpSpPr>
        <p:cNvPr id="1" name="Shape 120"/>
        <p:cNvGrpSpPr/>
        <p:nvPr/>
      </p:nvGrpSpPr>
      <p:grpSpPr>
        <a:xfrm>
          <a:off x="0" y="0"/>
          <a:ext cx="0" cy="0"/>
          <a:chOff x="0" y="0"/>
          <a:chExt cx="0" cy="0"/>
        </a:xfrm>
      </p:grpSpPr>
      <p:sp>
        <p:nvSpPr>
          <p:cNvPr id="121" name="Google Shape;121;p20"/>
          <p:cNvSpPr txBox="1">
            <a:spLocks noGrp="1"/>
          </p:cNvSpPr>
          <p:nvPr>
            <p:ph type="title"/>
          </p:nvPr>
        </p:nvSpPr>
        <p:spPr>
          <a:xfrm>
            <a:off x="1676549" y="2123400"/>
            <a:ext cx="2847000" cy="8967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B7B7B7"/>
              </a:buClr>
              <a:buSzPts val="2800"/>
              <a:buNone/>
              <a:defRPr>
                <a:solidFill>
                  <a:srgbClr val="B7B7B7"/>
                </a:solidFill>
              </a:defRPr>
            </a:lvl1pPr>
            <a:lvl2pPr lvl="1" rtl="0">
              <a:spcBef>
                <a:spcPts val="0"/>
              </a:spcBef>
              <a:spcAft>
                <a:spcPts val="0"/>
              </a:spcAft>
              <a:buClr>
                <a:srgbClr val="B7B7B7"/>
              </a:buClr>
              <a:buSzPts val="2800"/>
              <a:buNone/>
              <a:defRPr>
                <a:solidFill>
                  <a:srgbClr val="B7B7B7"/>
                </a:solidFill>
              </a:defRPr>
            </a:lvl2pPr>
            <a:lvl3pPr lvl="2" rtl="0">
              <a:spcBef>
                <a:spcPts val="0"/>
              </a:spcBef>
              <a:spcAft>
                <a:spcPts val="0"/>
              </a:spcAft>
              <a:buClr>
                <a:srgbClr val="B7B7B7"/>
              </a:buClr>
              <a:buSzPts val="2800"/>
              <a:buNone/>
              <a:defRPr>
                <a:solidFill>
                  <a:srgbClr val="B7B7B7"/>
                </a:solidFill>
              </a:defRPr>
            </a:lvl3pPr>
            <a:lvl4pPr lvl="3" rtl="0">
              <a:spcBef>
                <a:spcPts val="0"/>
              </a:spcBef>
              <a:spcAft>
                <a:spcPts val="0"/>
              </a:spcAft>
              <a:buClr>
                <a:srgbClr val="B7B7B7"/>
              </a:buClr>
              <a:buSzPts val="2800"/>
              <a:buNone/>
              <a:defRPr>
                <a:solidFill>
                  <a:srgbClr val="B7B7B7"/>
                </a:solidFill>
              </a:defRPr>
            </a:lvl4pPr>
            <a:lvl5pPr lvl="4" rtl="0">
              <a:spcBef>
                <a:spcPts val="0"/>
              </a:spcBef>
              <a:spcAft>
                <a:spcPts val="0"/>
              </a:spcAft>
              <a:buClr>
                <a:srgbClr val="B7B7B7"/>
              </a:buClr>
              <a:buSzPts val="2800"/>
              <a:buNone/>
              <a:defRPr>
                <a:solidFill>
                  <a:srgbClr val="B7B7B7"/>
                </a:solidFill>
              </a:defRPr>
            </a:lvl5pPr>
            <a:lvl6pPr lvl="5" rtl="0">
              <a:spcBef>
                <a:spcPts val="0"/>
              </a:spcBef>
              <a:spcAft>
                <a:spcPts val="0"/>
              </a:spcAft>
              <a:buClr>
                <a:srgbClr val="B7B7B7"/>
              </a:buClr>
              <a:buSzPts val="2800"/>
              <a:buNone/>
              <a:defRPr>
                <a:solidFill>
                  <a:srgbClr val="B7B7B7"/>
                </a:solidFill>
              </a:defRPr>
            </a:lvl6pPr>
            <a:lvl7pPr lvl="6" rtl="0">
              <a:spcBef>
                <a:spcPts val="0"/>
              </a:spcBef>
              <a:spcAft>
                <a:spcPts val="0"/>
              </a:spcAft>
              <a:buClr>
                <a:srgbClr val="B7B7B7"/>
              </a:buClr>
              <a:buSzPts val="2800"/>
              <a:buNone/>
              <a:defRPr>
                <a:solidFill>
                  <a:srgbClr val="B7B7B7"/>
                </a:solidFill>
              </a:defRPr>
            </a:lvl7pPr>
            <a:lvl8pPr lvl="7" rtl="0">
              <a:spcBef>
                <a:spcPts val="0"/>
              </a:spcBef>
              <a:spcAft>
                <a:spcPts val="0"/>
              </a:spcAft>
              <a:buClr>
                <a:srgbClr val="B7B7B7"/>
              </a:buClr>
              <a:buSzPts val="2800"/>
              <a:buNone/>
              <a:defRPr>
                <a:solidFill>
                  <a:srgbClr val="B7B7B7"/>
                </a:solidFill>
              </a:defRPr>
            </a:lvl8pPr>
            <a:lvl9pPr lvl="8" rtl="0">
              <a:spcBef>
                <a:spcPts val="0"/>
              </a:spcBef>
              <a:spcAft>
                <a:spcPts val="0"/>
              </a:spcAft>
              <a:buClr>
                <a:srgbClr val="B7B7B7"/>
              </a:buClr>
              <a:buSzPts val="2800"/>
              <a:buNone/>
              <a:defRPr>
                <a:solidFill>
                  <a:srgbClr val="B7B7B7"/>
                </a:solidFill>
              </a:defRPr>
            </a:lvl9pPr>
          </a:lstStyle>
          <a:p>
            <a:endParaRPr/>
          </a:p>
        </p:txBody>
      </p:sp>
      <p:sp>
        <p:nvSpPr>
          <p:cNvPr id="122" name="Google Shape;122;p20"/>
          <p:cNvSpPr txBox="1">
            <a:spLocks noGrp="1"/>
          </p:cNvSpPr>
          <p:nvPr>
            <p:ph type="subTitle" idx="1"/>
          </p:nvPr>
        </p:nvSpPr>
        <p:spPr>
          <a:xfrm flipH="1">
            <a:off x="5020872" y="1986750"/>
            <a:ext cx="2631000" cy="1170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200"/>
              <a:buNone/>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p:cSld name="CUSTOM_26">
    <p:spTree>
      <p:nvGrpSpPr>
        <p:cNvPr id="1" name="Shape 130"/>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SLIDE">
  <p:cSld name="CUSTOM_27">
    <p:bg>
      <p:bgPr>
        <a:solidFill>
          <a:schemeClr val="lt1"/>
        </a:solidFill>
        <a:effectLst/>
      </p:bgPr>
    </p:bg>
    <p:spTree>
      <p:nvGrpSpPr>
        <p:cNvPr id="1" name="Shape 131"/>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35"/>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able of contents">
  <p:cSld name="CUSTOM_12">
    <p:spTree>
      <p:nvGrpSpPr>
        <p:cNvPr id="1" name="Shape 11"/>
        <p:cNvGrpSpPr/>
        <p:nvPr/>
      </p:nvGrpSpPr>
      <p:grpSpPr>
        <a:xfrm>
          <a:off x="0" y="0"/>
          <a:ext cx="0" cy="0"/>
          <a:chOff x="0" y="0"/>
          <a:chExt cx="0" cy="0"/>
        </a:xfrm>
      </p:grpSpPr>
      <p:sp>
        <p:nvSpPr>
          <p:cNvPr id="12" name="Google Shape;12;p3"/>
          <p:cNvSpPr/>
          <p:nvPr/>
        </p:nvSpPr>
        <p:spPr>
          <a:xfrm>
            <a:off x="1578888" y="1536078"/>
            <a:ext cx="7618500" cy="4869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3" name="Google Shape;13;p3"/>
          <p:cNvSpPr txBox="1">
            <a:spLocks noGrp="1"/>
          </p:cNvSpPr>
          <p:nvPr>
            <p:ph type="ctrTitle"/>
          </p:nvPr>
        </p:nvSpPr>
        <p:spPr>
          <a:xfrm>
            <a:off x="2869492" y="2202425"/>
            <a:ext cx="1170000" cy="577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200"/>
              <a:buNone/>
              <a:defRPr sz="1200"/>
            </a:lvl1pPr>
            <a:lvl2pPr lvl="1" algn="r" rtl="0">
              <a:spcBef>
                <a:spcPts val="0"/>
              </a:spcBef>
              <a:spcAft>
                <a:spcPts val="0"/>
              </a:spcAft>
              <a:buSzPts val="1200"/>
              <a:buNone/>
              <a:defRPr sz="1200"/>
            </a:lvl2pPr>
            <a:lvl3pPr lvl="2" algn="r" rtl="0">
              <a:spcBef>
                <a:spcPts val="0"/>
              </a:spcBef>
              <a:spcAft>
                <a:spcPts val="0"/>
              </a:spcAft>
              <a:buSzPts val="1200"/>
              <a:buNone/>
              <a:defRPr sz="1200"/>
            </a:lvl3pPr>
            <a:lvl4pPr lvl="3" algn="r" rtl="0">
              <a:spcBef>
                <a:spcPts val="0"/>
              </a:spcBef>
              <a:spcAft>
                <a:spcPts val="0"/>
              </a:spcAft>
              <a:buSzPts val="1200"/>
              <a:buNone/>
              <a:defRPr sz="1200"/>
            </a:lvl4pPr>
            <a:lvl5pPr lvl="4" algn="r" rtl="0">
              <a:spcBef>
                <a:spcPts val="0"/>
              </a:spcBef>
              <a:spcAft>
                <a:spcPts val="0"/>
              </a:spcAft>
              <a:buSzPts val="1200"/>
              <a:buNone/>
              <a:defRPr sz="1200"/>
            </a:lvl5pPr>
            <a:lvl6pPr lvl="5" algn="r" rtl="0">
              <a:spcBef>
                <a:spcPts val="0"/>
              </a:spcBef>
              <a:spcAft>
                <a:spcPts val="0"/>
              </a:spcAft>
              <a:buSzPts val="1200"/>
              <a:buNone/>
              <a:defRPr sz="1200"/>
            </a:lvl6pPr>
            <a:lvl7pPr lvl="6" algn="r" rtl="0">
              <a:spcBef>
                <a:spcPts val="0"/>
              </a:spcBef>
              <a:spcAft>
                <a:spcPts val="0"/>
              </a:spcAft>
              <a:buSzPts val="1200"/>
              <a:buNone/>
              <a:defRPr sz="1200"/>
            </a:lvl7pPr>
            <a:lvl8pPr lvl="7" algn="r" rtl="0">
              <a:spcBef>
                <a:spcPts val="0"/>
              </a:spcBef>
              <a:spcAft>
                <a:spcPts val="0"/>
              </a:spcAft>
              <a:buSzPts val="1200"/>
              <a:buNone/>
              <a:defRPr sz="1200"/>
            </a:lvl8pPr>
            <a:lvl9pPr lvl="8" algn="r" rtl="0">
              <a:spcBef>
                <a:spcPts val="0"/>
              </a:spcBef>
              <a:spcAft>
                <a:spcPts val="0"/>
              </a:spcAft>
              <a:buSzPts val="1200"/>
              <a:buNone/>
              <a:defRPr sz="1200"/>
            </a:lvl9pPr>
          </a:lstStyle>
          <a:p>
            <a:endParaRPr/>
          </a:p>
        </p:txBody>
      </p:sp>
      <p:sp>
        <p:nvSpPr>
          <p:cNvPr id="14" name="Google Shape;14;p3"/>
          <p:cNvSpPr txBox="1">
            <a:spLocks noGrp="1"/>
          </p:cNvSpPr>
          <p:nvPr>
            <p:ph type="subTitle" idx="1"/>
          </p:nvPr>
        </p:nvSpPr>
        <p:spPr>
          <a:xfrm>
            <a:off x="2133184" y="2617473"/>
            <a:ext cx="1906500" cy="572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000"/>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15" name="Google Shape;15;p3"/>
          <p:cNvSpPr txBox="1">
            <a:spLocks noGrp="1"/>
          </p:cNvSpPr>
          <p:nvPr>
            <p:ph type="title" idx="2" hasCustomPrompt="1"/>
          </p:nvPr>
        </p:nvSpPr>
        <p:spPr>
          <a:xfrm>
            <a:off x="2285884" y="1624335"/>
            <a:ext cx="17538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200"/>
              <a:buNone/>
              <a:defRPr sz="5200"/>
            </a:lvl1pPr>
            <a:lvl2pPr lvl="1"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9pPr>
          </a:lstStyle>
          <a:p>
            <a:r>
              <a:t>xx%</a:t>
            </a:r>
          </a:p>
        </p:txBody>
      </p:sp>
      <p:sp>
        <p:nvSpPr>
          <p:cNvPr id="16" name="Google Shape;16;p3"/>
          <p:cNvSpPr txBox="1">
            <a:spLocks noGrp="1"/>
          </p:cNvSpPr>
          <p:nvPr>
            <p:ph type="ctrTitle" idx="3"/>
          </p:nvPr>
        </p:nvSpPr>
        <p:spPr>
          <a:xfrm>
            <a:off x="3965788" y="2199025"/>
            <a:ext cx="2251800" cy="577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200"/>
              <a:buNone/>
              <a:defRPr sz="1200"/>
            </a:lvl1pPr>
            <a:lvl2pPr lvl="1" algn="r" rtl="0">
              <a:spcBef>
                <a:spcPts val="0"/>
              </a:spcBef>
              <a:spcAft>
                <a:spcPts val="0"/>
              </a:spcAft>
              <a:buSzPts val="1200"/>
              <a:buNone/>
              <a:defRPr sz="1200"/>
            </a:lvl2pPr>
            <a:lvl3pPr lvl="2" algn="r" rtl="0">
              <a:spcBef>
                <a:spcPts val="0"/>
              </a:spcBef>
              <a:spcAft>
                <a:spcPts val="0"/>
              </a:spcAft>
              <a:buSzPts val="1200"/>
              <a:buNone/>
              <a:defRPr sz="1200"/>
            </a:lvl3pPr>
            <a:lvl4pPr lvl="3" algn="r" rtl="0">
              <a:spcBef>
                <a:spcPts val="0"/>
              </a:spcBef>
              <a:spcAft>
                <a:spcPts val="0"/>
              </a:spcAft>
              <a:buSzPts val="1200"/>
              <a:buNone/>
              <a:defRPr sz="1200"/>
            </a:lvl4pPr>
            <a:lvl5pPr lvl="4" algn="r" rtl="0">
              <a:spcBef>
                <a:spcPts val="0"/>
              </a:spcBef>
              <a:spcAft>
                <a:spcPts val="0"/>
              </a:spcAft>
              <a:buSzPts val="1200"/>
              <a:buNone/>
              <a:defRPr sz="1200"/>
            </a:lvl5pPr>
            <a:lvl6pPr lvl="5" algn="r" rtl="0">
              <a:spcBef>
                <a:spcPts val="0"/>
              </a:spcBef>
              <a:spcAft>
                <a:spcPts val="0"/>
              </a:spcAft>
              <a:buSzPts val="1200"/>
              <a:buNone/>
              <a:defRPr sz="1200"/>
            </a:lvl6pPr>
            <a:lvl7pPr lvl="6" algn="r" rtl="0">
              <a:spcBef>
                <a:spcPts val="0"/>
              </a:spcBef>
              <a:spcAft>
                <a:spcPts val="0"/>
              </a:spcAft>
              <a:buSzPts val="1200"/>
              <a:buNone/>
              <a:defRPr sz="1200"/>
            </a:lvl7pPr>
            <a:lvl8pPr lvl="7" algn="r" rtl="0">
              <a:spcBef>
                <a:spcPts val="0"/>
              </a:spcBef>
              <a:spcAft>
                <a:spcPts val="0"/>
              </a:spcAft>
              <a:buSzPts val="1200"/>
              <a:buNone/>
              <a:defRPr sz="1200"/>
            </a:lvl8pPr>
            <a:lvl9pPr lvl="8" algn="r" rtl="0">
              <a:spcBef>
                <a:spcPts val="0"/>
              </a:spcBef>
              <a:spcAft>
                <a:spcPts val="0"/>
              </a:spcAft>
              <a:buSzPts val="1200"/>
              <a:buNone/>
              <a:defRPr sz="1200"/>
            </a:lvl9pPr>
          </a:lstStyle>
          <a:p>
            <a:endParaRPr/>
          </a:p>
        </p:txBody>
      </p:sp>
      <p:sp>
        <p:nvSpPr>
          <p:cNvPr id="17" name="Google Shape;17;p3"/>
          <p:cNvSpPr txBox="1">
            <a:spLocks noGrp="1"/>
          </p:cNvSpPr>
          <p:nvPr>
            <p:ph type="subTitle" idx="4"/>
          </p:nvPr>
        </p:nvSpPr>
        <p:spPr>
          <a:xfrm>
            <a:off x="4240888" y="2612183"/>
            <a:ext cx="1976700" cy="572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000"/>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18" name="Google Shape;18;p3"/>
          <p:cNvSpPr txBox="1">
            <a:spLocks noGrp="1"/>
          </p:cNvSpPr>
          <p:nvPr>
            <p:ph type="title" idx="5" hasCustomPrompt="1"/>
          </p:nvPr>
        </p:nvSpPr>
        <p:spPr>
          <a:xfrm>
            <a:off x="4483545" y="1620937"/>
            <a:ext cx="17538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200"/>
              <a:buNone/>
              <a:defRPr sz="5200"/>
            </a:lvl1pPr>
            <a:lvl2pPr lvl="1"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9pPr>
          </a:lstStyle>
          <a:p>
            <a:r>
              <a:t>xx%</a:t>
            </a:r>
          </a:p>
        </p:txBody>
      </p:sp>
      <p:sp>
        <p:nvSpPr>
          <p:cNvPr id="19" name="Google Shape;19;p3"/>
          <p:cNvSpPr txBox="1">
            <a:spLocks noGrp="1"/>
          </p:cNvSpPr>
          <p:nvPr>
            <p:ph type="ctrTitle" idx="6"/>
          </p:nvPr>
        </p:nvSpPr>
        <p:spPr>
          <a:xfrm>
            <a:off x="6974340" y="2199050"/>
            <a:ext cx="1444800" cy="577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200"/>
              <a:buNone/>
              <a:defRPr sz="1200"/>
            </a:lvl1pPr>
            <a:lvl2pPr lvl="1" algn="r" rtl="0">
              <a:spcBef>
                <a:spcPts val="0"/>
              </a:spcBef>
              <a:spcAft>
                <a:spcPts val="0"/>
              </a:spcAft>
              <a:buSzPts val="1200"/>
              <a:buNone/>
              <a:defRPr sz="1200"/>
            </a:lvl2pPr>
            <a:lvl3pPr lvl="2" algn="r" rtl="0">
              <a:spcBef>
                <a:spcPts val="0"/>
              </a:spcBef>
              <a:spcAft>
                <a:spcPts val="0"/>
              </a:spcAft>
              <a:buSzPts val="1200"/>
              <a:buNone/>
              <a:defRPr sz="1200"/>
            </a:lvl3pPr>
            <a:lvl4pPr lvl="3" algn="r" rtl="0">
              <a:spcBef>
                <a:spcPts val="0"/>
              </a:spcBef>
              <a:spcAft>
                <a:spcPts val="0"/>
              </a:spcAft>
              <a:buSzPts val="1200"/>
              <a:buNone/>
              <a:defRPr sz="1200"/>
            </a:lvl4pPr>
            <a:lvl5pPr lvl="4" algn="r" rtl="0">
              <a:spcBef>
                <a:spcPts val="0"/>
              </a:spcBef>
              <a:spcAft>
                <a:spcPts val="0"/>
              </a:spcAft>
              <a:buSzPts val="1200"/>
              <a:buNone/>
              <a:defRPr sz="1200"/>
            </a:lvl5pPr>
            <a:lvl6pPr lvl="5" algn="r" rtl="0">
              <a:spcBef>
                <a:spcPts val="0"/>
              </a:spcBef>
              <a:spcAft>
                <a:spcPts val="0"/>
              </a:spcAft>
              <a:buSzPts val="1200"/>
              <a:buNone/>
              <a:defRPr sz="1200"/>
            </a:lvl6pPr>
            <a:lvl7pPr lvl="6" algn="r" rtl="0">
              <a:spcBef>
                <a:spcPts val="0"/>
              </a:spcBef>
              <a:spcAft>
                <a:spcPts val="0"/>
              </a:spcAft>
              <a:buSzPts val="1200"/>
              <a:buNone/>
              <a:defRPr sz="1200"/>
            </a:lvl7pPr>
            <a:lvl8pPr lvl="7" algn="r" rtl="0">
              <a:spcBef>
                <a:spcPts val="0"/>
              </a:spcBef>
              <a:spcAft>
                <a:spcPts val="0"/>
              </a:spcAft>
              <a:buSzPts val="1200"/>
              <a:buNone/>
              <a:defRPr sz="1200"/>
            </a:lvl8pPr>
            <a:lvl9pPr lvl="8" algn="r" rtl="0">
              <a:spcBef>
                <a:spcPts val="0"/>
              </a:spcBef>
              <a:spcAft>
                <a:spcPts val="0"/>
              </a:spcAft>
              <a:buSzPts val="1200"/>
              <a:buNone/>
              <a:defRPr sz="1200"/>
            </a:lvl9pPr>
          </a:lstStyle>
          <a:p>
            <a:endParaRPr/>
          </a:p>
        </p:txBody>
      </p:sp>
      <p:sp>
        <p:nvSpPr>
          <p:cNvPr id="20" name="Google Shape;20;p3"/>
          <p:cNvSpPr txBox="1">
            <a:spLocks noGrp="1"/>
          </p:cNvSpPr>
          <p:nvPr>
            <p:ph type="subTitle" idx="7"/>
          </p:nvPr>
        </p:nvSpPr>
        <p:spPr>
          <a:xfrm>
            <a:off x="6512506" y="2612198"/>
            <a:ext cx="1906500" cy="572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000"/>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21" name="Google Shape;21;p3"/>
          <p:cNvSpPr txBox="1">
            <a:spLocks noGrp="1"/>
          </p:cNvSpPr>
          <p:nvPr>
            <p:ph type="title" idx="8" hasCustomPrompt="1"/>
          </p:nvPr>
        </p:nvSpPr>
        <p:spPr>
          <a:xfrm>
            <a:off x="6665206" y="1620947"/>
            <a:ext cx="17538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200"/>
              <a:buNone/>
              <a:defRPr sz="5200"/>
            </a:lvl1pPr>
            <a:lvl2pPr lvl="1"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9pPr>
          </a:lstStyle>
          <a:p>
            <a:r>
              <a:t>xx%</a:t>
            </a:r>
          </a:p>
        </p:txBody>
      </p:sp>
      <p:sp>
        <p:nvSpPr>
          <p:cNvPr id="22" name="Google Shape;22;p3"/>
          <p:cNvSpPr txBox="1">
            <a:spLocks noGrp="1"/>
          </p:cNvSpPr>
          <p:nvPr>
            <p:ph type="ctrTitle" idx="9"/>
          </p:nvPr>
        </p:nvSpPr>
        <p:spPr>
          <a:xfrm>
            <a:off x="725626" y="3784901"/>
            <a:ext cx="11700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23" name="Google Shape;23;p3"/>
          <p:cNvSpPr txBox="1">
            <a:spLocks noGrp="1"/>
          </p:cNvSpPr>
          <p:nvPr>
            <p:ph type="subTitle" idx="13"/>
          </p:nvPr>
        </p:nvSpPr>
        <p:spPr>
          <a:xfrm>
            <a:off x="725625" y="4199959"/>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4" name="Google Shape;24;p3"/>
          <p:cNvSpPr txBox="1">
            <a:spLocks noGrp="1"/>
          </p:cNvSpPr>
          <p:nvPr>
            <p:ph type="title" idx="14" hasCustomPrompt="1"/>
          </p:nvPr>
        </p:nvSpPr>
        <p:spPr>
          <a:xfrm>
            <a:off x="725637" y="3219993"/>
            <a:ext cx="17538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25" name="Google Shape;25;p3"/>
          <p:cNvSpPr txBox="1">
            <a:spLocks noGrp="1"/>
          </p:cNvSpPr>
          <p:nvPr>
            <p:ph type="ctrTitle" idx="15"/>
          </p:nvPr>
        </p:nvSpPr>
        <p:spPr>
          <a:xfrm>
            <a:off x="2870600" y="3781501"/>
            <a:ext cx="11286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26" name="Google Shape;26;p3"/>
          <p:cNvSpPr txBox="1">
            <a:spLocks noGrp="1"/>
          </p:cNvSpPr>
          <p:nvPr>
            <p:ph type="subTitle" idx="16"/>
          </p:nvPr>
        </p:nvSpPr>
        <p:spPr>
          <a:xfrm>
            <a:off x="2870596" y="4194668"/>
            <a:ext cx="19767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7" name="Google Shape;27;p3"/>
          <p:cNvSpPr txBox="1">
            <a:spLocks noGrp="1"/>
          </p:cNvSpPr>
          <p:nvPr>
            <p:ph type="title" idx="17" hasCustomPrompt="1"/>
          </p:nvPr>
        </p:nvSpPr>
        <p:spPr>
          <a:xfrm>
            <a:off x="2870612" y="3216594"/>
            <a:ext cx="17538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28" name="Google Shape;28;p3"/>
          <p:cNvSpPr txBox="1">
            <a:spLocks noGrp="1"/>
          </p:cNvSpPr>
          <p:nvPr>
            <p:ph type="ctrTitle" idx="18"/>
          </p:nvPr>
        </p:nvSpPr>
        <p:spPr>
          <a:xfrm>
            <a:off x="5015575" y="3781526"/>
            <a:ext cx="9165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29" name="Google Shape;29;p3"/>
          <p:cNvSpPr txBox="1">
            <a:spLocks noGrp="1"/>
          </p:cNvSpPr>
          <p:nvPr>
            <p:ph type="subTitle" idx="19"/>
          </p:nvPr>
        </p:nvSpPr>
        <p:spPr>
          <a:xfrm>
            <a:off x="5015575" y="4194684"/>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30" name="Google Shape;30;p3"/>
          <p:cNvSpPr txBox="1">
            <a:spLocks noGrp="1"/>
          </p:cNvSpPr>
          <p:nvPr>
            <p:ph type="title" idx="20" hasCustomPrompt="1"/>
          </p:nvPr>
        </p:nvSpPr>
        <p:spPr>
          <a:xfrm>
            <a:off x="5015587" y="3216604"/>
            <a:ext cx="17538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31" name="Google Shape;31;p3"/>
          <p:cNvSpPr/>
          <p:nvPr/>
        </p:nvSpPr>
        <p:spPr>
          <a:xfrm>
            <a:off x="737900" y="547725"/>
            <a:ext cx="749700" cy="486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32" name="Google Shape;32;p3"/>
          <p:cNvSpPr txBox="1">
            <a:spLocks noGrp="1"/>
          </p:cNvSpPr>
          <p:nvPr>
            <p:ph type="ctrTitle" idx="21"/>
          </p:nvPr>
        </p:nvSpPr>
        <p:spPr>
          <a:xfrm>
            <a:off x="723600" y="470622"/>
            <a:ext cx="1753800" cy="9462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33" name="Google Shape;33;p3"/>
          <p:cNvSpPr/>
          <p:nvPr/>
        </p:nvSpPr>
        <p:spPr>
          <a:xfrm>
            <a:off x="-99062" y="3110610"/>
            <a:ext cx="7618500" cy="4869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39"/>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text">
  <p:cSld name="CUSTOM_13">
    <p:spTree>
      <p:nvGrpSpPr>
        <p:cNvPr id="1" name="Shape 34"/>
        <p:cNvGrpSpPr/>
        <p:nvPr/>
      </p:nvGrpSpPr>
      <p:grpSpPr>
        <a:xfrm>
          <a:off x="0" y="0"/>
          <a:ext cx="0" cy="0"/>
          <a:chOff x="0" y="0"/>
          <a:chExt cx="0" cy="0"/>
        </a:xfrm>
      </p:grpSpPr>
      <p:sp>
        <p:nvSpPr>
          <p:cNvPr id="35" name="Google Shape;35;p4"/>
          <p:cNvSpPr txBox="1">
            <a:spLocks noGrp="1"/>
          </p:cNvSpPr>
          <p:nvPr>
            <p:ph type="title"/>
          </p:nvPr>
        </p:nvSpPr>
        <p:spPr>
          <a:xfrm flipH="1">
            <a:off x="4804872" y="2123400"/>
            <a:ext cx="2847000" cy="8967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B7B7B7"/>
              </a:buClr>
              <a:buSzPts val="2800"/>
              <a:buNone/>
              <a:defRPr>
                <a:solidFill>
                  <a:srgbClr val="B7B7B7"/>
                </a:solidFill>
              </a:defRPr>
            </a:lvl1pPr>
            <a:lvl2pPr lvl="1" rtl="0">
              <a:spcBef>
                <a:spcPts val="0"/>
              </a:spcBef>
              <a:spcAft>
                <a:spcPts val="0"/>
              </a:spcAft>
              <a:buClr>
                <a:srgbClr val="B7B7B7"/>
              </a:buClr>
              <a:buSzPts val="2800"/>
              <a:buNone/>
              <a:defRPr>
                <a:solidFill>
                  <a:srgbClr val="B7B7B7"/>
                </a:solidFill>
              </a:defRPr>
            </a:lvl2pPr>
            <a:lvl3pPr lvl="2" rtl="0">
              <a:spcBef>
                <a:spcPts val="0"/>
              </a:spcBef>
              <a:spcAft>
                <a:spcPts val="0"/>
              </a:spcAft>
              <a:buClr>
                <a:srgbClr val="B7B7B7"/>
              </a:buClr>
              <a:buSzPts val="2800"/>
              <a:buNone/>
              <a:defRPr>
                <a:solidFill>
                  <a:srgbClr val="B7B7B7"/>
                </a:solidFill>
              </a:defRPr>
            </a:lvl3pPr>
            <a:lvl4pPr lvl="3" rtl="0">
              <a:spcBef>
                <a:spcPts val="0"/>
              </a:spcBef>
              <a:spcAft>
                <a:spcPts val="0"/>
              </a:spcAft>
              <a:buClr>
                <a:srgbClr val="B7B7B7"/>
              </a:buClr>
              <a:buSzPts val="2800"/>
              <a:buNone/>
              <a:defRPr>
                <a:solidFill>
                  <a:srgbClr val="B7B7B7"/>
                </a:solidFill>
              </a:defRPr>
            </a:lvl4pPr>
            <a:lvl5pPr lvl="4" rtl="0">
              <a:spcBef>
                <a:spcPts val="0"/>
              </a:spcBef>
              <a:spcAft>
                <a:spcPts val="0"/>
              </a:spcAft>
              <a:buClr>
                <a:srgbClr val="B7B7B7"/>
              </a:buClr>
              <a:buSzPts val="2800"/>
              <a:buNone/>
              <a:defRPr>
                <a:solidFill>
                  <a:srgbClr val="B7B7B7"/>
                </a:solidFill>
              </a:defRPr>
            </a:lvl5pPr>
            <a:lvl6pPr lvl="5" rtl="0">
              <a:spcBef>
                <a:spcPts val="0"/>
              </a:spcBef>
              <a:spcAft>
                <a:spcPts val="0"/>
              </a:spcAft>
              <a:buClr>
                <a:srgbClr val="B7B7B7"/>
              </a:buClr>
              <a:buSzPts val="2800"/>
              <a:buNone/>
              <a:defRPr>
                <a:solidFill>
                  <a:srgbClr val="B7B7B7"/>
                </a:solidFill>
              </a:defRPr>
            </a:lvl6pPr>
            <a:lvl7pPr lvl="6" rtl="0">
              <a:spcBef>
                <a:spcPts val="0"/>
              </a:spcBef>
              <a:spcAft>
                <a:spcPts val="0"/>
              </a:spcAft>
              <a:buClr>
                <a:srgbClr val="B7B7B7"/>
              </a:buClr>
              <a:buSzPts val="2800"/>
              <a:buNone/>
              <a:defRPr>
                <a:solidFill>
                  <a:srgbClr val="B7B7B7"/>
                </a:solidFill>
              </a:defRPr>
            </a:lvl7pPr>
            <a:lvl8pPr lvl="7" rtl="0">
              <a:spcBef>
                <a:spcPts val="0"/>
              </a:spcBef>
              <a:spcAft>
                <a:spcPts val="0"/>
              </a:spcAft>
              <a:buClr>
                <a:srgbClr val="B7B7B7"/>
              </a:buClr>
              <a:buSzPts val="2800"/>
              <a:buNone/>
              <a:defRPr>
                <a:solidFill>
                  <a:srgbClr val="B7B7B7"/>
                </a:solidFill>
              </a:defRPr>
            </a:lvl8pPr>
            <a:lvl9pPr lvl="8" rtl="0">
              <a:spcBef>
                <a:spcPts val="0"/>
              </a:spcBef>
              <a:spcAft>
                <a:spcPts val="0"/>
              </a:spcAft>
              <a:buClr>
                <a:srgbClr val="B7B7B7"/>
              </a:buClr>
              <a:buSzPts val="2800"/>
              <a:buNone/>
              <a:defRPr>
                <a:solidFill>
                  <a:srgbClr val="B7B7B7"/>
                </a:solidFill>
              </a:defRPr>
            </a:lvl9pPr>
          </a:lstStyle>
          <a:p>
            <a:endParaRPr/>
          </a:p>
        </p:txBody>
      </p:sp>
      <p:sp>
        <p:nvSpPr>
          <p:cNvPr id="36" name="Google Shape;36;p4"/>
          <p:cNvSpPr txBox="1">
            <a:spLocks noGrp="1"/>
          </p:cNvSpPr>
          <p:nvPr>
            <p:ph type="subTitle" idx="1"/>
          </p:nvPr>
        </p:nvSpPr>
        <p:spPr>
          <a:xfrm>
            <a:off x="2178957" y="2185251"/>
            <a:ext cx="1995900" cy="1170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100"/>
              <a:buNone/>
              <a:defRPr sz="1100"/>
            </a:lvl1pPr>
            <a:lvl2pPr lvl="1" algn="r" rtl="0">
              <a:lnSpc>
                <a:spcPct val="100000"/>
              </a:lnSpc>
              <a:spcBef>
                <a:spcPts val="0"/>
              </a:spcBef>
              <a:spcAft>
                <a:spcPts val="0"/>
              </a:spcAft>
              <a:buSzPts val="1100"/>
              <a:buNone/>
              <a:defRPr sz="1100"/>
            </a:lvl2pPr>
            <a:lvl3pPr lvl="2" algn="r" rtl="0">
              <a:lnSpc>
                <a:spcPct val="100000"/>
              </a:lnSpc>
              <a:spcBef>
                <a:spcPts val="0"/>
              </a:spcBef>
              <a:spcAft>
                <a:spcPts val="0"/>
              </a:spcAft>
              <a:buSzPts val="1100"/>
              <a:buNone/>
              <a:defRPr sz="1100"/>
            </a:lvl3pPr>
            <a:lvl4pPr lvl="3" algn="r" rtl="0">
              <a:lnSpc>
                <a:spcPct val="100000"/>
              </a:lnSpc>
              <a:spcBef>
                <a:spcPts val="0"/>
              </a:spcBef>
              <a:spcAft>
                <a:spcPts val="0"/>
              </a:spcAft>
              <a:buSzPts val="1100"/>
              <a:buNone/>
              <a:defRPr sz="1100"/>
            </a:lvl4pPr>
            <a:lvl5pPr lvl="4" algn="r" rtl="0">
              <a:lnSpc>
                <a:spcPct val="100000"/>
              </a:lnSpc>
              <a:spcBef>
                <a:spcPts val="0"/>
              </a:spcBef>
              <a:spcAft>
                <a:spcPts val="0"/>
              </a:spcAft>
              <a:buSzPts val="1100"/>
              <a:buNone/>
              <a:defRPr sz="1100"/>
            </a:lvl5pPr>
            <a:lvl6pPr lvl="5" algn="r" rtl="0">
              <a:lnSpc>
                <a:spcPct val="100000"/>
              </a:lnSpc>
              <a:spcBef>
                <a:spcPts val="0"/>
              </a:spcBef>
              <a:spcAft>
                <a:spcPts val="0"/>
              </a:spcAft>
              <a:buSzPts val="1100"/>
              <a:buNone/>
              <a:defRPr sz="1100"/>
            </a:lvl6pPr>
            <a:lvl7pPr lvl="6" algn="r" rtl="0">
              <a:lnSpc>
                <a:spcPct val="100000"/>
              </a:lnSpc>
              <a:spcBef>
                <a:spcPts val="0"/>
              </a:spcBef>
              <a:spcAft>
                <a:spcPts val="0"/>
              </a:spcAft>
              <a:buSzPts val="1100"/>
              <a:buNone/>
              <a:defRPr sz="1100"/>
            </a:lvl7pPr>
            <a:lvl8pPr lvl="7" algn="r" rtl="0">
              <a:lnSpc>
                <a:spcPct val="100000"/>
              </a:lnSpc>
              <a:spcBef>
                <a:spcPts val="0"/>
              </a:spcBef>
              <a:spcAft>
                <a:spcPts val="0"/>
              </a:spcAft>
              <a:buSzPts val="1100"/>
              <a:buNone/>
              <a:defRPr sz="1100"/>
            </a:lvl8pPr>
            <a:lvl9pPr lvl="8" algn="r" rtl="0">
              <a:lnSpc>
                <a:spcPct val="100000"/>
              </a:lnSpc>
              <a:spcBef>
                <a:spcPts val="0"/>
              </a:spcBef>
              <a:spcAft>
                <a:spcPts val="0"/>
              </a:spcAft>
              <a:buSzPts val="1100"/>
              <a:buNone/>
              <a:defRPr sz="1100"/>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subtitle">
  <p:cSld name="CUSTOM_14">
    <p:spTree>
      <p:nvGrpSpPr>
        <p:cNvPr id="1" name="Shape 37"/>
        <p:cNvGrpSpPr/>
        <p:nvPr/>
      </p:nvGrpSpPr>
      <p:grpSpPr>
        <a:xfrm>
          <a:off x="0" y="0"/>
          <a:ext cx="0" cy="0"/>
          <a:chOff x="0" y="0"/>
          <a:chExt cx="0" cy="0"/>
        </a:xfrm>
      </p:grpSpPr>
      <p:sp>
        <p:nvSpPr>
          <p:cNvPr id="38" name="Google Shape;38;p5"/>
          <p:cNvSpPr txBox="1">
            <a:spLocks noGrp="1"/>
          </p:cNvSpPr>
          <p:nvPr>
            <p:ph type="ctrTitle"/>
          </p:nvPr>
        </p:nvSpPr>
        <p:spPr>
          <a:xfrm>
            <a:off x="3870900" y="376498"/>
            <a:ext cx="3867300" cy="20541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800"/>
              <a:buNone/>
              <a:defRPr/>
            </a:lvl1pPr>
            <a:lvl2pPr lvl="1" algn="r" rtl="0">
              <a:spcBef>
                <a:spcPts val="0"/>
              </a:spcBef>
              <a:spcAft>
                <a:spcPts val="0"/>
              </a:spcAft>
              <a:buSzPts val="1600"/>
              <a:buNone/>
              <a:defRPr sz="1600"/>
            </a:lvl2pPr>
            <a:lvl3pPr lvl="2" algn="r" rtl="0">
              <a:spcBef>
                <a:spcPts val="0"/>
              </a:spcBef>
              <a:spcAft>
                <a:spcPts val="0"/>
              </a:spcAft>
              <a:buSzPts val="1600"/>
              <a:buNone/>
              <a:defRPr sz="1600"/>
            </a:lvl3pPr>
            <a:lvl4pPr lvl="3" algn="r" rtl="0">
              <a:spcBef>
                <a:spcPts val="0"/>
              </a:spcBef>
              <a:spcAft>
                <a:spcPts val="0"/>
              </a:spcAft>
              <a:buSzPts val="1600"/>
              <a:buNone/>
              <a:defRPr sz="1600"/>
            </a:lvl4pPr>
            <a:lvl5pPr lvl="4" algn="r" rtl="0">
              <a:spcBef>
                <a:spcPts val="0"/>
              </a:spcBef>
              <a:spcAft>
                <a:spcPts val="0"/>
              </a:spcAft>
              <a:buSzPts val="1600"/>
              <a:buNone/>
              <a:defRPr sz="1600"/>
            </a:lvl5pPr>
            <a:lvl6pPr lvl="5" algn="r" rtl="0">
              <a:spcBef>
                <a:spcPts val="0"/>
              </a:spcBef>
              <a:spcAft>
                <a:spcPts val="0"/>
              </a:spcAft>
              <a:buSzPts val="1600"/>
              <a:buNone/>
              <a:defRPr sz="1600"/>
            </a:lvl6pPr>
            <a:lvl7pPr lvl="6" algn="r" rtl="0">
              <a:spcBef>
                <a:spcPts val="0"/>
              </a:spcBef>
              <a:spcAft>
                <a:spcPts val="0"/>
              </a:spcAft>
              <a:buSzPts val="1600"/>
              <a:buNone/>
              <a:defRPr sz="1600"/>
            </a:lvl7pPr>
            <a:lvl8pPr lvl="7" algn="r" rtl="0">
              <a:spcBef>
                <a:spcPts val="0"/>
              </a:spcBef>
              <a:spcAft>
                <a:spcPts val="0"/>
              </a:spcAft>
              <a:buSzPts val="1600"/>
              <a:buNone/>
              <a:defRPr sz="1600"/>
            </a:lvl8pPr>
            <a:lvl9pPr lvl="8" algn="r" rtl="0">
              <a:spcBef>
                <a:spcPts val="0"/>
              </a:spcBef>
              <a:spcAft>
                <a:spcPts val="0"/>
              </a:spcAft>
              <a:buSzPts val="1600"/>
              <a:buNone/>
              <a:defRPr sz="1600"/>
            </a:lvl9pPr>
          </a:lstStyle>
          <a:p>
            <a:endParaRPr/>
          </a:p>
        </p:txBody>
      </p:sp>
      <p:sp>
        <p:nvSpPr>
          <p:cNvPr id="39" name="Google Shape;39;p5"/>
          <p:cNvSpPr txBox="1">
            <a:spLocks noGrp="1"/>
          </p:cNvSpPr>
          <p:nvPr>
            <p:ph type="subTitle" idx="1"/>
          </p:nvPr>
        </p:nvSpPr>
        <p:spPr>
          <a:xfrm>
            <a:off x="4754950" y="2314225"/>
            <a:ext cx="2983200" cy="1784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200"/>
              <a:buNone/>
              <a:defRPr/>
            </a:lvl1pPr>
            <a:lvl2pPr lvl="1" algn="r" rtl="0">
              <a:lnSpc>
                <a:spcPct val="100000"/>
              </a:lnSpc>
              <a:spcBef>
                <a:spcPts val="0"/>
              </a:spcBef>
              <a:spcAft>
                <a:spcPts val="0"/>
              </a:spcAft>
              <a:buSzPts val="1200"/>
              <a:buNone/>
              <a:defRPr/>
            </a:lvl2pPr>
            <a:lvl3pPr lvl="2" algn="r" rtl="0">
              <a:lnSpc>
                <a:spcPct val="100000"/>
              </a:lnSpc>
              <a:spcBef>
                <a:spcPts val="0"/>
              </a:spcBef>
              <a:spcAft>
                <a:spcPts val="0"/>
              </a:spcAft>
              <a:buSzPts val="1200"/>
              <a:buNone/>
              <a:defRPr/>
            </a:lvl3pPr>
            <a:lvl4pPr lvl="3" algn="r" rtl="0">
              <a:lnSpc>
                <a:spcPct val="100000"/>
              </a:lnSpc>
              <a:spcBef>
                <a:spcPts val="0"/>
              </a:spcBef>
              <a:spcAft>
                <a:spcPts val="0"/>
              </a:spcAft>
              <a:buSzPts val="1200"/>
              <a:buNone/>
              <a:defRPr/>
            </a:lvl4pPr>
            <a:lvl5pPr lvl="4" algn="r" rtl="0">
              <a:lnSpc>
                <a:spcPct val="100000"/>
              </a:lnSpc>
              <a:spcBef>
                <a:spcPts val="0"/>
              </a:spcBef>
              <a:spcAft>
                <a:spcPts val="0"/>
              </a:spcAft>
              <a:buSzPts val="1200"/>
              <a:buNone/>
              <a:defRPr/>
            </a:lvl5pPr>
            <a:lvl6pPr lvl="5" algn="r" rtl="0">
              <a:lnSpc>
                <a:spcPct val="100000"/>
              </a:lnSpc>
              <a:spcBef>
                <a:spcPts val="0"/>
              </a:spcBef>
              <a:spcAft>
                <a:spcPts val="0"/>
              </a:spcAft>
              <a:buSzPts val="1200"/>
              <a:buNone/>
              <a:defRPr/>
            </a:lvl6pPr>
            <a:lvl7pPr lvl="6" algn="r" rtl="0">
              <a:lnSpc>
                <a:spcPct val="100000"/>
              </a:lnSpc>
              <a:spcBef>
                <a:spcPts val="0"/>
              </a:spcBef>
              <a:spcAft>
                <a:spcPts val="0"/>
              </a:spcAft>
              <a:buSzPts val="1200"/>
              <a:buNone/>
              <a:defRPr/>
            </a:lvl7pPr>
            <a:lvl8pPr lvl="7" algn="r" rtl="0">
              <a:lnSpc>
                <a:spcPct val="100000"/>
              </a:lnSpc>
              <a:spcBef>
                <a:spcPts val="0"/>
              </a:spcBef>
              <a:spcAft>
                <a:spcPts val="0"/>
              </a:spcAft>
              <a:buSzPts val="1200"/>
              <a:buNone/>
              <a:defRPr/>
            </a:lvl8pPr>
            <a:lvl9pPr lvl="8" algn="r" rtl="0">
              <a:lnSpc>
                <a:spcPct val="100000"/>
              </a:lnSpc>
              <a:spcBef>
                <a:spcPts val="0"/>
              </a:spcBef>
              <a:spcAft>
                <a:spcPts val="0"/>
              </a:spcAft>
              <a:buSzPts val="12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Headline design 1">
  <p:cSld name="CUSTOM_7_2">
    <p:spTree>
      <p:nvGrpSpPr>
        <p:cNvPr id="1" name="Shape 40"/>
        <p:cNvGrpSpPr/>
        <p:nvPr/>
      </p:nvGrpSpPr>
      <p:grpSpPr>
        <a:xfrm>
          <a:off x="0" y="0"/>
          <a:ext cx="0" cy="0"/>
          <a:chOff x="0" y="0"/>
          <a:chExt cx="0" cy="0"/>
        </a:xfrm>
      </p:grpSpPr>
      <p:sp>
        <p:nvSpPr>
          <p:cNvPr id="41" name="Google Shape;41;p6"/>
          <p:cNvSpPr txBox="1">
            <a:spLocks noGrp="1"/>
          </p:cNvSpPr>
          <p:nvPr>
            <p:ph type="ctrTitle"/>
          </p:nvPr>
        </p:nvSpPr>
        <p:spPr>
          <a:xfrm flipH="1">
            <a:off x="4101725" y="2243225"/>
            <a:ext cx="2755800" cy="19212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CCCCCC"/>
              </a:buClr>
              <a:buSzPts val="3600"/>
              <a:buNone/>
              <a:defRPr sz="3600">
                <a:solidFill>
                  <a:srgbClr val="CCCCCC"/>
                </a:solidFill>
              </a:defRPr>
            </a:lvl1pPr>
            <a:lvl2pPr lvl="1" rtl="0">
              <a:spcBef>
                <a:spcPts val="0"/>
              </a:spcBef>
              <a:spcAft>
                <a:spcPts val="0"/>
              </a:spcAft>
              <a:buClr>
                <a:srgbClr val="CCCCCC"/>
              </a:buClr>
              <a:buSzPts val="6500"/>
              <a:buNone/>
              <a:defRPr sz="6500">
                <a:solidFill>
                  <a:srgbClr val="CCCCCC"/>
                </a:solidFill>
              </a:defRPr>
            </a:lvl2pPr>
            <a:lvl3pPr lvl="2" rtl="0">
              <a:spcBef>
                <a:spcPts val="0"/>
              </a:spcBef>
              <a:spcAft>
                <a:spcPts val="0"/>
              </a:spcAft>
              <a:buClr>
                <a:srgbClr val="CCCCCC"/>
              </a:buClr>
              <a:buSzPts val="6500"/>
              <a:buNone/>
              <a:defRPr sz="6500">
                <a:solidFill>
                  <a:srgbClr val="CCCCCC"/>
                </a:solidFill>
              </a:defRPr>
            </a:lvl3pPr>
            <a:lvl4pPr lvl="3" rtl="0">
              <a:spcBef>
                <a:spcPts val="0"/>
              </a:spcBef>
              <a:spcAft>
                <a:spcPts val="0"/>
              </a:spcAft>
              <a:buClr>
                <a:srgbClr val="CCCCCC"/>
              </a:buClr>
              <a:buSzPts val="6500"/>
              <a:buNone/>
              <a:defRPr sz="6500">
                <a:solidFill>
                  <a:srgbClr val="CCCCCC"/>
                </a:solidFill>
              </a:defRPr>
            </a:lvl4pPr>
            <a:lvl5pPr lvl="4" rtl="0">
              <a:spcBef>
                <a:spcPts val="0"/>
              </a:spcBef>
              <a:spcAft>
                <a:spcPts val="0"/>
              </a:spcAft>
              <a:buClr>
                <a:srgbClr val="CCCCCC"/>
              </a:buClr>
              <a:buSzPts val="6500"/>
              <a:buNone/>
              <a:defRPr sz="6500">
                <a:solidFill>
                  <a:srgbClr val="CCCCCC"/>
                </a:solidFill>
              </a:defRPr>
            </a:lvl5pPr>
            <a:lvl6pPr lvl="5" rtl="0">
              <a:spcBef>
                <a:spcPts val="0"/>
              </a:spcBef>
              <a:spcAft>
                <a:spcPts val="0"/>
              </a:spcAft>
              <a:buClr>
                <a:srgbClr val="CCCCCC"/>
              </a:buClr>
              <a:buSzPts val="6500"/>
              <a:buNone/>
              <a:defRPr sz="6500">
                <a:solidFill>
                  <a:srgbClr val="CCCCCC"/>
                </a:solidFill>
              </a:defRPr>
            </a:lvl6pPr>
            <a:lvl7pPr lvl="6" rtl="0">
              <a:spcBef>
                <a:spcPts val="0"/>
              </a:spcBef>
              <a:spcAft>
                <a:spcPts val="0"/>
              </a:spcAft>
              <a:buClr>
                <a:srgbClr val="CCCCCC"/>
              </a:buClr>
              <a:buSzPts val="6500"/>
              <a:buNone/>
              <a:defRPr sz="6500">
                <a:solidFill>
                  <a:srgbClr val="CCCCCC"/>
                </a:solidFill>
              </a:defRPr>
            </a:lvl7pPr>
            <a:lvl8pPr lvl="7" rtl="0">
              <a:spcBef>
                <a:spcPts val="0"/>
              </a:spcBef>
              <a:spcAft>
                <a:spcPts val="0"/>
              </a:spcAft>
              <a:buClr>
                <a:srgbClr val="CCCCCC"/>
              </a:buClr>
              <a:buSzPts val="6500"/>
              <a:buNone/>
              <a:defRPr sz="6500">
                <a:solidFill>
                  <a:srgbClr val="CCCCCC"/>
                </a:solidFill>
              </a:defRPr>
            </a:lvl8pPr>
            <a:lvl9pPr lvl="8" rtl="0">
              <a:spcBef>
                <a:spcPts val="0"/>
              </a:spcBef>
              <a:spcAft>
                <a:spcPts val="0"/>
              </a:spcAft>
              <a:buClr>
                <a:srgbClr val="CCCCCC"/>
              </a:buClr>
              <a:buSzPts val="6500"/>
              <a:buNone/>
              <a:defRPr sz="6500">
                <a:solidFill>
                  <a:srgbClr val="CCCCCC"/>
                </a:solidFill>
              </a:defRPr>
            </a:lvl9pPr>
          </a:lstStyle>
          <a:p>
            <a:endParaRPr/>
          </a:p>
        </p:txBody>
      </p:sp>
      <p:sp>
        <p:nvSpPr>
          <p:cNvPr id="42" name="Google Shape;42;p6"/>
          <p:cNvSpPr txBox="1">
            <a:spLocks noGrp="1"/>
          </p:cNvSpPr>
          <p:nvPr>
            <p:ph type="title" idx="2" hasCustomPrompt="1"/>
          </p:nvPr>
        </p:nvSpPr>
        <p:spPr>
          <a:xfrm flipH="1">
            <a:off x="-746050" y="2419325"/>
            <a:ext cx="4488300" cy="16224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CCCCCC"/>
              </a:buClr>
              <a:buSzPts val="16000"/>
              <a:buNone/>
              <a:defRPr sz="16000">
                <a:solidFill>
                  <a:srgbClr val="CCCCCC"/>
                </a:solidFill>
              </a:defRPr>
            </a:lvl1pPr>
            <a:lvl2pPr lvl="1"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9pPr>
          </a:lstStyle>
          <a:p>
            <a:r>
              <a:t>xx%</a:t>
            </a:r>
          </a:p>
        </p:txBody>
      </p:sp>
      <p:sp>
        <p:nvSpPr>
          <p:cNvPr id="43" name="Google Shape;43;p6"/>
          <p:cNvSpPr/>
          <p:nvPr/>
        </p:nvSpPr>
        <p:spPr>
          <a:xfrm>
            <a:off x="2522400" y="753125"/>
            <a:ext cx="4099200" cy="3583200"/>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CCCCCC"/>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design + subtitle">
  <p:cSld name="CUSTOM_15">
    <p:spTree>
      <p:nvGrpSpPr>
        <p:cNvPr id="1" name="Shape 44"/>
        <p:cNvGrpSpPr/>
        <p:nvPr/>
      </p:nvGrpSpPr>
      <p:grpSpPr>
        <a:xfrm>
          <a:off x="0" y="0"/>
          <a:ext cx="0" cy="0"/>
          <a:chOff x="0" y="0"/>
          <a:chExt cx="0" cy="0"/>
        </a:xfrm>
      </p:grpSpPr>
      <p:sp>
        <p:nvSpPr>
          <p:cNvPr id="45" name="Google Shape;45;p7"/>
          <p:cNvSpPr txBox="1">
            <a:spLocks noGrp="1"/>
          </p:cNvSpPr>
          <p:nvPr>
            <p:ph type="subTitle" idx="1"/>
          </p:nvPr>
        </p:nvSpPr>
        <p:spPr>
          <a:xfrm>
            <a:off x="3531568" y="3311625"/>
            <a:ext cx="4981800" cy="367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rgbClr val="CCCCCC"/>
              </a:buClr>
              <a:buSzPts val="1000"/>
              <a:buNone/>
              <a:defRPr sz="1000">
                <a:solidFill>
                  <a:srgbClr val="CCCCCC"/>
                </a:solidFill>
              </a:defRPr>
            </a:lvl1pPr>
            <a:lvl2pPr lvl="1" algn="r" rtl="0">
              <a:lnSpc>
                <a:spcPct val="100000"/>
              </a:lnSpc>
              <a:spcBef>
                <a:spcPts val="0"/>
              </a:spcBef>
              <a:spcAft>
                <a:spcPts val="0"/>
              </a:spcAft>
              <a:buClr>
                <a:srgbClr val="CCCCCC"/>
              </a:buClr>
              <a:buSzPts val="1000"/>
              <a:buNone/>
              <a:defRPr sz="1000">
                <a:solidFill>
                  <a:srgbClr val="CCCCCC"/>
                </a:solidFill>
              </a:defRPr>
            </a:lvl2pPr>
            <a:lvl3pPr lvl="2" algn="r" rtl="0">
              <a:lnSpc>
                <a:spcPct val="100000"/>
              </a:lnSpc>
              <a:spcBef>
                <a:spcPts val="0"/>
              </a:spcBef>
              <a:spcAft>
                <a:spcPts val="0"/>
              </a:spcAft>
              <a:buClr>
                <a:srgbClr val="CCCCCC"/>
              </a:buClr>
              <a:buSzPts val="1000"/>
              <a:buNone/>
              <a:defRPr sz="1000">
                <a:solidFill>
                  <a:srgbClr val="CCCCCC"/>
                </a:solidFill>
              </a:defRPr>
            </a:lvl3pPr>
            <a:lvl4pPr lvl="3" algn="r" rtl="0">
              <a:lnSpc>
                <a:spcPct val="100000"/>
              </a:lnSpc>
              <a:spcBef>
                <a:spcPts val="0"/>
              </a:spcBef>
              <a:spcAft>
                <a:spcPts val="0"/>
              </a:spcAft>
              <a:buClr>
                <a:srgbClr val="CCCCCC"/>
              </a:buClr>
              <a:buSzPts val="1000"/>
              <a:buNone/>
              <a:defRPr sz="1000">
                <a:solidFill>
                  <a:srgbClr val="CCCCCC"/>
                </a:solidFill>
              </a:defRPr>
            </a:lvl4pPr>
            <a:lvl5pPr lvl="4" algn="r" rtl="0">
              <a:lnSpc>
                <a:spcPct val="100000"/>
              </a:lnSpc>
              <a:spcBef>
                <a:spcPts val="0"/>
              </a:spcBef>
              <a:spcAft>
                <a:spcPts val="0"/>
              </a:spcAft>
              <a:buClr>
                <a:srgbClr val="CCCCCC"/>
              </a:buClr>
              <a:buSzPts val="1000"/>
              <a:buNone/>
              <a:defRPr sz="1000">
                <a:solidFill>
                  <a:srgbClr val="CCCCCC"/>
                </a:solidFill>
              </a:defRPr>
            </a:lvl5pPr>
            <a:lvl6pPr lvl="5" algn="r" rtl="0">
              <a:lnSpc>
                <a:spcPct val="100000"/>
              </a:lnSpc>
              <a:spcBef>
                <a:spcPts val="0"/>
              </a:spcBef>
              <a:spcAft>
                <a:spcPts val="0"/>
              </a:spcAft>
              <a:buClr>
                <a:srgbClr val="CCCCCC"/>
              </a:buClr>
              <a:buSzPts val="1000"/>
              <a:buNone/>
              <a:defRPr sz="1000">
                <a:solidFill>
                  <a:srgbClr val="CCCCCC"/>
                </a:solidFill>
              </a:defRPr>
            </a:lvl6pPr>
            <a:lvl7pPr lvl="6" algn="r" rtl="0">
              <a:lnSpc>
                <a:spcPct val="100000"/>
              </a:lnSpc>
              <a:spcBef>
                <a:spcPts val="0"/>
              </a:spcBef>
              <a:spcAft>
                <a:spcPts val="0"/>
              </a:spcAft>
              <a:buClr>
                <a:srgbClr val="CCCCCC"/>
              </a:buClr>
              <a:buSzPts val="1000"/>
              <a:buNone/>
              <a:defRPr sz="1000">
                <a:solidFill>
                  <a:srgbClr val="CCCCCC"/>
                </a:solidFill>
              </a:defRPr>
            </a:lvl7pPr>
            <a:lvl8pPr lvl="7" algn="r" rtl="0">
              <a:lnSpc>
                <a:spcPct val="100000"/>
              </a:lnSpc>
              <a:spcBef>
                <a:spcPts val="0"/>
              </a:spcBef>
              <a:spcAft>
                <a:spcPts val="0"/>
              </a:spcAft>
              <a:buClr>
                <a:srgbClr val="CCCCCC"/>
              </a:buClr>
              <a:buSzPts val="1000"/>
              <a:buNone/>
              <a:defRPr sz="1000">
                <a:solidFill>
                  <a:srgbClr val="CCCCCC"/>
                </a:solidFill>
              </a:defRPr>
            </a:lvl8pPr>
            <a:lvl9pPr lvl="8" algn="r" rtl="0">
              <a:lnSpc>
                <a:spcPct val="100000"/>
              </a:lnSpc>
              <a:spcBef>
                <a:spcPts val="0"/>
              </a:spcBef>
              <a:spcAft>
                <a:spcPts val="0"/>
              </a:spcAft>
              <a:buClr>
                <a:srgbClr val="CCCCCC"/>
              </a:buClr>
              <a:buSzPts val="1000"/>
              <a:buNone/>
              <a:defRPr sz="1000">
                <a:solidFill>
                  <a:srgbClr val="CCCCCC"/>
                </a:solidFill>
              </a:defRPr>
            </a:lvl9pPr>
          </a:lstStyle>
          <a:p>
            <a:endParaRPr/>
          </a:p>
        </p:txBody>
      </p:sp>
      <p:sp>
        <p:nvSpPr>
          <p:cNvPr id="46" name="Google Shape;46;p7"/>
          <p:cNvSpPr txBox="1">
            <a:spLocks noGrp="1"/>
          </p:cNvSpPr>
          <p:nvPr>
            <p:ph type="ctrTitle"/>
          </p:nvPr>
        </p:nvSpPr>
        <p:spPr>
          <a:xfrm>
            <a:off x="723600" y="470625"/>
            <a:ext cx="1497600" cy="9462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lums 2">
  <p:cSld name="TITLE_ONLY_3">
    <p:spTree>
      <p:nvGrpSpPr>
        <p:cNvPr id="1" name="Shape 64"/>
        <p:cNvGrpSpPr/>
        <p:nvPr/>
      </p:nvGrpSpPr>
      <p:grpSpPr>
        <a:xfrm>
          <a:off x="0" y="0"/>
          <a:ext cx="0" cy="0"/>
          <a:chOff x="0" y="0"/>
          <a:chExt cx="0" cy="0"/>
        </a:xfrm>
      </p:grpSpPr>
      <p:sp>
        <p:nvSpPr>
          <p:cNvPr id="65" name="Google Shape;65;p10"/>
          <p:cNvSpPr txBox="1">
            <a:spLocks noGrp="1"/>
          </p:cNvSpPr>
          <p:nvPr>
            <p:ph type="ctrTitle"/>
          </p:nvPr>
        </p:nvSpPr>
        <p:spPr>
          <a:xfrm>
            <a:off x="-539012" y="2132593"/>
            <a:ext cx="4567800" cy="9462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400"/>
              <a:buNone/>
              <a:defRPr sz="2400"/>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endParaRPr/>
          </a:p>
        </p:txBody>
      </p:sp>
      <p:sp>
        <p:nvSpPr>
          <p:cNvPr id="66" name="Google Shape;66;p10"/>
          <p:cNvSpPr txBox="1">
            <a:spLocks noGrp="1"/>
          </p:cNvSpPr>
          <p:nvPr>
            <p:ph type="subTitle" idx="1"/>
          </p:nvPr>
        </p:nvSpPr>
        <p:spPr>
          <a:xfrm>
            <a:off x="1231588" y="3202043"/>
            <a:ext cx="2797200" cy="1112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000"/>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67" name="Google Shape;67;p10"/>
          <p:cNvSpPr txBox="1">
            <a:spLocks noGrp="1"/>
          </p:cNvSpPr>
          <p:nvPr>
            <p:ph type="subTitle" idx="2"/>
          </p:nvPr>
        </p:nvSpPr>
        <p:spPr>
          <a:xfrm>
            <a:off x="5115470" y="3202043"/>
            <a:ext cx="2797200" cy="111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68" name="Google Shape;68;p10"/>
          <p:cNvSpPr txBox="1">
            <a:spLocks noGrp="1"/>
          </p:cNvSpPr>
          <p:nvPr>
            <p:ph type="ctrTitle" idx="3"/>
          </p:nvPr>
        </p:nvSpPr>
        <p:spPr>
          <a:xfrm>
            <a:off x="5115470" y="2132593"/>
            <a:ext cx="4587300" cy="946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Headline design 2">
  <p:cSld name="CUSTOM_18">
    <p:spTree>
      <p:nvGrpSpPr>
        <p:cNvPr id="1" name="Shape 69"/>
        <p:cNvGrpSpPr/>
        <p:nvPr/>
      </p:nvGrpSpPr>
      <p:grpSpPr>
        <a:xfrm>
          <a:off x="0" y="0"/>
          <a:ext cx="0" cy="0"/>
          <a:chOff x="0" y="0"/>
          <a:chExt cx="0" cy="0"/>
        </a:xfrm>
      </p:grpSpPr>
      <p:sp>
        <p:nvSpPr>
          <p:cNvPr id="70" name="Google Shape;70;p11"/>
          <p:cNvSpPr/>
          <p:nvPr/>
        </p:nvSpPr>
        <p:spPr>
          <a:xfrm>
            <a:off x="2522400" y="753125"/>
            <a:ext cx="4099200" cy="3583200"/>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B7B7B7"/>
              </a:solidFill>
            </a:endParaRPr>
          </a:p>
        </p:txBody>
      </p:sp>
      <p:sp>
        <p:nvSpPr>
          <p:cNvPr id="71" name="Google Shape;71;p11"/>
          <p:cNvSpPr txBox="1">
            <a:spLocks noGrp="1"/>
          </p:cNvSpPr>
          <p:nvPr>
            <p:ph type="ctrTitle"/>
          </p:nvPr>
        </p:nvSpPr>
        <p:spPr>
          <a:xfrm flipH="1">
            <a:off x="2730125" y="2243225"/>
            <a:ext cx="2755800" cy="1921200"/>
          </a:xfrm>
          <a:prstGeom prst="rect">
            <a:avLst/>
          </a:prstGeom>
        </p:spPr>
        <p:txBody>
          <a:bodyPr spcFirstLastPara="1" wrap="square" lIns="91425" tIns="91425" rIns="91425" bIns="91425" anchor="b" anchorCtr="0">
            <a:noAutofit/>
          </a:bodyPr>
          <a:lstStyle>
            <a:lvl1pPr lvl="0" algn="r" rtl="0">
              <a:spcBef>
                <a:spcPts val="0"/>
              </a:spcBef>
              <a:spcAft>
                <a:spcPts val="0"/>
              </a:spcAft>
              <a:buClr>
                <a:srgbClr val="B7B7B7"/>
              </a:buClr>
              <a:buSzPts val="3600"/>
              <a:buNone/>
              <a:defRPr sz="3600">
                <a:solidFill>
                  <a:srgbClr val="B7B7B7"/>
                </a:solidFill>
              </a:defRPr>
            </a:lvl1pPr>
            <a:lvl2pPr lvl="1" algn="r" rtl="0">
              <a:spcBef>
                <a:spcPts val="0"/>
              </a:spcBef>
              <a:spcAft>
                <a:spcPts val="0"/>
              </a:spcAft>
              <a:buClr>
                <a:srgbClr val="B7B7B7"/>
              </a:buClr>
              <a:buSzPts val="6500"/>
              <a:buNone/>
              <a:defRPr sz="6500">
                <a:solidFill>
                  <a:srgbClr val="B7B7B7"/>
                </a:solidFill>
              </a:defRPr>
            </a:lvl2pPr>
            <a:lvl3pPr lvl="2" algn="r" rtl="0">
              <a:spcBef>
                <a:spcPts val="0"/>
              </a:spcBef>
              <a:spcAft>
                <a:spcPts val="0"/>
              </a:spcAft>
              <a:buClr>
                <a:srgbClr val="B7B7B7"/>
              </a:buClr>
              <a:buSzPts val="6500"/>
              <a:buNone/>
              <a:defRPr sz="6500">
                <a:solidFill>
                  <a:srgbClr val="B7B7B7"/>
                </a:solidFill>
              </a:defRPr>
            </a:lvl3pPr>
            <a:lvl4pPr lvl="3" algn="r" rtl="0">
              <a:spcBef>
                <a:spcPts val="0"/>
              </a:spcBef>
              <a:spcAft>
                <a:spcPts val="0"/>
              </a:spcAft>
              <a:buClr>
                <a:srgbClr val="B7B7B7"/>
              </a:buClr>
              <a:buSzPts val="6500"/>
              <a:buNone/>
              <a:defRPr sz="6500">
                <a:solidFill>
                  <a:srgbClr val="B7B7B7"/>
                </a:solidFill>
              </a:defRPr>
            </a:lvl4pPr>
            <a:lvl5pPr lvl="4" algn="r" rtl="0">
              <a:spcBef>
                <a:spcPts val="0"/>
              </a:spcBef>
              <a:spcAft>
                <a:spcPts val="0"/>
              </a:spcAft>
              <a:buClr>
                <a:srgbClr val="B7B7B7"/>
              </a:buClr>
              <a:buSzPts val="6500"/>
              <a:buNone/>
              <a:defRPr sz="6500">
                <a:solidFill>
                  <a:srgbClr val="B7B7B7"/>
                </a:solidFill>
              </a:defRPr>
            </a:lvl5pPr>
            <a:lvl6pPr lvl="5" algn="r" rtl="0">
              <a:spcBef>
                <a:spcPts val="0"/>
              </a:spcBef>
              <a:spcAft>
                <a:spcPts val="0"/>
              </a:spcAft>
              <a:buClr>
                <a:srgbClr val="B7B7B7"/>
              </a:buClr>
              <a:buSzPts val="6500"/>
              <a:buNone/>
              <a:defRPr sz="6500">
                <a:solidFill>
                  <a:srgbClr val="B7B7B7"/>
                </a:solidFill>
              </a:defRPr>
            </a:lvl6pPr>
            <a:lvl7pPr lvl="6" algn="r" rtl="0">
              <a:spcBef>
                <a:spcPts val="0"/>
              </a:spcBef>
              <a:spcAft>
                <a:spcPts val="0"/>
              </a:spcAft>
              <a:buClr>
                <a:srgbClr val="B7B7B7"/>
              </a:buClr>
              <a:buSzPts val="6500"/>
              <a:buNone/>
              <a:defRPr sz="6500">
                <a:solidFill>
                  <a:srgbClr val="B7B7B7"/>
                </a:solidFill>
              </a:defRPr>
            </a:lvl7pPr>
            <a:lvl8pPr lvl="7" algn="r" rtl="0">
              <a:spcBef>
                <a:spcPts val="0"/>
              </a:spcBef>
              <a:spcAft>
                <a:spcPts val="0"/>
              </a:spcAft>
              <a:buClr>
                <a:srgbClr val="B7B7B7"/>
              </a:buClr>
              <a:buSzPts val="6500"/>
              <a:buNone/>
              <a:defRPr sz="6500">
                <a:solidFill>
                  <a:srgbClr val="B7B7B7"/>
                </a:solidFill>
              </a:defRPr>
            </a:lvl8pPr>
            <a:lvl9pPr lvl="8" algn="r" rtl="0">
              <a:spcBef>
                <a:spcPts val="0"/>
              </a:spcBef>
              <a:spcAft>
                <a:spcPts val="0"/>
              </a:spcAft>
              <a:buClr>
                <a:srgbClr val="B7B7B7"/>
              </a:buClr>
              <a:buSzPts val="6500"/>
              <a:buNone/>
              <a:defRPr sz="6500">
                <a:solidFill>
                  <a:srgbClr val="B7B7B7"/>
                </a:solidFill>
              </a:defRPr>
            </a:lvl9pPr>
          </a:lstStyle>
          <a:p>
            <a:endParaRPr/>
          </a:p>
        </p:txBody>
      </p:sp>
      <p:sp>
        <p:nvSpPr>
          <p:cNvPr id="72" name="Google Shape;72;p11"/>
          <p:cNvSpPr txBox="1">
            <a:spLocks noGrp="1"/>
          </p:cNvSpPr>
          <p:nvPr>
            <p:ph type="title" idx="2" hasCustomPrompt="1"/>
          </p:nvPr>
        </p:nvSpPr>
        <p:spPr>
          <a:xfrm flipH="1">
            <a:off x="3514050" y="2419325"/>
            <a:ext cx="4488300" cy="16224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B7B7B7"/>
              </a:buClr>
              <a:buSzPts val="16000"/>
              <a:buNone/>
              <a:defRPr sz="16000">
                <a:solidFill>
                  <a:srgbClr val="B7B7B7"/>
                </a:solidFill>
              </a:defRPr>
            </a:lvl1pPr>
            <a:lvl2pPr lvl="1" rtl="0">
              <a:spcBef>
                <a:spcPts val="0"/>
              </a:spcBef>
              <a:spcAft>
                <a:spcPts val="0"/>
              </a:spcAft>
              <a:buClr>
                <a:srgbClr val="B7B7B7"/>
              </a:buClr>
              <a:buSzPts val="14000"/>
              <a:buFont typeface="Fira Sans Extra Condensed Medium"/>
              <a:buNone/>
              <a:defRPr sz="14000">
                <a:solidFill>
                  <a:srgbClr val="B7B7B7"/>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B7B7B7"/>
              </a:buClr>
              <a:buSzPts val="14000"/>
              <a:buFont typeface="Fira Sans Extra Condensed Medium"/>
              <a:buNone/>
              <a:defRPr sz="14000">
                <a:solidFill>
                  <a:srgbClr val="B7B7B7"/>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B7B7B7"/>
              </a:buClr>
              <a:buSzPts val="14000"/>
              <a:buFont typeface="Fira Sans Extra Condensed Medium"/>
              <a:buNone/>
              <a:defRPr sz="14000">
                <a:solidFill>
                  <a:srgbClr val="B7B7B7"/>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B7B7B7"/>
              </a:buClr>
              <a:buSzPts val="14000"/>
              <a:buFont typeface="Fira Sans Extra Condensed Medium"/>
              <a:buNone/>
              <a:defRPr sz="14000">
                <a:solidFill>
                  <a:srgbClr val="B7B7B7"/>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B7B7B7"/>
              </a:buClr>
              <a:buSzPts val="14000"/>
              <a:buFont typeface="Fira Sans Extra Condensed Medium"/>
              <a:buNone/>
              <a:defRPr sz="14000">
                <a:solidFill>
                  <a:srgbClr val="B7B7B7"/>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B7B7B7"/>
              </a:buClr>
              <a:buSzPts val="14000"/>
              <a:buFont typeface="Fira Sans Extra Condensed Medium"/>
              <a:buNone/>
              <a:defRPr sz="14000">
                <a:solidFill>
                  <a:srgbClr val="B7B7B7"/>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B7B7B7"/>
              </a:buClr>
              <a:buSzPts val="14000"/>
              <a:buFont typeface="Fira Sans Extra Condensed Medium"/>
              <a:buNone/>
              <a:defRPr sz="14000">
                <a:solidFill>
                  <a:srgbClr val="B7B7B7"/>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B7B7B7"/>
              </a:buClr>
              <a:buSzPts val="14000"/>
              <a:buFont typeface="Fira Sans Extra Condensed Medium"/>
              <a:buNone/>
              <a:defRPr sz="14000">
                <a:solidFill>
                  <a:srgbClr val="B7B7B7"/>
                </a:solidFill>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design">
  <p:cSld name="CUSTOM_6_1_1">
    <p:spTree>
      <p:nvGrpSpPr>
        <p:cNvPr id="1" name="Shape 73"/>
        <p:cNvGrpSpPr/>
        <p:nvPr/>
      </p:nvGrpSpPr>
      <p:grpSpPr>
        <a:xfrm>
          <a:off x="0" y="0"/>
          <a:ext cx="0" cy="0"/>
          <a:chOff x="0" y="0"/>
          <a:chExt cx="0" cy="0"/>
        </a:xfrm>
      </p:grpSpPr>
      <p:sp>
        <p:nvSpPr>
          <p:cNvPr id="74" name="Google Shape;74;p12"/>
          <p:cNvSpPr txBox="1">
            <a:spLocks noGrp="1"/>
          </p:cNvSpPr>
          <p:nvPr>
            <p:ph type="ctrTitle"/>
          </p:nvPr>
        </p:nvSpPr>
        <p:spPr>
          <a:xfrm>
            <a:off x="723600" y="470625"/>
            <a:ext cx="1497600" cy="9462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1pPr>
            <a:lvl2pPr lvl="1"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2pPr>
            <a:lvl3pPr lvl="2"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3pPr>
            <a:lvl4pPr lvl="3"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4pPr>
            <a:lvl5pPr lvl="4"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5pPr>
            <a:lvl6pPr lvl="5"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6pPr>
            <a:lvl7pPr lvl="6"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7pPr>
            <a:lvl8pPr lvl="7"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8pPr>
            <a:lvl9pPr lvl="8"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04800" rtl="0">
              <a:lnSpc>
                <a:spcPct val="115000"/>
              </a:lnSpc>
              <a:spcBef>
                <a:spcPts val="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1pPr>
            <a:lvl2pPr marL="914400" lvl="1" indent="-304800" rtl="0">
              <a:lnSpc>
                <a:spcPct val="115000"/>
              </a:lnSpc>
              <a:spcBef>
                <a:spcPts val="160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2pPr>
            <a:lvl3pPr marL="1371600" lvl="2" indent="-304800" rtl="0">
              <a:lnSpc>
                <a:spcPct val="115000"/>
              </a:lnSpc>
              <a:spcBef>
                <a:spcPts val="160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3pPr>
            <a:lvl4pPr marL="1828800" lvl="3" indent="-304800" rtl="0">
              <a:lnSpc>
                <a:spcPct val="115000"/>
              </a:lnSpc>
              <a:spcBef>
                <a:spcPts val="160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4pPr>
            <a:lvl5pPr marL="2286000" lvl="4" indent="-304800" rtl="0">
              <a:lnSpc>
                <a:spcPct val="115000"/>
              </a:lnSpc>
              <a:spcBef>
                <a:spcPts val="160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5pPr>
            <a:lvl6pPr marL="2743200" lvl="5" indent="-304800" rtl="0">
              <a:lnSpc>
                <a:spcPct val="115000"/>
              </a:lnSpc>
              <a:spcBef>
                <a:spcPts val="160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6pPr>
            <a:lvl7pPr marL="3200400" lvl="6" indent="-304800" rtl="0">
              <a:lnSpc>
                <a:spcPct val="115000"/>
              </a:lnSpc>
              <a:spcBef>
                <a:spcPts val="160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7pPr>
            <a:lvl8pPr marL="3657600" lvl="7" indent="-304800" rtl="0">
              <a:lnSpc>
                <a:spcPct val="115000"/>
              </a:lnSpc>
              <a:spcBef>
                <a:spcPts val="1600"/>
              </a:spcBef>
              <a:spcAft>
                <a:spcPts val="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8pPr>
            <a:lvl9pPr marL="4114800" lvl="8" indent="-304800" rtl="0">
              <a:lnSpc>
                <a:spcPct val="115000"/>
              </a:lnSpc>
              <a:spcBef>
                <a:spcPts val="1600"/>
              </a:spcBef>
              <a:spcAft>
                <a:spcPts val="1600"/>
              </a:spcAft>
              <a:buClr>
                <a:schemeClr val="dk1"/>
              </a:buClr>
              <a:buSzPts val="1200"/>
              <a:buFont typeface="Open Sans Light"/>
              <a:buChar char="■"/>
              <a:defRPr sz="1200">
                <a:solidFill>
                  <a:schemeClr val="dk1"/>
                </a:solidFill>
                <a:latin typeface="Open Sans Light"/>
                <a:ea typeface="Open Sans Light"/>
                <a:cs typeface="Open Sans Light"/>
                <a:sym typeface="Open Sans Ligh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6" r:id="rId16"/>
    <p:sldLayoutId id="2147483669" r:id="rId17"/>
    <p:sldLayoutId id="2147483670" r:id="rId18"/>
  </p:sldLayoutIdLst>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rgbClr val="0E2A47"/>
        </a:solidFill>
        <a:effectLst/>
      </p:bgPr>
    </p:bg>
    <p:spTree>
      <p:nvGrpSpPr>
        <p:cNvPr id="1" name="Shape 132"/>
        <p:cNvGrpSpPr/>
        <p:nvPr/>
      </p:nvGrpSpPr>
      <p:grpSpPr>
        <a:xfrm>
          <a:off x="0" y="0"/>
          <a:ext cx="0" cy="0"/>
          <a:chOff x="0" y="0"/>
          <a:chExt cx="0" cy="0"/>
        </a:xfrm>
      </p:grpSpPr>
      <p:sp>
        <p:nvSpPr>
          <p:cNvPr id="133" name="Google Shape;133;p25"/>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134" name="Google Shape;134;p25"/>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71" r:id="rId1"/>
  </p:sldLayoutIdLst>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name="simple-light-2">
    <p:bg>
      <p:bgPr>
        <a:solidFill>
          <a:srgbClr val="0E2A47"/>
        </a:solidFill>
        <a:effectLst/>
      </p:bgPr>
    </p:bg>
    <p:spTree>
      <p:nvGrpSpPr>
        <p:cNvPr id="1" name="Shape 136"/>
        <p:cNvGrpSpPr/>
        <p:nvPr/>
      </p:nvGrpSpPr>
      <p:grpSpPr>
        <a:xfrm>
          <a:off x="0" y="0"/>
          <a:ext cx="0" cy="0"/>
          <a:chOff x="0" y="0"/>
          <a:chExt cx="0" cy="0"/>
        </a:xfrm>
      </p:grpSpPr>
      <p:sp>
        <p:nvSpPr>
          <p:cNvPr id="137" name="Google Shape;137;p27"/>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138" name="Google Shape;138;p27"/>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72" r:id="rId1"/>
  </p:sldLayoutIdLst>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3"/>
        <p:cNvGrpSpPr/>
        <p:nvPr/>
      </p:nvGrpSpPr>
      <p:grpSpPr>
        <a:xfrm>
          <a:off x="0" y="0"/>
          <a:ext cx="0" cy="0"/>
          <a:chOff x="0" y="0"/>
          <a:chExt cx="0" cy="0"/>
        </a:xfrm>
      </p:grpSpPr>
      <p:sp>
        <p:nvSpPr>
          <p:cNvPr id="144" name="Google Shape;144;p29"/>
          <p:cNvSpPr/>
          <p:nvPr/>
        </p:nvSpPr>
        <p:spPr>
          <a:xfrm rot="10800000">
            <a:off x="7897089" y="343629"/>
            <a:ext cx="805947" cy="788200"/>
          </a:xfrm>
          <a:custGeom>
            <a:avLst/>
            <a:gdLst/>
            <a:ahLst/>
            <a:cxnLst/>
            <a:rect l="l" t="t" r="r" b="b"/>
            <a:pathLst>
              <a:path w="38100" h="33051" extrusionOk="0">
                <a:moveTo>
                  <a:pt x="0" y="0"/>
                </a:moveTo>
                <a:lnTo>
                  <a:pt x="0" y="33051"/>
                </a:lnTo>
                <a:lnTo>
                  <a:pt x="38100" y="33051"/>
                </a:lnTo>
              </a:path>
            </a:pathLst>
          </a:custGeom>
          <a:noFill/>
          <a:ln w="9525" cap="flat" cmpd="sng">
            <a:solidFill>
              <a:srgbClr val="FFFFFF"/>
            </a:solidFill>
            <a:prstDash val="solid"/>
            <a:round/>
            <a:headEnd type="none" w="med" len="med"/>
            <a:tailEnd type="none" w="med" len="med"/>
          </a:ln>
        </p:spPr>
      </p:sp>
      <p:sp>
        <p:nvSpPr>
          <p:cNvPr id="145" name="Google Shape;145;p29"/>
          <p:cNvSpPr/>
          <p:nvPr/>
        </p:nvSpPr>
        <p:spPr>
          <a:xfrm>
            <a:off x="381075" y="3949313"/>
            <a:ext cx="952500" cy="826275"/>
          </a:xfrm>
          <a:custGeom>
            <a:avLst/>
            <a:gdLst/>
            <a:ahLst/>
            <a:cxnLst/>
            <a:rect l="l" t="t" r="r" b="b"/>
            <a:pathLst>
              <a:path w="38100" h="33051" extrusionOk="0">
                <a:moveTo>
                  <a:pt x="0" y="0"/>
                </a:moveTo>
                <a:lnTo>
                  <a:pt x="0" y="33051"/>
                </a:lnTo>
                <a:lnTo>
                  <a:pt x="38100" y="33051"/>
                </a:lnTo>
              </a:path>
            </a:pathLst>
          </a:custGeom>
          <a:noFill/>
          <a:ln w="9525" cap="flat" cmpd="sng">
            <a:solidFill>
              <a:schemeClr val="lt1"/>
            </a:solidFill>
            <a:prstDash val="solid"/>
            <a:round/>
            <a:headEnd type="none" w="med" len="med"/>
            <a:tailEnd type="none" w="med" len="med"/>
          </a:ln>
        </p:spPr>
      </p:sp>
      <p:sp>
        <p:nvSpPr>
          <p:cNvPr id="146" name="Google Shape;146;p29"/>
          <p:cNvSpPr txBox="1">
            <a:spLocks noGrp="1"/>
          </p:cNvSpPr>
          <p:nvPr>
            <p:ph type="subTitle" idx="1"/>
          </p:nvPr>
        </p:nvSpPr>
        <p:spPr>
          <a:xfrm>
            <a:off x="306457" y="4208319"/>
            <a:ext cx="4026553" cy="870153"/>
          </a:xfrm>
          <a:prstGeom prst="rect">
            <a:avLst/>
          </a:prstGeom>
        </p:spPr>
        <p:txBody>
          <a:bodyPr spcFirstLastPara="1" wrap="square" lIns="91425" tIns="91425" rIns="91425" bIns="91425" anchor="b" anchorCtr="0">
            <a:noAutofit/>
          </a:bodyPr>
          <a:lstStyle/>
          <a:p>
            <a:pPr marL="0" lvl="0" indent="0" algn="l"/>
            <a:r>
              <a:rPr lang="en-GB" sz="1100" dirty="0">
                <a:solidFill>
                  <a:schemeClr val="bg1"/>
                </a:solidFill>
              </a:rPr>
              <a:t>Name: </a:t>
            </a:r>
            <a:r>
              <a:rPr lang="en-GB" sz="1100" dirty="0" err="1">
                <a:solidFill>
                  <a:schemeClr val="bg1"/>
                </a:solidFill>
              </a:rPr>
              <a:t>Hossen</a:t>
            </a:r>
            <a:r>
              <a:rPr lang="en-GB" sz="1100" dirty="0">
                <a:solidFill>
                  <a:schemeClr val="bg1"/>
                </a:solidFill>
              </a:rPr>
              <a:t> Mohammed </a:t>
            </a:r>
            <a:r>
              <a:rPr lang="en-GB" sz="1100" dirty="0" err="1">
                <a:solidFill>
                  <a:schemeClr val="bg1"/>
                </a:solidFill>
              </a:rPr>
              <a:t>Aldarrat</a:t>
            </a:r>
            <a:r>
              <a:rPr lang="en-GB" sz="1100" dirty="0">
                <a:solidFill>
                  <a:schemeClr val="bg1"/>
                </a:solidFill>
              </a:rPr>
              <a:t> </a:t>
            </a:r>
          </a:p>
          <a:p>
            <a:pPr marL="0" lvl="0" indent="0" algn="l"/>
            <a:r>
              <a:rPr lang="en-GB" sz="1100" dirty="0">
                <a:solidFill>
                  <a:schemeClr val="bg1"/>
                </a:solidFill>
              </a:rPr>
              <a:t>ID: 3783                                                        </a:t>
            </a:r>
          </a:p>
          <a:p>
            <a:pPr marL="0" lvl="0" indent="0" algn="l"/>
            <a:r>
              <a:rPr lang="en-GB" sz="1100" dirty="0">
                <a:solidFill>
                  <a:schemeClr val="bg1"/>
                </a:solidFill>
              </a:rPr>
              <a:t>Email: </a:t>
            </a:r>
            <a:r>
              <a:rPr lang="en-GB" sz="1100" dirty="0" smtClean="0">
                <a:solidFill>
                  <a:schemeClr val="bg1"/>
                </a:solidFill>
              </a:rPr>
              <a:t>husayn_3783@limu.edu.</a:t>
            </a:r>
            <a:r>
              <a:rPr lang="en-US" sz="1100" dirty="0" err="1" smtClean="0">
                <a:solidFill>
                  <a:schemeClr val="bg1"/>
                </a:solidFill>
              </a:rPr>
              <a:t>ly</a:t>
            </a:r>
            <a:endParaRPr lang="en-GB" sz="1100" dirty="0">
              <a:solidFill>
                <a:schemeClr val="bg1"/>
              </a:solidFill>
            </a:endParaRPr>
          </a:p>
          <a:p>
            <a:pPr marL="0" lvl="0" indent="0" algn="ctr" rtl="0">
              <a:spcBef>
                <a:spcPts val="0"/>
              </a:spcBef>
              <a:spcAft>
                <a:spcPts val="0"/>
              </a:spcAft>
              <a:buNone/>
            </a:pPr>
            <a:endParaRPr dirty="0"/>
          </a:p>
        </p:txBody>
      </p:sp>
      <p:sp>
        <p:nvSpPr>
          <p:cNvPr id="147" name="Google Shape;147;p29"/>
          <p:cNvSpPr txBox="1">
            <a:spLocks noGrp="1"/>
          </p:cNvSpPr>
          <p:nvPr>
            <p:ph type="ctrTitle"/>
          </p:nvPr>
        </p:nvSpPr>
        <p:spPr>
          <a:xfrm>
            <a:off x="0" y="1131828"/>
            <a:ext cx="9071264" cy="2790313"/>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3200" dirty="0" smtClean="0">
                <a:solidFill>
                  <a:schemeClr val="lt1"/>
                </a:solidFill>
              </a:rPr>
              <a:t>The Differences </a:t>
            </a:r>
            <a:r>
              <a:rPr lang="en-US" sz="3200" dirty="0">
                <a:solidFill>
                  <a:schemeClr val="lt1"/>
                </a:solidFill>
              </a:rPr>
              <a:t>B</a:t>
            </a:r>
            <a:r>
              <a:rPr lang="en-US" sz="3200" dirty="0" smtClean="0">
                <a:solidFill>
                  <a:schemeClr val="lt1"/>
                </a:solidFill>
              </a:rPr>
              <a:t>etween Equity Theory and </a:t>
            </a:r>
            <a:r>
              <a:rPr lang="en-US" sz="3200" dirty="0">
                <a:solidFill>
                  <a:schemeClr val="lt1"/>
                </a:solidFill>
              </a:rPr>
              <a:t>S</a:t>
            </a:r>
            <a:r>
              <a:rPr lang="en-US" sz="3200" dirty="0" smtClean="0">
                <a:solidFill>
                  <a:schemeClr val="lt1"/>
                </a:solidFill>
              </a:rPr>
              <a:t>ocial </a:t>
            </a:r>
            <a:r>
              <a:rPr lang="en-US" sz="3200" dirty="0">
                <a:solidFill>
                  <a:schemeClr val="lt1"/>
                </a:solidFill>
              </a:rPr>
              <a:t>E</a:t>
            </a:r>
            <a:r>
              <a:rPr lang="en-US" sz="3200" dirty="0" smtClean="0">
                <a:solidFill>
                  <a:schemeClr val="lt1"/>
                </a:solidFill>
              </a:rPr>
              <a:t>xchange </a:t>
            </a:r>
            <a:r>
              <a:rPr lang="en-US" sz="3200" dirty="0">
                <a:solidFill>
                  <a:schemeClr val="lt1"/>
                </a:solidFill>
              </a:rPr>
              <a:t>T</a:t>
            </a:r>
            <a:r>
              <a:rPr lang="en-US" sz="3200" dirty="0" smtClean="0">
                <a:solidFill>
                  <a:schemeClr val="lt1"/>
                </a:solidFill>
              </a:rPr>
              <a:t>heory </a:t>
            </a:r>
            <a:endParaRPr sz="3200" dirty="0">
              <a:solidFill>
                <a:schemeClr val="lt1"/>
              </a:solidFill>
            </a:endParaRPr>
          </a:p>
        </p:txBody>
      </p:sp>
      <p:sp>
        <p:nvSpPr>
          <p:cNvPr id="2" name="مستطيل 1"/>
          <p:cNvSpPr/>
          <p:nvPr/>
        </p:nvSpPr>
        <p:spPr>
          <a:xfrm>
            <a:off x="1333575" y="142998"/>
            <a:ext cx="6702135" cy="707886"/>
          </a:xfrm>
          <a:prstGeom prst="rect">
            <a:avLst/>
          </a:prstGeom>
        </p:spPr>
        <p:txBody>
          <a:bodyPr wrap="square">
            <a:spAutoFit/>
          </a:bodyPr>
          <a:lstStyle/>
          <a:p>
            <a:r>
              <a:rPr lang="en-US" sz="1800" dirty="0" smtClean="0">
                <a:solidFill>
                  <a:schemeClr val="bg1"/>
                </a:solidFill>
              </a:rPr>
              <a:t>              </a:t>
            </a:r>
            <a:r>
              <a:rPr lang="en-US" sz="2000" dirty="0" smtClean="0">
                <a:solidFill>
                  <a:schemeClr val="bg1"/>
                </a:solidFill>
              </a:rPr>
              <a:t>Libyan </a:t>
            </a:r>
            <a:r>
              <a:rPr lang="en-US" sz="2000" dirty="0">
                <a:solidFill>
                  <a:schemeClr val="bg1"/>
                </a:solidFill>
              </a:rPr>
              <a:t>International Medical University  </a:t>
            </a:r>
            <a:br>
              <a:rPr lang="en-US" sz="2000" dirty="0">
                <a:solidFill>
                  <a:schemeClr val="bg1"/>
                </a:solidFill>
              </a:rPr>
            </a:br>
            <a:r>
              <a:rPr lang="en-US" sz="2000" dirty="0">
                <a:solidFill>
                  <a:schemeClr val="bg1"/>
                </a:solidFill>
              </a:rPr>
              <a:t>    </a:t>
            </a:r>
            <a:r>
              <a:rPr lang="en-US" sz="2000" dirty="0" smtClean="0">
                <a:solidFill>
                  <a:schemeClr val="bg1"/>
                </a:solidFill>
              </a:rPr>
              <a:t>            </a:t>
            </a:r>
            <a:r>
              <a:rPr lang="en-US" sz="2000" dirty="0">
                <a:solidFill>
                  <a:schemeClr val="bg1"/>
                </a:solidFill>
              </a:rPr>
              <a:t>Faculty of Business Administration </a:t>
            </a:r>
            <a:endParaRPr lang="ar-SA" sz="1800" dirty="0">
              <a:solidFill>
                <a:schemeClr val="bg1"/>
              </a:solidFill>
            </a:endParaRPr>
          </a:p>
        </p:txBody>
      </p:sp>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67792" y="361248"/>
            <a:ext cx="1435244" cy="733858"/>
          </a:xfrm>
          <a:prstGeom prst="rect">
            <a:avLst/>
          </a:prstGeom>
        </p:spPr>
      </p:pic>
      <p:pic>
        <p:nvPicPr>
          <p:cNvPr id="4" name="صورة 3"/>
          <p:cNvPicPr>
            <a:picLocks noChangeAspect="1"/>
          </p:cNvPicPr>
          <p:nvPr/>
        </p:nvPicPr>
        <p:blipFill>
          <a:blip r:embed="rId5"/>
          <a:stretch>
            <a:fillRect/>
          </a:stretch>
        </p:blipFill>
        <p:spPr>
          <a:xfrm rot="16200000">
            <a:off x="371191" y="341898"/>
            <a:ext cx="788200" cy="791661"/>
          </a:xfrm>
          <a:prstGeom prst="rect">
            <a:avLst/>
          </a:prstGeom>
        </p:spPr>
      </p:pic>
      <p:pic>
        <p:nvPicPr>
          <p:cNvPr id="5" name="صورة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1075" y="360506"/>
            <a:ext cx="1440057" cy="75296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7" name="Google Shape;177;p31"/>
          <p:cNvSpPr/>
          <p:nvPr/>
        </p:nvSpPr>
        <p:spPr>
          <a:xfrm flipH="1">
            <a:off x="620288" y="1332189"/>
            <a:ext cx="4790700" cy="2538300"/>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31"/>
          <p:cNvSpPr txBox="1">
            <a:spLocks noGrp="1"/>
          </p:cNvSpPr>
          <p:nvPr>
            <p:ph type="subTitle" idx="1"/>
          </p:nvPr>
        </p:nvSpPr>
        <p:spPr>
          <a:xfrm>
            <a:off x="324679" y="1533777"/>
            <a:ext cx="4635210" cy="4166755"/>
          </a:xfrm>
          <a:prstGeom prst="rect">
            <a:avLst/>
          </a:prstGeom>
        </p:spPr>
        <p:txBody>
          <a:bodyPr spcFirstLastPara="1" wrap="square" lIns="91425" tIns="91425" rIns="91425" bIns="91425" anchor="t" anchorCtr="0">
            <a:noAutofit/>
          </a:bodyPr>
          <a:lstStyle/>
          <a:p>
            <a:pPr marL="0" lvl="0" indent="0" algn="just"/>
            <a:r>
              <a:rPr lang="en-US" sz="1800" dirty="0"/>
              <a:t>The social exchange theory was initially developed by an American psychologist, George C. </a:t>
            </a:r>
            <a:r>
              <a:rPr lang="en-US" sz="1800" dirty="0" err="1"/>
              <a:t>Homans</a:t>
            </a:r>
            <a:r>
              <a:rPr lang="en-US" sz="1800" dirty="0"/>
              <a:t>. He mentioned this theory in his article titled “Social </a:t>
            </a:r>
            <a:r>
              <a:rPr lang="en-US" sz="1800" dirty="0" smtClean="0"/>
              <a:t>Behavior </a:t>
            </a:r>
            <a:r>
              <a:rPr lang="en-US" sz="1800" dirty="0"/>
              <a:t>as Exchange.”</a:t>
            </a:r>
            <a:endParaRPr sz="1800" dirty="0"/>
          </a:p>
        </p:txBody>
      </p:sp>
      <p:sp>
        <p:nvSpPr>
          <p:cNvPr id="179" name="Google Shape;179;p31"/>
          <p:cNvSpPr txBox="1">
            <a:spLocks noGrp="1"/>
          </p:cNvSpPr>
          <p:nvPr>
            <p:ph type="title"/>
          </p:nvPr>
        </p:nvSpPr>
        <p:spPr>
          <a:xfrm flipH="1">
            <a:off x="5632508" y="3617155"/>
            <a:ext cx="3289972" cy="1819825"/>
          </a:xfrm>
          <a:prstGeom prst="rect">
            <a:avLst/>
          </a:prstGeom>
        </p:spPr>
        <p:txBody>
          <a:bodyPr spcFirstLastPara="1" wrap="square" lIns="91425" tIns="91425" rIns="91425" bIns="91425" anchor="ctr" anchorCtr="0">
            <a:noAutofit/>
          </a:bodyPr>
          <a:lstStyle/>
          <a:p>
            <a:pPr lvl="0"/>
            <a:r>
              <a:rPr lang="en-GB" dirty="0">
                <a:solidFill>
                  <a:schemeClr val="tx1"/>
                </a:solidFill>
              </a:rPr>
              <a:t>George C. </a:t>
            </a:r>
            <a:r>
              <a:rPr lang="en-GB" dirty="0" err="1">
                <a:solidFill>
                  <a:schemeClr val="tx1"/>
                </a:solidFill>
              </a:rPr>
              <a:t>Homans</a:t>
            </a:r>
            <a:endParaRPr dirty="0">
              <a:solidFill>
                <a:schemeClr val="tx1"/>
              </a:solidFill>
            </a:endParaRPr>
          </a:p>
        </p:txBody>
      </p:sp>
      <p:pic>
        <p:nvPicPr>
          <p:cNvPr id="2" name="صورة 1"/>
          <p:cNvPicPr>
            <a:picLocks noChangeAspect="1"/>
          </p:cNvPicPr>
          <p:nvPr/>
        </p:nvPicPr>
        <p:blipFill>
          <a:blip r:embed="rId3"/>
          <a:stretch>
            <a:fillRect/>
          </a:stretch>
        </p:blipFill>
        <p:spPr>
          <a:xfrm>
            <a:off x="4884593" y="0"/>
            <a:ext cx="4259407" cy="3943225"/>
          </a:xfrm>
          <a:prstGeom prst="rect">
            <a:avLst/>
          </a:prstGeom>
        </p:spPr>
      </p:pic>
      <p:sp>
        <p:nvSpPr>
          <p:cNvPr id="6" name="مربع نص 5"/>
          <p:cNvSpPr txBox="1"/>
          <p:nvPr/>
        </p:nvSpPr>
        <p:spPr>
          <a:xfrm>
            <a:off x="8209825" y="-15329"/>
            <a:ext cx="934175" cy="584775"/>
          </a:xfrm>
          <a:prstGeom prst="rect">
            <a:avLst/>
          </a:prstGeom>
          <a:noFill/>
        </p:spPr>
        <p:txBody>
          <a:bodyPr wrap="square" rtlCol="1">
            <a:spAutoFit/>
          </a:bodyPr>
          <a:lstStyle/>
          <a:p>
            <a:r>
              <a:rPr lang="en-US" sz="3200" dirty="0" smtClean="0">
                <a:solidFill>
                  <a:schemeClr val="bg1"/>
                </a:solidFill>
              </a:rPr>
              <a:t>10</a:t>
            </a:r>
            <a:endParaRPr lang="ar-SA" sz="3200" dirty="0">
              <a:solidFill>
                <a:schemeClr val="bg1"/>
              </a:solidFill>
            </a:endParaRPr>
          </a:p>
        </p:txBody>
      </p:sp>
    </p:spTree>
    <p:extLst>
      <p:ext uri="{BB962C8B-B14F-4D97-AF65-F5344CB8AC3E}">
        <p14:creationId xmlns:p14="http://schemas.microsoft.com/office/powerpoint/2010/main" val="309219478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pic>
        <p:nvPicPr>
          <p:cNvPr id="527" name="Google Shape;527;p48"/>
          <p:cNvPicPr preferRelativeResize="0"/>
          <p:nvPr/>
        </p:nvPicPr>
        <p:blipFill rotWithShape="1">
          <a:blip r:embed="rId3">
            <a:alphaModFix/>
          </a:blip>
          <a:srcRect t="6361" b="6370"/>
          <a:stretch/>
        </p:blipFill>
        <p:spPr>
          <a:xfrm>
            <a:off x="0" y="-1"/>
            <a:ext cx="2940627" cy="5143500"/>
          </a:xfrm>
          <a:prstGeom prst="rect">
            <a:avLst/>
          </a:prstGeom>
          <a:noFill/>
          <a:ln>
            <a:noFill/>
          </a:ln>
        </p:spPr>
      </p:pic>
      <p:sp>
        <p:nvSpPr>
          <p:cNvPr id="528" name="Google Shape;528;p48"/>
          <p:cNvSpPr txBox="1">
            <a:spLocks noGrp="1"/>
          </p:cNvSpPr>
          <p:nvPr>
            <p:ph type="ctrTitle" idx="6"/>
          </p:nvPr>
        </p:nvSpPr>
        <p:spPr>
          <a:xfrm>
            <a:off x="50405" y="121067"/>
            <a:ext cx="3869101" cy="275781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solidFill>
                <a:schemeClr val="lt1"/>
              </a:solidFill>
            </a:endParaRPr>
          </a:p>
          <a:p>
            <a:pPr lvl="0"/>
            <a:r>
              <a:rPr lang="en-US" sz="2800" dirty="0" smtClean="0">
                <a:solidFill>
                  <a:schemeClr val="lt1"/>
                </a:solidFill>
              </a:rPr>
              <a:t>Basic concepts of Social Exchange  theory</a:t>
            </a:r>
            <a:br>
              <a:rPr lang="en-US" sz="2800" dirty="0" smtClean="0">
                <a:solidFill>
                  <a:schemeClr val="lt1"/>
                </a:solidFill>
              </a:rPr>
            </a:br>
            <a:endParaRPr sz="2800" dirty="0">
              <a:solidFill>
                <a:schemeClr val="lt1"/>
              </a:solidFill>
            </a:endParaRPr>
          </a:p>
        </p:txBody>
      </p:sp>
      <p:sp>
        <p:nvSpPr>
          <p:cNvPr id="529" name="Google Shape;529;p48"/>
          <p:cNvSpPr txBox="1">
            <a:spLocks noGrp="1"/>
          </p:cNvSpPr>
          <p:nvPr>
            <p:ph type="subTitle" idx="4"/>
          </p:nvPr>
        </p:nvSpPr>
        <p:spPr>
          <a:xfrm>
            <a:off x="3117274" y="3456349"/>
            <a:ext cx="5559136" cy="1745673"/>
          </a:xfrm>
          <a:prstGeom prst="rect">
            <a:avLst/>
          </a:prstGeom>
        </p:spPr>
        <p:txBody>
          <a:bodyPr spcFirstLastPara="1" wrap="square" lIns="91425" tIns="91425" rIns="91425" bIns="91425" anchor="t" anchorCtr="0">
            <a:noAutofit/>
          </a:bodyPr>
          <a:lstStyle/>
          <a:p>
            <a:pPr marL="0" lvl="0" indent="0" algn="just"/>
            <a:r>
              <a:rPr lang="en-US" sz="1800" dirty="0">
                <a:solidFill>
                  <a:schemeClr val="dk1"/>
                </a:solidFill>
              </a:rPr>
              <a:t>R</a:t>
            </a:r>
            <a:r>
              <a:rPr lang="en-US" sz="1800" dirty="0" smtClean="0">
                <a:solidFill>
                  <a:schemeClr val="dk1"/>
                </a:solidFill>
              </a:rPr>
              <a:t>esources </a:t>
            </a:r>
            <a:r>
              <a:rPr lang="en-US" sz="1800" dirty="0">
                <a:solidFill>
                  <a:schemeClr val="dk1"/>
                </a:solidFill>
              </a:rPr>
              <a:t>are any commodities, material or symbolic, that can be transmitted through interpersonal behavior and give one person the capacity to reward another.</a:t>
            </a:r>
            <a:endParaRPr sz="1800" dirty="0">
              <a:solidFill>
                <a:schemeClr val="dk1"/>
              </a:solidFill>
            </a:endParaRPr>
          </a:p>
        </p:txBody>
      </p:sp>
      <p:sp>
        <p:nvSpPr>
          <p:cNvPr id="530" name="Google Shape;530;p48"/>
          <p:cNvSpPr txBox="1">
            <a:spLocks noGrp="1"/>
          </p:cNvSpPr>
          <p:nvPr>
            <p:ph type="ctrTitle" idx="5"/>
          </p:nvPr>
        </p:nvSpPr>
        <p:spPr>
          <a:xfrm>
            <a:off x="3262745" y="3167276"/>
            <a:ext cx="4926374" cy="461099"/>
          </a:xfrm>
          <a:prstGeom prst="rect">
            <a:avLst/>
          </a:prstGeom>
        </p:spPr>
        <p:txBody>
          <a:bodyPr spcFirstLastPara="1" wrap="square" lIns="91425" tIns="91425" rIns="91425" bIns="91425" anchor="b" anchorCtr="0">
            <a:noAutofit/>
          </a:bodyPr>
          <a:lstStyle/>
          <a:p>
            <a:pPr lvl="0" algn="l"/>
            <a:r>
              <a:rPr lang="en-GB" sz="2400" dirty="0">
                <a:solidFill>
                  <a:schemeClr val="dk1"/>
                </a:solidFill>
              </a:rPr>
              <a:t>Resources:</a:t>
            </a:r>
            <a:endParaRPr sz="2400" dirty="0">
              <a:solidFill>
                <a:schemeClr val="dk1"/>
              </a:solidFill>
            </a:endParaRPr>
          </a:p>
        </p:txBody>
      </p:sp>
      <p:sp>
        <p:nvSpPr>
          <p:cNvPr id="531" name="Google Shape;531;p48"/>
          <p:cNvSpPr txBox="1">
            <a:spLocks noGrp="1"/>
          </p:cNvSpPr>
          <p:nvPr>
            <p:ph type="subTitle" idx="2"/>
          </p:nvPr>
        </p:nvSpPr>
        <p:spPr>
          <a:xfrm>
            <a:off x="3117274" y="2065439"/>
            <a:ext cx="5382490" cy="1102517"/>
          </a:xfrm>
          <a:prstGeom prst="rect">
            <a:avLst/>
          </a:prstGeom>
        </p:spPr>
        <p:txBody>
          <a:bodyPr spcFirstLastPara="1" wrap="square" lIns="91425" tIns="91425" rIns="91425" bIns="91425" anchor="t" anchorCtr="0">
            <a:noAutofit/>
          </a:bodyPr>
          <a:lstStyle/>
          <a:p>
            <a:pPr marL="0" lvl="0" indent="0" algn="just"/>
            <a:r>
              <a:rPr lang="en-US" sz="1800" dirty="0">
                <a:solidFill>
                  <a:schemeClr val="dk1"/>
                </a:solidFill>
              </a:rPr>
              <a:t>It can be anything whether the sense of acceptance, support, and </a:t>
            </a:r>
            <a:r>
              <a:rPr lang="en-US" sz="1800" dirty="0" smtClean="0">
                <a:solidFill>
                  <a:schemeClr val="dk1"/>
                </a:solidFill>
              </a:rPr>
              <a:t>companionship.</a:t>
            </a:r>
            <a:endParaRPr lang="en-US" sz="1800" dirty="0">
              <a:solidFill>
                <a:schemeClr val="dk1"/>
              </a:solidFill>
            </a:endParaRPr>
          </a:p>
          <a:p>
            <a:pPr marL="0" lvl="0" indent="0" algn="l" rtl="0">
              <a:spcBef>
                <a:spcPts val="0"/>
              </a:spcBef>
              <a:spcAft>
                <a:spcPts val="0"/>
              </a:spcAft>
              <a:buNone/>
            </a:pPr>
            <a:endParaRPr sz="2000" dirty="0">
              <a:solidFill>
                <a:schemeClr val="dk1"/>
              </a:solidFill>
            </a:endParaRPr>
          </a:p>
        </p:txBody>
      </p:sp>
      <p:sp>
        <p:nvSpPr>
          <p:cNvPr id="532" name="Google Shape;532;p48"/>
          <p:cNvSpPr txBox="1">
            <a:spLocks noGrp="1"/>
          </p:cNvSpPr>
          <p:nvPr>
            <p:ph type="ctrTitle" idx="3"/>
          </p:nvPr>
        </p:nvSpPr>
        <p:spPr>
          <a:xfrm>
            <a:off x="3273135" y="1091024"/>
            <a:ext cx="2619300" cy="1169134"/>
          </a:xfrm>
          <a:prstGeom prst="rect">
            <a:avLst/>
          </a:prstGeom>
        </p:spPr>
        <p:txBody>
          <a:bodyPr spcFirstLastPara="1" wrap="square" lIns="91425" tIns="91425" rIns="91425" bIns="91425" anchor="b" anchorCtr="0">
            <a:noAutofit/>
          </a:bodyPr>
          <a:lstStyle/>
          <a:p>
            <a:pPr lvl="0" algn="l"/>
            <a:r>
              <a:rPr lang="en-US" sz="2400" dirty="0" smtClean="0">
                <a:solidFill>
                  <a:schemeClr val="dk1"/>
                </a:solidFill>
              </a:rPr>
              <a:t>Rewards</a:t>
            </a:r>
            <a:r>
              <a:rPr lang="en-US" sz="2400" dirty="0">
                <a:solidFill>
                  <a:schemeClr val="dk1"/>
                </a:solidFill>
              </a:rPr>
              <a:t>:</a:t>
            </a:r>
            <a:endParaRPr sz="2400" dirty="0">
              <a:solidFill>
                <a:schemeClr val="dk1"/>
              </a:solidFill>
            </a:endParaRPr>
          </a:p>
        </p:txBody>
      </p:sp>
      <p:sp>
        <p:nvSpPr>
          <p:cNvPr id="533" name="Google Shape;533;p48"/>
          <p:cNvSpPr txBox="1">
            <a:spLocks noGrp="1"/>
          </p:cNvSpPr>
          <p:nvPr>
            <p:ph type="subTitle" idx="1"/>
          </p:nvPr>
        </p:nvSpPr>
        <p:spPr>
          <a:xfrm>
            <a:off x="3117274" y="1091024"/>
            <a:ext cx="4394239" cy="1112400"/>
          </a:xfrm>
          <a:prstGeom prst="rect">
            <a:avLst/>
          </a:prstGeom>
        </p:spPr>
        <p:txBody>
          <a:bodyPr spcFirstLastPara="1" wrap="square" lIns="91425" tIns="91425" rIns="91425" bIns="91425" anchor="t" anchorCtr="0">
            <a:noAutofit/>
          </a:bodyPr>
          <a:lstStyle/>
          <a:p>
            <a:pPr marL="0" lvl="0" indent="0" algn="just"/>
            <a:r>
              <a:rPr lang="en-US" sz="1800" dirty="0">
                <a:solidFill>
                  <a:schemeClr val="dk1"/>
                </a:solidFill>
              </a:rPr>
              <a:t>Costs can be anything whether time, effort or </a:t>
            </a:r>
            <a:r>
              <a:rPr lang="en-US" sz="1800" dirty="0" smtClean="0">
                <a:solidFill>
                  <a:schemeClr val="dk1"/>
                </a:solidFill>
              </a:rPr>
              <a:t>money.</a:t>
            </a:r>
            <a:endParaRPr sz="1800" dirty="0">
              <a:solidFill>
                <a:schemeClr val="dk1"/>
              </a:solidFill>
            </a:endParaRPr>
          </a:p>
        </p:txBody>
      </p:sp>
      <p:sp>
        <p:nvSpPr>
          <p:cNvPr id="534" name="Google Shape;534;p48"/>
          <p:cNvSpPr txBox="1">
            <a:spLocks noGrp="1"/>
          </p:cNvSpPr>
          <p:nvPr>
            <p:ph type="ctrTitle"/>
          </p:nvPr>
        </p:nvSpPr>
        <p:spPr>
          <a:xfrm>
            <a:off x="3262745" y="580550"/>
            <a:ext cx="2619300" cy="510528"/>
          </a:xfrm>
          <a:prstGeom prst="rect">
            <a:avLst/>
          </a:prstGeom>
        </p:spPr>
        <p:txBody>
          <a:bodyPr spcFirstLastPara="1" wrap="square" lIns="91425" tIns="91425" rIns="91425" bIns="91425" anchor="b" anchorCtr="0">
            <a:noAutofit/>
          </a:bodyPr>
          <a:lstStyle/>
          <a:p>
            <a:pPr lvl="0" algn="l"/>
            <a:r>
              <a:rPr lang="en-US" sz="2400" dirty="0">
                <a:solidFill>
                  <a:schemeClr val="dk1"/>
                </a:solidFill>
              </a:rPr>
              <a:t>Costs</a:t>
            </a:r>
            <a:r>
              <a:rPr lang="en-US" sz="2400" dirty="0" smtClean="0">
                <a:solidFill>
                  <a:schemeClr val="dk1"/>
                </a:solidFill>
              </a:rPr>
              <a:t>:</a:t>
            </a:r>
            <a:endParaRPr sz="2400" dirty="0">
              <a:solidFill>
                <a:schemeClr val="dk1"/>
              </a:solidFill>
            </a:endParaRPr>
          </a:p>
        </p:txBody>
      </p:sp>
      <p:sp>
        <p:nvSpPr>
          <p:cNvPr id="10" name="مربع نص 9"/>
          <p:cNvSpPr txBox="1"/>
          <p:nvPr/>
        </p:nvSpPr>
        <p:spPr>
          <a:xfrm>
            <a:off x="8209825" y="-15329"/>
            <a:ext cx="934175" cy="584775"/>
          </a:xfrm>
          <a:prstGeom prst="rect">
            <a:avLst/>
          </a:prstGeom>
          <a:noFill/>
        </p:spPr>
        <p:txBody>
          <a:bodyPr wrap="square" rtlCol="1">
            <a:spAutoFit/>
          </a:bodyPr>
          <a:lstStyle/>
          <a:p>
            <a:r>
              <a:rPr lang="en-US" sz="3200" dirty="0" smtClean="0">
                <a:solidFill>
                  <a:schemeClr val="tx1"/>
                </a:solidFill>
              </a:rPr>
              <a:t>11</a:t>
            </a:r>
            <a:endParaRPr lang="ar-SA" sz="3200"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92"/>
        <p:cNvGrpSpPr/>
        <p:nvPr/>
      </p:nvGrpSpPr>
      <p:grpSpPr>
        <a:xfrm>
          <a:off x="0" y="0"/>
          <a:ext cx="0" cy="0"/>
          <a:chOff x="0" y="0"/>
          <a:chExt cx="0" cy="0"/>
        </a:xfrm>
      </p:grpSpPr>
      <p:sp>
        <p:nvSpPr>
          <p:cNvPr id="393" name="Google Shape;393;p43"/>
          <p:cNvSpPr txBox="1">
            <a:spLocks noGrp="1"/>
          </p:cNvSpPr>
          <p:nvPr>
            <p:ph type="ctrTitle"/>
          </p:nvPr>
        </p:nvSpPr>
        <p:spPr>
          <a:xfrm flipH="1">
            <a:off x="3044536" y="301336"/>
            <a:ext cx="4405746" cy="4364182"/>
          </a:xfrm>
          <a:prstGeom prst="rect">
            <a:avLst/>
          </a:prstGeom>
        </p:spPr>
        <p:txBody>
          <a:bodyPr spcFirstLastPara="1" wrap="square" lIns="91425" tIns="91425" rIns="91425" bIns="91425" anchor="b" anchorCtr="0">
            <a:noAutofit/>
          </a:bodyPr>
          <a:lstStyle/>
          <a:p>
            <a:pPr lvl="0"/>
            <a:r>
              <a:rPr lang="en-US" dirty="0">
                <a:solidFill>
                  <a:schemeClr val="lt1"/>
                </a:solidFill>
              </a:rPr>
              <a:t>Differences between Equity &amp; Social exchange theories </a:t>
            </a:r>
            <a:br>
              <a:rPr lang="en-US" dirty="0">
                <a:solidFill>
                  <a:schemeClr val="lt1"/>
                </a:solidFill>
              </a:rPr>
            </a:br>
            <a:endParaRPr dirty="0">
              <a:solidFill>
                <a:schemeClr val="lt1"/>
              </a:solidFill>
            </a:endParaRPr>
          </a:p>
        </p:txBody>
      </p:sp>
      <p:sp>
        <p:nvSpPr>
          <p:cNvPr id="394" name="Google Shape;394;p43"/>
          <p:cNvSpPr txBox="1">
            <a:spLocks noGrp="1"/>
          </p:cNvSpPr>
          <p:nvPr>
            <p:ph type="title" idx="2"/>
          </p:nvPr>
        </p:nvSpPr>
        <p:spPr>
          <a:xfrm flipH="1">
            <a:off x="-517450" y="2419325"/>
            <a:ext cx="3665895" cy="1622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dirty="0">
                <a:solidFill>
                  <a:schemeClr val="lt1"/>
                </a:solidFill>
              </a:rPr>
              <a:t>03</a:t>
            </a:r>
            <a:endParaRPr dirty="0">
              <a:solidFill>
                <a:schemeClr val="lt1"/>
              </a:solidFill>
            </a:endParaRPr>
          </a:p>
        </p:txBody>
      </p:sp>
      <p:sp>
        <p:nvSpPr>
          <p:cNvPr id="4" name="مربع نص 3"/>
          <p:cNvSpPr txBox="1"/>
          <p:nvPr/>
        </p:nvSpPr>
        <p:spPr>
          <a:xfrm>
            <a:off x="8209825" y="-15329"/>
            <a:ext cx="934175" cy="584775"/>
          </a:xfrm>
          <a:prstGeom prst="rect">
            <a:avLst/>
          </a:prstGeom>
          <a:noFill/>
        </p:spPr>
        <p:txBody>
          <a:bodyPr wrap="square" rtlCol="1">
            <a:spAutoFit/>
          </a:bodyPr>
          <a:lstStyle/>
          <a:p>
            <a:r>
              <a:rPr lang="en-US" sz="3200" dirty="0" smtClean="0">
                <a:solidFill>
                  <a:schemeClr val="bg1"/>
                </a:solidFill>
              </a:rPr>
              <a:t>13</a:t>
            </a:r>
            <a:endParaRPr lang="ar-SA" sz="32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pic>
        <p:nvPicPr>
          <p:cNvPr id="245" name="Google Shape;245;p37"/>
          <p:cNvPicPr preferRelativeResize="0"/>
          <p:nvPr/>
        </p:nvPicPr>
        <p:blipFill rotWithShape="1">
          <a:blip r:embed="rId3">
            <a:clrChange>
              <a:clrFrom>
                <a:srgbClr val="D8DFE7"/>
              </a:clrFrom>
              <a:clrTo>
                <a:srgbClr val="D8DFE7">
                  <a:alpha val="0"/>
                </a:srgbClr>
              </a:clrTo>
            </a:clrChange>
            <a:alphaModFix/>
          </a:blip>
          <a:srcRect t="146" b="47598"/>
          <a:stretch/>
        </p:blipFill>
        <p:spPr>
          <a:xfrm flipH="1">
            <a:off x="0" y="0"/>
            <a:ext cx="9139250" cy="2417862"/>
          </a:xfrm>
          <a:prstGeom prst="rect">
            <a:avLst/>
          </a:prstGeom>
          <a:noFill/>
          <a:ln>
            <a:noFill/>
          </a:ln>
        </p:spPr>
      </p:pic>
      <p:sp>
        <p:nvSpPr>
          <p:cNvPr id="247" name="Google Shape;247;p37"/>
          <p:cNvSpPr txBox="1">
            <a:spLocks noGrp="1"/>
          </p:cNvSpPr>
          <p:nvPr>
            <p:ph type="subTitle" idx="1"/>
          </p:nvPr>
        </p:nvSpPr>
        <p:spPr>
          <a:xfrm>
            <a:off x="613064" y="3193038"/>
            <a:ext cx="8395854" cy="2627063"/>
          </a:xfrm>
          <a:prstGeom prst="rect">
            <a:avLst/>
          </a:prstGeom>
        </p:spPr>
        <p:txBody>
          <a:bodyPr spcFirstLastPara="1" wrap="square" lIns="91425" tIns="91425" rIns="91425" bIns="91425" anchor="t" anchorCtr="0">
            <a:noAutofit/>
          </a:bodyPr>
          <a:lstStyle/>
          <a:p>
            <a:pPr marL="0" lvl="0" indent="0" algn="ctr">
              <a:spcBef>
                <a:spcPts val="1600"/>
              </a:spcBef>
            </a:pPr>
            <a:r>
              <a:rPr lang="en-US" sz="1800" dirty="0"/>
              <a:t>The social exchange theory advocates taking advantage of all the benefits of a relationship without giving anything in return, whereas the equity theory essentially holds that you get out of a relationship what you put into it.</a:t>
            </a:r>
            <a:endParaRPr lang="en-US" sz="1800" dirty="0" smtClean="0"/>
          </a:p>
          <a:p>
            <a:pPr marL="0" lvl="0" indent="0" algn="ctr">
              <a:spcBef>
                <a:spcPts val="1600"/>
              </a:spcBef>
            </a:pPr>
            <a:endParaRPr lang="en-US" sz="2400" dirty="0"/>
          </a:p>
          <a:p>
            <a:pPr marL="0" lvl="0" indent="0" algn="ctr">
              <a:spcBef>
                <a:spcPts val="1600"/>
              </a:spcBef>
            </a:pPr>
            <a:endParaRPr lang="en-US" sz="2400" dirty="0" smtClean="0"/>
          </a:p>
          <a:p>
            <a:pPr marL="0" lvl="0" indent="0" algn="ctr">
              <a:spcBef>
                <a:spcPts val="1600"/>
              </a:spcBef>
            </a:pPr>
            <a:endParaRPr lang="en-US" sz="2400" dirty="0"/>
          </a:p>
          <a:p>
            <a:pPr marL="0" lvl="0" indent="0" algn="ctr">
              <a:spcBef>
                <a:spcPts val="1600"/>
              </a:spcBef>
            </a:pPr>
            <a:endParaRPr lang="en-US" sz="2400" dirty="0" smtClean="0"/>
          </a:p>
          <a:p>
            <a:pPr marL="0" lvl="0" indent="0" algn="ctr">
              <a:spcBef>
                <a:spcPts val="1600"/>
              </a:spcBef>
            </a:pPr>
            <a:endParaRPr sz="2400" dirty="0"/>
          </a:p>
        </p:txBody>
      </p:sp>
      <p:sp>
        <p:nvSpPr>
          <p:cNvPr id="3" name="مستطيل 2"/>
          <p:cNvSpPr/>
          <p:nvPr/>
        </p:nvSpPr>
        <p:spPr>
          <a:xfrm>
            <a:off x="2358608" y="2417862"/>
            <a:ext cx="4582519" cy="954107"/>
          </a:xfrm>
          <a:prstGeom prst="rect">
            <a:avLst/>
          </a:prstGeom>
        </p:spPr>
        <p:txBody>
          <a:bodyPr wrap="square">
            <a:spAutoFit/>
          </a:bodyPr>
          <a:lstStyle/>
          <a:p>
            <a:r>
              <a:rPr lang="en-US" sz="2800" dirty="0">
                <a:solidFill>
                  <a:schemeClr val="tx1"/>
                </a:solidFill>
                <a:latin typeface="DM Serif Display" panose="020B0604020202020204" charset="0"/>
              </a:rPr>
              <a:t>Differences </a:t>
            </a:r>
            <a:r>
              <a:rPr lang="en-US" sz="2800" dirty="0" smtClean="0">
                <a:solidFill>
                  <a:schemeClr val="tx1"/>
                </a:solidFill>
                <a:latin typeface="DM Serif Display" panose="020B0604020202020204" charset="0"/>
              </a:rPr>
              <a:t>Between </a:t>
            </a:r>
            <a:r>
              <a:rPr lang="en-US" sz="2800" dirty="0">
                <a:solidFill>
                  <a:schemeClr val="tx1"/>
                </a:solidFill>
                <a:latin typeface="DM Serif Display" panose="020B0604020202020204" charset="0"/>
              </a:rPr>
              <a:t>Equity &amp; Social </a:t>
            </a:r>
            <a:r>
              <a:rPr lang="en-US" sz="2800" dirty="0" smtClean="0">
                <a:solidFill>
                  <a:schemeClr val="tx1"/>
                </a:solidFill>
                <a:latin typeface="DM Serif Display" panose="020B0604020202020204" charset="0"/>
              </a:rPr>
              <a:t>Exchange </a:t>
            </a:r>
            <a:r>
              <a:rPr lang="en-US" sz="2800" dirty="0">
                <a:solidFill>
                  <a:schemeClr val="tx1"/>
                </a:solidFill>
                <a:latin typeface="DM Serif Display" panose="020B0604020202020204" charset="0"/>
              </a:rPr>
              <a:t>T</a:t>
            </a:r>
            <a:r>
              <a:rPr lang="en-US" sz="2800" dirty="0" smtClean="0">
                <a:solidFill>
                  <a:schemeClr val="tx1"/>
                </a:solidFill>
                <a:latin typeface="DM Serif Display" panose="020B0604020202020204" charset="0"/>
              </a:rPr>
              <a:t>heories </a:t>
            </a:r>
            <a:endParaRPr lang="ar-SA" sz="2800" dirty="0">
              <a:solidFill>
                <a:schemeClr val="tx1"/>
              </a:solidFill>
              <a:latin typeface="DM Serif Display" panose="020B0604020202020204" charset="0"/>
            </a:endParaRPr>
          </a:p>
        </p:txBody>
      </p:sp>
      <p:sp>
        <p:nvSpPr>
          <p:cNvPr id="5" name="مربع نص 4"/>
          <p:cNvSpPr txBox="1"/>
          <p:nvPr/>
        </p:nvSpPr>
        <p:spPr>
          <a:xfrm>
            <a:off x="8209825" y="-15329"/>
            <a:ext cx="934175" cy="584775"/>
          </a:xfrm>
          <a:prstGeom prst="rect">
            <a:avLst/>
          </a:prstGeom>
          <a:noFill/>
        </p:spPr>
        <p:txBody>
          <a:bodyPr wrap="square" rtlCol="1">
            <a:spAutoFit/>
          </a:bodyPr>
          <a:lstStyle/>
          <a:p>
            <a:r>
              <a:rPr lang="en-US" sz="3200" dirty="0" smtClean="0">
                <a:solidFill>
                  <a:schemeClr val="tx1"/>
                </a:solidFill>
              </a:rPr>
              <a:t>14</a:t>
            </a:r>
            <a:endParaRPr lang="ar-SA" sz="3200" dirty="0">
              <a:solidFill>
                <a:schemeClr val="tx1"/>
              </a:solidFill>
            </a:endParaRPr>
          </a:p>
        </p:txBody>
      </p:sp>
    </p:spTree>
    <p:extLst>
      <p:ext uri="{BB962C8B-B14F-4D97-AF65-F5344CB8AC3E}">
        <p14:creationId xmlns:p14="http://schemas.microsoft.com/office/powerpoint/2010/main" val="320637744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E2A47"/>
        </a:solidFill>
        <a:effectLst/>
      </p:bgPr>
    </p:bg>
    <p:spTree>
      <p:nvGrpSpPr>
        <p:cNvPr id="1" name="Shape 825"/>
        <p:cNvGrpSpPr/>
        <p:nvPr/>
      </p:nvGrpSpPr>
      <p:grpSpPr>
        <a:xfrm>
          <a:off x="0" y="0"/>
          <a:ext cx="0" cy="0"/>
          <a:chOff x="0" y="0"/>
          <a:chExt cx="0" cy="0"/>
        </a:xfrm>
      </p:grpSpPr>
      <p:sp>
        <p:nvSpPr>
          <p:cNvPr id="6" name="مستطيل 5"/>
          <p:cNvSpPr/>
          <p:nvPr/>
        </p:nvSpPr>
        <p:spPr>
          <a:xfrm>
            <a:off x="1297935" y="15448"/>
            <a:ext cx="6381875" cy="523220"/>
          </a:xfrm>
          <a:prstGeom prst="rect">
            <a:avLst/>
          </a:prstGeom>
        </p:spPr>
        <p:txBody>
          <a:bodyPr wrap="none">
            <a:spAutoFit/>
          </a:bodyPr>
          <a:lstStyle/>
          <a:p>
            <a:r>
              <a:rPr lang="en-GB" sz="2800" dirty="0" smtClean="0">
                <a:solidFill>
                  <a:schemeClr val="bg1"/>
                </a:solidFill>
                <a:latin typeface="DM Serif Display" panose="020B0604020202020204" charset="0"/>
              </a:rPr>
              <a:t>Examples of Social </a:t>
            </a:r>
            <a:r>
              <a:rPr lang="en-GB" sz="2800" dirty="0">
                <a:solidFill>
                  <a:schemeClr val="bg1"/>
                </a:solidFill>
                <a:latin typeface="DM Serif Display" panose="020B0604020202020204" charset="0"/>
              </a:rPr>
              <a:t>exchange theories </a:t>
            </a:r>
            <a:endParaRPr lang="ar-SA" sz="2800" dirty="0">
              <a:solidFill>
                <a:schemeClr val="bg1"/>
              </a:solidFill>
              <a:latin typeface="DM Serif Display" panose="020B0604020202020204" charset="0"/>
            </a:endParaRPr>
          </a:p>
        </p:txBody>
      </p:sp>
      <p:sp>
        <p:nvSpPr>
          <p:cNvPr id="2" name="مستطيل 1"/>
          <p:cNvSpPr/>
          <p:nvPr/>
        </p:nvSpPr>
        <p:spPr>
          <a:xfrm>
            <a:off x="477982" y="1327071"/>
            <a:ext cx="8021782" cy="2123658"/>
          </a:xfrm>
          <a:prstGeom prst="rect">
            <a:avLst/>
          </a:prstGeom>
        </p:spPr>
        <p:txBody>
          <a:bodyPr wrap="square">
            <a:spAutoFit/>
          </a:bodyPr>
          <a:lstStyle/>
          <a:p>
            <a:pPr algn="just"/>
            <a:r>
              <a:rPr lang="en-US" dirty="0" smtClean="0">
                <a:solidFill>
                  <a:schemeClr val="bg1"/>
                </a:solidFill>
              </a:rPr>
              <a:t> </a:t>
            </a:r>
            <a:r>
              <a:rPr lang="en-US" sz="2400" dirty="0" smtClean="0">
                <a:solidFill>
                  <a:schemeClr val="bg1"/>
                </a:solidFill>
                <a:latin typeface="DM Serif Display" panose="020B0604020202020204" charset="0"/>
              </a:rPr>
              <a:t>Workplace</a:t>
            </a:r>
            <a:r>
              <a:rPr lang="en-US" sz="2400" dirty="0">
                <a:solidFill>
                  <a:schemeClr val="bg1"/>
                </a:solidFill>
                <a:latin typeface="DM Serif Display" panose="020B0604020202020204" charset="0"/>
              </a:rPr>
              <a:t>:</a:t>
            </a:r>
          </a:p>
          <a:p>
            <a:pPr algn="just"/>
            <a:r>
              <a:rPr lang="en-US" sz="1800" dirty="0">
                <a:solidFill>
                  <a:schemeClr val="bg1"/>
                </a:solidFill>
                <a:latin typeface="Open Sans" panose="020B0604020202020204" charset="0"/>
                <a:ea typeface="Open Sans" panose="020B0604020202020204" charset="0"/>
                <a:cs typeface="Open Sans" panose="020B0604020202020204" charset="0"/>
              </a:rPr>
              <a:t>The employees in the company, who give their hundred per cent in every assigned project may lose their motivation to work hard and eventually lose productivity if they will see that they are not receiving any extra benefits than the employees who perform average. Organizations or companies use the concept of social exchange theory in boosting the productivity of the </a:t>
            </a:r>
            <a:r>
              <a:rPr lang="en-US" sz="1800" dirty="0" smtClean="0">
                <a:solidFill>
                  <a:schemeClr val="bg1"/>
                </a:solidFill>
                <a:latin typeface="Open Sans" panose="020B0604020202020204" charset="0"/>
                <a:ea typeface="Open Sans" panose="020B0604020202020204" charset="0"/>
                <a:cs typeface="Open Sans" panose="020B0604020202020204" charset="0"/>
              </a:rPr>
              <a:t>employees.</a:t>
            </a:r>
            <a:endParaRPr lang="ar-SA" sz="1800" dirty="0">
              <a:solidFill>
                <a:schemeClr val="bg1"/>
              </a:solidFill>
              <a:latin typeface="Open Sans" panose="020B0604020202020204" charset="0"/>
              <a:ea typeface="Open Sans" panose="020B0604020202020204" charset="0"/>
            </a:endParaRPr>
          </a:p>
        </p:txBody>
      </p:sp>
      <p:sp>
        <p:nvSpPr>
          <p:cNvPr id="7" name="مربع نص 6"/>
          <p:cNvSpPr txBox="1"/>
          <p:nvPr/>
        </p:nvSpPr>
        <p:spPr>
          <a:xfrm>
            <a:off x="8209825" y="-15329"/>
            <a:ext cx="934175" cy="584775"/>
          </a:xfrm>
          <a:prstGeom prst="rect">
            <a:avLst/>
          </a:prstGeom>
          <a:noFill/>
        </p:spPr>
        <p:txBody>
          <a:bodyPr wrap="square" rtlCol="1">
            <a:spAutoFit/>
          </a:bodyPr>
          <a:lstStyle/>
          <a:p>
            <a:r>
              <a:rPr lang="en-US" sz="3200" dirty="0" smtClean="0">
                <a:solidFill>
                  <a:schemeClr val="bg1"/>
                </a:solidFill>
              </a:rPr>
              <a:t>15</a:t>
            </a:r>
            <a:endParaRPr lang="ar-SA" sz="32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E2A47"/>
        </a:solidFill>
        <a:effectLst/>
      </p:bgPr>
    </p:bg>
    <p:spTree>
      <p:nvGrpSpPr>
        <p:cNvPr id="1" name="Shape 832"/>
        <p:cNvGrpSpPr/>
        <p:nvPr/>
      </p:nvGrpSpPr>
      <p:grpSpPr>
        <a:xfrm>
          <a:off x="0" y="0"/>
          <a:ext cx="0" cy="0"/>
          <a:chOff x="0" y="0"/>
          <a:chExt cx="0" cy="0"/>
        </a:xfrm>
      </p:grpSpPr>
      <p:sp>
        <p:nvSpPr>
          <p:cNvPr id="4" name="مستطيل 3"/>
          <p:cNvSpPr/>
          <p:nvPr/>
        </p:nvSpPr>
        <p:spPr>
          <a:xfrm>
            <a:off x="2534564" y="0"/>
            <a:ext cx="4307589" cy="523220"/>
          </a:xfrm>
          <a:prstGeom prst="rect">
            <a:avLst/>
          </a:prstGeom>
        </p:spPr>
        <p:txBody>
          <a:bodyPr wrap="none">
            <a:spAutoFit/>
          </a:bodyPr>
          <a:lstStyle/>
          <a:p>
            <a:r>
              <a:rPr lang="en-GB" sz="2800" dirty="0">
                <a:solidFill>
                  <a:schemeClr val="bg1"/>
                </a:solidFill>
                <a:latin typeface="DM Serif Display" panose="020B0604020202020204" charset="0"/>
              </a:rPr>
              <a:t>Example of Equity theory </a:t>
            </a:r>
            <a:endParaRPr lang="ar-SA" sz="2800" dirty="0">
              <a:solidFill>
                <a:schemeClr val="bg1"/>
              </a:solidFill>
              <a:latin typeface="DM Serif Display" panose="020B0604020202020204" charset="0"/>
            </a:endParaRPr>
          </a:p>
        </p:txBody>
      </p:sp>
      <p:sp>
        <p:nvSpPr>
          <p:cNvPr id="5" name="مستطيل 4"/>
          <p:cNvSpPr/>
          <p:nvPr/>
        </p:nvSpPr>
        <p:spPr>
          <a:xfrm>
            <a:off x="613064" y="523220"/>
            <a:ext cx="8104909" cy="5170646"/>
          </a:xfrm>
          <a:prstGeom prst="rect">
            <a:avLst/>
          </a:prstGeom>
        </p:spPr>
        <p:txBody>
          <a:bodyPr wrap="square">
            <a:spAutoFit/>
          </a:bodyPr>
          <a:lstStyle/>
          <a:p>
            <a:pPr algn="just"/>
            <a:r>
              <a:rPr lang="en-US" sz="2000" dirty="0">
                <a:solidFill>
                  <a:schemeClr val="bg1"/>
                </a:solidFill>
                <a:latin typeface="Open Sans" panose="020B0604020202020204" charset="0"/>
                <a:ea typeface="Open Sans" panose="020B0604020202020204" charset="0"/>
                <a:cs typeface="Open Sans" panose="020B0604020202020204" charset="0"/>
              </a:rPr>
              <a:t>1</a:t>
            </a:r>
            <a:r>
              <a:rPr lang="en-US" sz="2000" dirty="0" smtClean="0">
                <a:solidFill>
                  <a:schemeClr val="bg1"/>
                </a:solidFill>
                <a:latin typeface="Open Sans" panose="020B0604020202020204" charset="0"/>
                <a:ea typeface="Open Sans" panose="020B0604020202020204" charset="0"/>
                <a:cs typeface="Open Sans" panose="020B0604020202020204" charset="0"/>
              </a:rPr>
              <a:t>.  </a:t>
            </a:r>
            <a:r>
              <a:rPr lang="en-US" sz="2400" dirty="0">
                <a:solidFill>
                  <a:schemeClr val="bg1"/>
                </a:solidFill>
                <a:latin typeface="DM Serif Display" panose="020B0604020202020204" charset="0"/>
                <a:ea typeface="Open Sans" panose="020B0604020202020204" charset="0"/>
                <a:cs typeface="Open Sans" panose="020B0604020202020204" charset="0"/>
              </a:rPr>
              <a:t>Business</a:t>
            </a:r>
          </a:p>
          <a:p>
            <a:pPr algn="just"/>
            <a:r>
              <a:rPr lang="en-US" sz="1800" dirty="0">
                <a:solidFill>
                  <a:schemeClr val="bg1"/>
                </a:solidFill>
                <a:latin typeface="Open Sans" panose="020B0604020202020204" charset="0"/>
                <a:ea typeface="Open Sans" panose="020B0604020202020204" charset="0"/>
                <a:cs typeface="Open Sans" panose="020B0604020202020204" charset="0"/>
              </a:rPr>
              <a:t>The capitalist economy, wherein the producers and the consumer both receive mutual benefits through the exchange of goods and services is also a prominent example of social exchange theory. The producer receives the monetary expenses (benefit) and the customers receive the quality product (benefit). The consumer can analyze the benefits or costs involved in this exchange by evaluating the quality of the product or the service received</a:t>
            </a:r>
            <a:r>
              <a:rPr lang="en-US" sz="1800" dirty="0" smtClean="0">
                <a:solidFill>
                  <a:schemeClr val="bg1"/>
                </a:solidFill>
                <a:latin typeface="Open Sans" panose="020B0604020202020204" charset="0"/>
                <a:ea typeface="Open Sans" panose="020B0604020202020204" charset="0"/>
                <a:cs typeface="Open Sans" panose="020B0604020202020204" charset="0"/>
              </a:rPr>
              <a:t>.</a:t>
            </a:r>
          </a:p>
          <a:p>
            <a:pPr algn="just"/>
            <a:endParaRPr lang="en-US" sz="2000" dirty="0">
              <a:solidFill>
                <a:schemeClr val="bg1"/>
              </a:solidFill>
              <a:latin typeface="Open Sans" panose="020B0604020202020204" charset="0"/>
              <a:ea typeface="Open Sans" panose="020B0604020202020204" charset="0"/>
              <a:cs typeface="Open Sans" panose="020B0604020202020204" charset="0"/>
            </a:endParaRPr>
          </a:p>
          <a:p>
            <a:pPr algn="just"/>
            <a:endParaRPr lang="en-US" sz="2000" dirty="0" smtClean="0">
              <a:solidFill>
                <a:schemeClr val="bg1"/>
              </a:solidFill>
              <a:latin typeface="Open Sans" panose="020B0604020202020204" charset="0"/>
              <a:ea typeface="Open Sans" panose="020B0604020202020204" charset="0"/>
              <a:cs typeface="Open Sans" panose="020B0604020202020204" charset="0"/>
            </a:endParaRPr>
          </a:p>
          <a:p>
            <a:pPr algn="just"/>
            <a:r>
              <a:rPr lang="en-US" sz="2000" dirty="0">
                <a:solidFill>
                  <a:schemeClr val="bg1"/>
                </a:solidFill>
                <a:latin typeface="Open Sans" panose="020B0604020202020204" charset="0"/>
                <a:ea typeface="Open Sans" panose="020B0604020202020204" charset="0"/>
                <a:cs typeface="Open Sans" panose="020B0604020202020204" charset="0"/>
              </a:rPr>
              <a:t>2</a:t>
            </a:r>
            <a:r>
              <a:rPr lang="en-US" sz="2000" dirty="0" smtClean="0">
                <a:solidFill>
                  <a:schemeClr val="bg1"/>
                </a:solidFill>
                <a:latin typeface="Open Sans" panose="020B0604020202020204" charset="0"/>
                <a:ea typeface="Open Sans" panose="020B0604020202020204" charset="0"/>
                <a:cs typeface="Open Sans" panose="020B0604020202020204" charset="0"/>
              </a:rPr>
              <a:t>.  </a:t>
            </a:r>
            <a:r>
              <a:rPr lang="en-US" sz="2400" dirty="0">
                <a:solidFill>
                  <a:schemeClr val="bg1"/>
                </a:solidFill>
                <a:latin typeface="DM Serif Display" panose="020B0604020202020204" charset="0"/>
                <a:ea typeface="Open Sans" panose="020B0604020202020204" charset="0"/>
                <a:cs typeface="Open Sans" panose="020B0604020202020204" charset="0"/>
              </a:rPr>
              <a:t>Shareholders’ Equity</a:t>
            </a:r>
            <a:r>
              <a:rPr lang="en-US" sz="2400" dirty="0" smtClean="0">
                <a:solidFill>
                  <a:schemeClr val="bg1"/>
                </a:solidFill>
                <a:latin typeface="Open Sans" panose="020B0604020202020204" charset="0"/>
                <a:ea typeface="Open Sans" panose="020B0604020202020204" charset="0"/>
                <a:cs typeface="Open Sans" panose="020B0604020202020204" charset="0"/>
              </a:rPr>
              <a:t>:</a:t>
            </a:r>
          </a:p>
          <a:p>
            <a:pPr algn="just"/>
            <a:r>
              <a:rPr lang="en-US" sz="2000" dirty="0" smtClean="0">
                <a:solidFill>
                  <a:schemeClr val="bg1"/>
                </a:solidFill>
                <a:latin typeface="Open Sans" panose="020B0604020202020204" charset="0"/>
                <a:ea typeface="Open Sans" panose="020B0604020202020204" charset="0"/>
                <a:cs typeface="Open Sans" panose="020B0604020202020204" charset="0"/>
              </a:rPr>
              <a:t> </a:t>
            </a:r>
            <a:r>
              <a:rPr lang="en-US" sz="1800" dirty="0">
                <a:solidFill>
                  <a:schemeClr val="bg1"/>
                </a:solidFill>
                <a:latin typeface="Open Sans" panose="020B0604020202020204" charset="0"/>
                <a:ea typeface="Open Sans" panose="020B0604020202020204" charset="0"/>
                <a:cs typeface="Open Sans" panose="020B0604020202020204" charset="0"/>
              </a:rPr>
              <a:t>For businesses the amount of money (capital) invested by the owners of the business in order to buy various assets. It is also referred to as owners’ </a:t>
            </a:r>
            <a:r>
              <a:rPr lang="en-US" sz="1800" dirty="0" smtClean="0">
                <a:solidFill>
                  <a:schemeClr val="bg1"/>
                </a:solidFill>
                <a:latin typeface="Open Sans" panose="020B0604020202020204" charset="0"/>
                <a:ea typeface="Open Sans" panose="020B0604020202020204" charset="0"/>
                <a:cs typeface="Open Sans" panose="020B0604020202020204" charset="0"/>
              </a:rPr>
              <a:t>equity. </a:t>
            </a:r>
          </a:p>
          <a:p>
            <a:endParaRPr lang="en-US" sz="2000" dirty="0">
              <a:solidFill>
                <a:schemeClr val="bg1"/>
              </a:solidFill>
              <a:latin typeface="Open Sans" panose="020B0604020202020204" charset="0"/>
              <a:ea typeface="Open Sans" panose="020B0604020202020204" charset="0"/>
              <a:cs typeface="Open Sans" panose="020B0604020202020204" charset="0"/>
            </a:endParaRPr>
          </a:p>
          <a:p>
            <a:endParaRPr lang="en-US" sz="2000" dirty="0" smtClean="0">
              <a:solidFill>
                <a:schemeClr val="bg1"/>
              </a:solidFill>
              <a:latin typeface="Open Sans" panose="020B0604020202020204" charset="0"/>
              <a:ea typeface="Open Sans" panose="020B0604020202020204" charset="0"/>
              <a:cs typeface="Open Sans" panose="020B0604020202020204" charset="0"/>
            </a:endParaRPr>
          </a:p>
          <a:p>
            <a:endParaRPr lang="en-US" sz="2000" dirty="0">
              <a:solidFill>
                <a:schemeClr val="bg1"/>
              </a:solidFill>
              <a:latin typeface="Open Sans" panose="020B0604020202020204" charset="0"/>
              <a:ea typeface="Open Sans" panose="020B0604020202020204" charset="0"/>
              <a:cs typeface="Open Sans" panose="020B0604020202020204" charset="0"/>
            </a:endParaRPr>
          </a:p>
        </p:txBody>
      </p:sp>
      <p:sp>
        <p:nvSpPr>
          <p:cNvPr id="6" name="مربع نص 5"/>
          <p:cNvSpPr txBox="1"/>
          <p:nvPr/>
        </p:nvSpPr>
        <p:spPr>
          <a:xfrm>
            <a:off x="8296565" y="-18945"/>
            <a:ext cx="934175" cy="584775"/>
          </a:xfrm>
          <a:prstGeom prst="rect">
            <a:avLst/>
          </a:prstGeom>
          <a:noFill/>
        </p:spPr>
        <p:txBody>
          <a:bodyPr wrap="square" rtlCol="1">
            <a:spAutoFit/>
          </a:bodyPr>
          <a:lstStyle/>
          <a:p>
            <a:r>
              <a:rPr lang="en-US" sz="3200" dirty="0" smtClean="0">
                <a:solidFill>
                  <a:schemeClr val="bg1"/>
                </a:solidFill>
              </a:rPr>
              <a:t>16</a:t>
            </a:r>
            <a:endParaRPr lang="ar-SA" sz="3200" dirty="0">
              <a:solidFill>
                <a:schemeClr val="bg1"/>
              </a:solidFill>
            </a:endParaRPr>
          </a:p>
        </p:txBody>
      </p:sp>
    </p:spTree>
    <p:extLst>
      <p:ext uri="{BB962C8B-B14F-4D97-AF65-F5344CB8AC3E}">
        <p14:creationId xmlns:p14="http://schemas.microsoft.com/office/powerpoint/2010/main" val="324300162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5"/>
        <p:cNvGrpSpPr/>
        <p:nvPr/>
      </p:nvGrpSpPr>
      <p:grpSpPr>
        <a:xfrm>
          <a:off x="0" y="0"/>
          <a:ext cx="0" cy="0"/>
          <a:chOff x="0" y="0"/>
          <a:chExt cx="0" cy="0"/>
        </a:xfrm>
      </p:grpSpPr>
      <p:sp>
        <p:nvSpPr>
          <p:cNvPr id="576" name="Google Shape;576;p49"/>
          <p:cNvSpPr txBox="1">
            <a:spLocks noGrp="1"/>
          </p:cNvSpPr>
          <p:nvPr>
            <p:ph type="ctrTitle"/>
          </p:nvPr>
        </p:nvSpPr>
        <p:spPr>
          <a:xfrm flipH="1">
            <a:off x="2609225" y="2243225"/>
            <a:ext cx="2876700" cy="19212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US" dirty="0" smtClean="0">
                <a:solidFill>
                  <a:schemeClr val="lt1"/>
                </a:solidFill>
              </a:rPr>
              <a:t>Conclusion </a:t>
            </a:r>
            <a:endParaRPr dirty="0">
              <a:solidFill>
                <a:schemeClr val="lt1"/>
              </a:solidFill>
            </a:endParaRPr>
          </a:p>
        </p:txBody>
      </p:sp>
      <p:sp>
        <p:nvSpPr>
          <p:cNvPr id="577" name="Google Shape;577;p49"/>
          <p:cNvSpPr txBox="1">
            <a:spLocks noGrp="1"/>
          </p:cNvSpPr>
          <p:nvPr>
            <p:ph type="title" idx="2"/>
          </p:nvPr>
        </p:nvSpPr>
        <p:spPr>
          <a:xfrm flipH="1">
            <a:off x="3514050" y="2419325"/>
            <a:ext cx="4488300" cy="1622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dirty="0">
                <a:solidFill>
                  <a:schemeClr val="lt1"/>
                </a:solidFill>
              </a:rPr>
              <a:t>04</a:t>
            </a:r>
            <a:endParaRPr dirty="0">
              <a:solidFill>
                <a:schemeClr val="lt1"/>
              </a:solidFill>
            </a:endParaRPr>
          </a:p>
        </p:txBody>
      </p:sp>
      <p:sp>
        <p:nvSpPr>
          <p:cNvPr id="4" name="مربع نص 3"/>
          <p:cNvSpPr txBox="1"/>
          <p:nvPr/>
        </p:nvSpPr>
        <p:spPr>
          <a:xfrm>
            <a:off x="8209825" y="0"/>
            <a:ext cx="934175" cy="584775"/>
          </a:xfrm>
          <a:prstGeom prst="rect">
            <a:avLst/>
          </a:prstGeom>
          <a:noFill/>
        </p:spPr>
        <p:txBody>
          <a:bodyPr wrap="square" rtlCol="1">
            <a:spAutoFit/>
          </a:bodyPr>
          <a:lstStyle/>
          <a:p>
            <a:r>
              <a:rPr lang="en-US" sz="3200" dirty="0" smtClean="0">
                <a:solidFill>
                  <a:schemeClr val="bg1"/>
                </a:solidFill>
              </a:rPr>
              <a:t>17</a:t>
            </a:r>
            <a:endParaRPr lang="ar-SA" sz="32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42"/>
          <p:cNvSpPr txBox="1">
            <a:spLocks noGrp="1"/>
          </p:cNvSpPr>
          <p:nvPr>
            <p:ph type="ctrTitle"/>
          </p:nvPr>
        </p:nvSpPr>
        <p:spPr>
          <a:xfrm>
            <a:off x="519546" y="501798"/>
            <a:ext cx="2106900" cy="946200"/>
          </a:xfrm>
          <a:prstGeom prst="rect">
            <a:avLst/>
          </a:prstGeom>
        </p:spPr>
        <p:txBody>
          <a:bodyPr spcFirstLastPara="1" wrap="square" lIns="91425" tIns="91425" rIns="91425" bIns="91425" anchor="t" anchorCtr="0">
            <a:noAutofit/>
          </a:bodyPr>
          <a:lstStyle/>
          <a:p>
            <a:pPr lvl="0"/>
            <a:r>
              <a:rPr lang="en-GB" sz="2800" dirty="0"/>
              <a:t>Conclusion </a:t>
            </a:r>
            <a:endParaRPr sz="2800" dirty="0"/>
          </a:p>
        </p:txBody>
      </p:sp>
      <p:sp>
        <p:nvSpPr>
          <p:cNvPr id="5" name="مستطيل 4"/>
          <p:cNvSpPr/>
          <p:nvPr/>
        </p:nvSpPr>
        <p:spPr>
          <a:xfrm>
            <a:off x="519546" y="1694587"/>
            <a:ext cx="4894118" cy="2031325"/>
          </a:xfrm>
          <a:prstGeom prst="rect">
            <a:avLst/>
          </a:prstGeom>
        </p:spPr>
        <p:txBody>
          <a:bodyPr wrap="square">
            <a:spAutoFit/>
          </a:bodyPr>
          <a:lstStyle/>
          <a:p>
            <a:pPr algn="just"/>
            <a:r>
              <a:rPr lang="en-US" sz="1800" dirty="0">
                <a:solidFill>
                  <a:schemeClr val="tx1"/>
                </a:solidFill>
                <a:latin typeface="Open Sans" panose="020B0604020202020204" charset="0"/>
                <a:ea typeface="Open Sans" panose="020B0604020202020204" charset="0"/>
                <a:cs typeface="Open Sans" panose="020B0604020202020204" charset="0"/>
              </a:rPr>
              <a:t>The main difference is while the social exchange theory seeks to maintain a relationship as long as the benefits outweigh the costs, equity theory states that both people in the relationship should benefit, both benefits and costs should be balanced.</a:t>
            </a:r>
            <a:endParaRPr lang="ar-SA" sz="1800" dirty="0">
              <a:solidFill>
                <a:schemeClr val="tx1"/>
              </a:solidFill>
              <a:latin typeface="Open Sans" panose="020B0604020202020204" charset="0"/>
              <a:ea typeface="Open Sans" panose="020B0604020202020204" charset="0"/>
            </a:endParaRPr>
          </a:p>
        </p:txBody>
      </p:sp>
      <p:pic>
        <p:nvPicPr>
          <p:cNvPr id="40" name="Google Shape;736;p56"/>
          <p:cNvPicPr preferRelativeResize="0"/>
          <p:nvPr/>
        </p:nvPicPr>
        <p:blipFill rotWithShape="1">
          <a:blip r:embed="rId3">
            <a:alphaModFix/>
          </a:blip>
          <a:srcRect t="9878" b="9870"/>
          <a:stretch/>
        </p:blipFill>
        <p:spPr>
          <a:xfrm>
            <a:off x="5839690" y="0"/>
            <a:ext cx="3304309" cy="5143500"/>
          </a:xfrm>
          <a:prstGeom prst="rect">
            <a:avLst/>
          </a:prstGeom>
          <a:noFill/>
          <a:ln>
            <a:noFill/>
          </a:ln>
        </p:spPr>
      </p:pic>
      <p:sp>
        <p:nvSpPr>
          <p:cNvPr id="6" name="مربع نص 5"/>
          <p:cNvSpPr txBox="1"/>
          <p:nvPr/>
        </p:nvSpPr>
        <p:spPr>
          <a:xfrm>
            <a:off x="8209825" y="-15329"/>
            <a:ext cx="934175" cy="584775"/>
          </a:xfrm>
          <a:prstGeom prst="rect">
            <a:avLst/>
          </a:prstGeom>
          <a:noFill/>
        </p:spPr>
        <p:txBody>
          <a:bodyPr wrap="square" rtlCol="1">
            <a:spAutoFit/>
          </a:bodyPr>
          <a:lstStyle/>
          <a:p>
            <a:r>
              <a:rPr lang="en-US" sz="3200" dirty="0" smtClean="0">
                <a:solidFill>
                  <a:schemeClr val="bg1"/>
                </a:solidFill>
              </a:rPr>
              <a:t>18</a:t>
            </a:r>
            <a:endParaRPr lang="ar-SA" sz="32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667"/>
        <p:cNvGrpSpPr/>
        <p:nvPr/>
      </p:nvGrpSpPr>
      <p:grpSpPr>
        <a:xfrm>
          <a:off x="0" y="0"/>
          <a:ext cx="0" cy="0"/>
          <a:chOff x="0" y="0"/>
          <a:chExt cx="0" cy="0"/>
        </a:xfrm>
      </p:grpSpPr>
      <p:sp>
        <p:nvSpPr>
          <p:cNvPr id="668" name="Google Shape;668;p53"/>
          <p:cNvSpPr txBox="1">
            <a:spLocks noGrp="1"/>
          </p:cNvSpPr>
          <p:nvPr>
            <p:ph type="ctrTitle"/>
          </p:nvPr>
        </p:nvSpPr>
        <p:spPr>
          <a:xfrm flipH="1">
            <a:off x="4101725" y="2243225"/>
            <a:ext cx="2755800" cy="19212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smtClean="0">
                <a:solidFill>
                  <a:schemeClr val="lt1"/>
                </a:solidFill>
              </a:rPr>
              <a:t>Reflection </a:t>
            </a:r>
            <a:endParaRPr dirty="0">
              <a:solidFill>
                <a:schemeClr val="lt1"/>
              </a:solidFill>
            </a:endParaRPr>
          </a:p>
        </p:txBody>
      </p:sp>
      <p:sp>
        <p:nvSpPr>
          <p:cNvPr id="669" name="Google Shape;669;p53"/>
          <p:cNvSpPr txBox="1">
            <a:spLocks noGrp="1"/>
          </p:cNvSpPr>
          <p:nvPr>
            <p:ph type="title" idx="2"/>
          </p:nvPr>
        </p:nvSpPr>
        <p:spPr>
          <a:xfrm flipH="1">
            <a:off x="-517450" y="2419325"/>
            <a:ext cx="4488300" cy="1622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dirty="0">
                <a:solidFill>
                  <a:schemeClr val="lt1"/>
                </a:solidFill>
              </a:rPr>
              <a:t>05</a:t>
            </a:r>
            <a:endParaRPr dirty="0">
              <a:solidFill>
                <a:schemeClr val="lt1"/>
              </a:solidFill>
            </a:endParaRPr>
          </a:p>
        </p:txBody>
      </p:sp>
      <p:sp>
        <p:nvSpPr>
          <p:cNvPr id="4" name="مربع نص 3"/>
          <p:cNvSpPr txBox="1"/>
          <p:nvPr/>
        </p:nvSpPr>
        <p:spPr>
          <a:xfrm>
            <a:off x="8209825" y="-15329"/>
            <a:ext cx="934175" cy="584775"/>
          </a:xfrm>
          <a:prstGeom prst="rect">
            <a:avLst/>
          </a:prstGeom>
          <a:noFill/>
        </p:spPr>
        <p:txBody>
          <a:bodyPr wrap="square" rtlCol="1">
            <a:spAutoFit/>
          </a:bodyPr>
          <a:lstStyle/>
          <a:p>
            <a:r>
              <a:rPr lang="en-US" sz="3200" dirty="0" smtClean="0">
                <a:solidFill>
                  <a:schemeClr val="bg1"/>
                </a:solidFill>
              </a:rPr>
              <a:t>19</a:t>
            </a:r>
            <a:endParaRPr lang="ar-SA" sz="32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pic>
        <p:nvPicPr>
          <p:cNvPr id="403" name="Google Shape;403;p44"/>
          <p:cNvPicPr preferRelativeResize="0"/>
          <p:nvPr/>
        </p:nvPicPr>
        <p:blipFill rotWithShape="1">
          <a:blip r:embed="rId3">
            <a:alphaModFix/>
          </a:blip>
          <a:srcRect l="2153" r="2153"/>
          <a:stretch/>
        </p:blipFill>
        <p:spPr>
          <a:xfrm>
            <a:off x="6016336" y="0"/>
            <a:ext cx="3127664" cy="5143500"/>
          </a:xfrm>
          <a:prstGeom prst="rect">
            <a:avLst/>
          </a:prstGeom>
          <a:noFill/>
          <a:ln>
            <a:noFill/>
          </a:ln>
        </p:spPr>
      </p:pic>
      <p:sp>
        <p:nvSpPr>
          <p:cNvPr id="408" name="Google Shape;408;p44"/>
          <p:cNvSpPr txBox="1">
            <a:spLocks noGrp="1"/>
          </p:cNvSpPr>
          <p:nvPr>
            <p:ph type="ctrTitle" idx="8"/>
          </p:nvPr>
        </p:nvSpPr>
        <p:spPr>
          <a:xfrm>
            <a:off x="723599" y="470625"/>
            <a:ext cx="2102727" cy="94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800" dirty="0" smtClean="0"/>
              <a:t>Reflection</a:t>
            </a:r>
            <a:r>
              <a:rPr lang="en-US" dirty="0" smtClean="0"/>
              <a:t> </a:t>
            </a:r>
            <a:endParaRPr dirty="0"/>
          </a:p>
        </p:txBody>
      </p:sp>
      <p:sp>
        <p:nvSpPr>
          <p:cNvPr id="5" name="مستطيل 4"/>
          <p:cNvSpPr/>
          <p:nvPr/>
        </p:nvSpPr>
        <p:spPr>
          <a:xfrm>
            <a:off x="723599" y="1623826"/>
            <a:ext cx="4572000" cy="1754326"/>
          </a:xfrm>
          <a:prstGeom prst="rect">
            <a:avLst/>
          </a:prstGeom>
        </p:spPr>
        <p:txBody>
          <a:bodyPr>
            <a:spAutoFit/>
          </a:bodyPr>
          <a:lstStyle/>
          <a:p>
            <a:pPr algn="just"/>
            <a:r>
              <a:rPr lang="en-US" sz="1800" dirty="0" smtClean="0">
                <a:solidFill>
                  <a:schemeClr val="tx1"/>
                </a:solidFill>
                <a:latin typeface="Open Sans" panose="020B0604020202020204" charset="0"/>
                <a:ea typeface="Open Sans" panose="020B0604020202020204" charset="0"/>
              </a:rPr>
              <a:t>While the equity theory focuses on a fair profit for both partners, the social exchange theory focuses on what you get out of the partnership. So the equity theory are more better than social exchange theory .</a:t>
            </a:r>
            <a:endParaRPr lang="ar-SA" sz="1800" dirty="0">
              <a:solidFill>
                <a:schemeClr val="tx1"/>
              </a:solidFill>
              <a:latin typeface="Open Sans" panose="020B0604020202020204" charset="0"/>
              <a:ea typeface="Open Sans" panose="020B0604020202020204" charset="0"/>
            </a:endParaRPr>
          </a:p>
        </p:txBody>
      </p:sp>
      <p:sp>
        <p:nvSpPr>
          <p:cNvPr id="6" name="مربع نص 5"/>
          <p:cNvSpPr txBox="1"/>
          <p:nvPr/>
        </p:nvSpPr>
        <p:spPr>
          <a:xfrm>
            <a:off x="8209825" y="-15329"/>
            <a:ext cx="934175" cy="584775"/>
          </a:xfrm>
          <a:prstGeom prst="rect">
            <a:avLst/>
          </a:prstGeom>
          <a:noFill/>
        </p:spPr>
        <p:txBody>
          <a:bodyPr wrap="square" rtlCol="1">
            <a:spAutoFit/>
          </a:bodyPr>
          <a:lstStyle/>
          <a:p>
            <a:r>
              <a:rPr lang="en-US" sz="3200" dirty="0" smtClean="0">
                <a:solidFill>
                  <a:schemeClr val="bg1"/>
                </a:solidFill>
              </a:rPr>
              <a:t>20</a:t>
            </a:r>
            <a:endParaRPr lang="ar-SA" sz="32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1"/>
        <p:cNvGrpSpPr/>
        <p:nvPr/>
      </p:nvGrpSpPr>
      <p:grpSpPr>
        <a:xfrm>
          <a:off x="0" y="0"/>
          <a:ext cx="0" cy="0"/>
          <a:chOff x="0" y="0"/>
          <a:chExt cx="0" cy="0"/>
        </a:xfrm>
      </p:grpSpPr>
      <p:sp>
        <p:nvSpPr>
          <p:cNvPr id="153" name="Google Shape;153;p30"/>
          <p:cNvSpPr txBox="1">
            <a:spLocks noGrp="1"/>
          </p:cNvSpPr>
          <p:nvPr>
            <p:ph type="ctrTitle" idx="6"/>
          </p:nvPr>
        </p:nvSpPr>
        <p:spPr>
          <a:xfrm>
            <a:off x="4671169" y="2030767"/>
            <a:ext cx="1444800" cy="5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US" sz="1400" dirty="0" smtClean="0"/>
              <a:t>Equity theory    </a:t>
            </a:r>
            <a:endParaRPr sz="1400" dirty="0"/>
          </a:p>
        </p:txBody>
      </p:sp>
      <p:sp>
        <p:nvSpPr>
          <p:cNvPr id="154" name="Google Shape;154;p30"/>
          <p:cNvSpPr txBox="1">
            <a:spLocks noGrp="1"/>
          </p:cNvSpPr>
          <p:nvPr>
            <p:ph type="title" idx="8"/>
          </p:nvPr>
        </p:nvSpPr>
        <p:spPr>
          <a:xfrm>
            <a:off x="3889019" y="1526633"/>
            <a:ext cx="1753800" cy="577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dirty="0"/>
              <a:t>03</a:t>
            </a:r>
            <a:endParaRPr dirty="0"/>
          </a:p>
        </p:txBody>
      </p:sp>
      <p:sp>
        <p:nvSpPr>
          <p:cNvPr id="155" name="Google Shape;155;p30"/>
          <p:cNvSpPr txBox="1">
            <a:spLocks noGrp="1"/>
          </p:cNvSpPr>
          <p:nvPr>
            <p:ph type="ctrTitle" idx="21"/>
          </p:nvPr>
        </p:nvSpPr>
        <p:spPr>
          <a:xfrm>
            <a:off x="723600" y="470622"/>
            <a:ext cx="1753800" cy="94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a:solidFill>
                  <a:schemeClr val="dk1"/>
                </a:solidFill>
              </a:rPr>
              <a:t>T</a:t>
            </a:r>
            <a:r>
              <a:rPr lang="es"/>
              <a:t>able of Contents</a:t>
            </a:r>
            <a:endParaRPr/>
          </a:p>
        </p:txBody>
      </p:sp>
      <p:sp>
        <p:nvSpPr>
          <p:cNvPr id="156" name="Google Shape;156;p30"/>
          <p:cNvSpPr txBox="1">
            <a:spLocks noGrp="1"/>
          </p:cNvSpPr>
          <p:nvPr>
            <p:ph type="ctrTitle"/>
          </p:nvPr>
        </p:nvSpPr>
        <p:spPr>
          <a:xfrm>
            <a:off x="1161839" y="2029507"/>
            <a:ext cx="1170000" cy="5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Clr>
                <a:schemeClr val="dk1"/>
              </a:buClr>
              <a:buSzPts val="1100"/>
              <a:buFont typeface="Arial"/>
              <a:buNone/>
            </a:pPr>
            <a:r>
              <a:rPr lang="en-US" sz="1400" dirty="0" smtClean="0"/>
              <a:t>Objective </a:t>
            </a:r>
            <a:r>
              <a:rPr lang="en-US" dirty="0" smtClean="0"/>
              <a:t> </a:t>
            </a:r>
            <a:endParaRPr dirty="0"/>
          </a:p>
        </p:txBody>
      </p:sp>
      <p:sp>
        <p:nvSpPr>
          <p:cNvPr id="158" name="Google Shape;158;p30"/>
          <p:cNvSpPr txBox="1">
            <a:spLocks noGrp="1"/>
          </p:cNvSpPr>
          <p:nvPr>
            <p:ph type="title" idx="2"/>
          </p:nvPr>
        </p:nvSpPr>
        <p:spPr>
          <a:xfrm>
            <a:off x="644120" y="1526633"/>
            <a:ext cx="1753800" cy="577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a:t>01</a:t>
            </a:r>
            <a:endParaRPr dirty="0"/>
          </a:p>
        </p:txBody>
      </p:sp>
      <p:sp>
        <p:nvSpPr>
          <p:cNvPr id="159" name="Google Shape;159;p30"/>
          <p:cNvSpPr txBox="1">
            <a:spLocks noGrp="1"/>
          </p:cNvSpPr>
          <p:nvPr>
            <p:ph type="ctrTitle" idx="3"/>
          </p:nvPr>
        </p:nvSpPr>
        <p:spPr>
          <a:xfrm>
            <a:off x="1789739" y="2043551"/>
            <a:ext cx="2251800" cy="5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US" sz="1400" dirty="0" smtClean="0"/>
              <a:t>Introduction </a:t>
            </a:r>
            <a:endParaRPr sz="1400" dirty="0"/>
          </a:p>
        </p:txBody>
      </p:sp>
      <p:sp>
        <p:nvSpPr>
          <p:cNvPr id="161" name="Google Shape;161;p30"/>
          <p:cNvSpPr txBox="1">
            <a:spLocks noGrp="1"/>
          </p:cNvSpPr>
          <p:nvPr>
            <p:ph type="title" idx="5"/>
          </p:nvPr>
        </p:nvSpPr>
        <p:spPr>
          <a:xfrm>
            <a:off x="2245400" y="1520723"/>
            <a:ext cx="1753800" cy="577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dirty="0"/>
              <a:t>02</a:t>
            </a:r>
            <a:endParaRPr dirty="0"/>
          </a:p>
        </p:txBody>
      </p:sp>
      <p:sp>
        <p:nvSpPr>
          <p:cNvPr id="162" name="Google Shape;162;p30"/>
          <p:cNvSpPr txBox="1">
            <a:spLocks noGrp="1"/>
          </p:cNvSpPr>
          <p:nvPr>
            <p:ph type="ctrTitle" idx="9"/>
          </p:nvPr>
        </p:nvSpPr>
        <p:spPr>
          <a:xfrm>
            <a:off x="6470953" y="2118632"/>
            <a:ext cx="1869409" cy="577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1100"/>
              <a:buFont typeface="Arial"/>
              <a:buNone/>
            </a:pPr>
            <a:r>
              <a:rPr lang="en-US" sz="1400" dirty="0" smtClean="0"/>
              <a:t>Social exchange theory </a:t>
            </a:r>
            <a:endParaRPr sz="1400" dirty="0"/>
          </a:p>
        </p:txBody>
      </p:sp>
      <p:sp>
        <p:nvSpPr>
          <p:cNvPr id="164" name="Google Shape;164;p30"/>
          <p:cNvSpPr txBox="1">
            <a:spLocks noGrp="1"/>
          </p:cNvSpPr>
          <p:nvPr>
            <p:ph type="title" idx="14"/>
          </p:nvPr>
        </p:nvSpPr>
        <p:spPr>
          <a:xfrm>
            <a:off x="6606892" y="1540832"/>
            <a:ext cx="17538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dirty="0"/>
              <a:t>04</a:t>
            </a:r>
            <a:endParaRPr dirty="0"/>
          </a:p>
        </p:txBody>
      </p:sp>
      <p:sp>
        <p:nvSpPr>
          <p:cNvPr id="165" name="Google Shape;165;p30"/>
          <p:cNvSpPr txBox="1">
            <a:spLocks noGrp="1"/>
          </p:cNvSpPr>
          <p:nvPr>
            <p:ph type="ctrTitle" idx="15"/>
          </p:nvPr>
        </p:nvSpPr>
        <p:spPr>
          <a:xfrm>
            <a:off x="-1" y="3585529"/>
            <a:ext cx="2331840" cy="747480"/>
          </a:xfrm>
          <a:prstGeom prst="rect">
            <a:avLst/>
          </a:prstGeom>
        </p:spPr>
        <p:txBody>
          <a:bodyPr spcFirstLastPara="1" wrap="square" lIns="91425" tIns="91425" rIns="91425" bIns="91425" anchor="b" anchorCtr="0">
            <a:noAutofit/>
          </a:bodyPr>
          <a:lstStyle/>
          <a:p>
            <a:pPr marL="0" lvl="0" indent="0" algn="just" rtl="0">
              <a:spcBef>
                <a:spcPts val="0"/>
              </a:spcBef>
              <a:spcAft>
                <a:spcPts val="0"/>
              </a:spcAft>
              <a:buClr>
                <a:schemeClr val="dk1"/>
              </a:buClr>
              <a:buSzPts val="1100"/>
              <a:buFont typeface="Arial"/>
              <a:buNone/>
            </a:pPr>
            <a:r>
              <a:rPr lang="en-US" sz="1400" dirty="0" smtClean="0"/>
              <a:t> Differences between Equity &amp; </a:t>
            </a:r>
            <a:r>
              <a:rPr lang="en-US" sz="1400" dirty="0"/>
              <a:t>S</a:t>
            </a:r>
            <a:r>
              <a:rPr lang="en-US" sz="1400" dirty="0" smtClean="0"/>
              <a:t>ocial exchange theories </a:t>
            </a:r>
            <a:endParaRPr sz="1400" dirty="0"/>
          </a:p>
        </p:txBody>
      </p:sp>
      <p:sp>
        <p:nvSpPr>
          <p:cNvPr id="167" name="Google Shape;167;p30"/>
          <p:cNvSpPr txBox="1">
            <a:spLocks noGrp="1"/>
          </p:cNvSpPr>
          <p:nvPr>
            <p:ph type="title" idx="17"/>
          </p:nvPr>
        </p:nvSpPr>
        <p:spPr>
          <a:xfrm>
            <a:off x="284939" y="3103440"/>
            <a:ext cx="17538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dirty="0"/>
              <a:t>05</a:t>
            </a:r>
            <a:endParaRPr dirty="0"/>
          </a:p>
        </p:txBody>
      </p:sp>
      <p:sp>
        <p:nvSpPr>
          <p:cNvPr id="168" name="Google Shape;168;p30"/>
          <p:cNvSpPr txBox="1">
            <a:spLocks noGrp="1"/>
          </p:cNvSpPr>
          <p:nvPr>
            <p:ph type="ctrTitle" idx="18"/>
          </p:nvPr>
        </p:nvSpPr>
        <p:spPr>
          <a:xfrm>
            <a:off x="2721159" y="3620358"/>
            <a:ext cx="1167860" cy="58167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1400" dirty="0" smtClean="0"/>
              <a:t>Conclusion</a:t>
            </a:r>
            <a:br>
              <a:rPr lang="en-US" sz="1400" dirty="0" smtClean="0"/>
            </a:br>
            <a:r>
              <a:rPr lang="en-US" dirty="0" smtClean="0"/>
              <a:t> </a:t>
            </a:r>
            <a:endParaRPr dirty="0"/>
          </a:p>
        </p:txBody>
      </p:sp>
      <p:sp>
        <p:nvSpPr>
          <p:cNvPr id="169" name="Google Shape;169;p30"/>
          <p:cNvSpPr txBox="1">
            <a:spLocks noGrp="1"/>
          </p:cNvSpPr>
          <p:nvPr>
            <p:ph type="subTitle" idx="19"/>
          </p:nvPr>
        </p:nvSpPr>
        <p:spPr>
          <a:xfrm>
            <a:off x="4765919" y="2930404"/>
            <a:ext cx="1906500" cy="572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4800" dirty="0" smtClean="0">
                <a:latin typeface="DM Serif Display" panose="020B0604020202020204" charset="0"/>
              </a:rPr>
              <a:t>07</a:t>
            </a:r>
            <a:endParaRPr sz="4800" dirty="0">
              <a:latin typeface="DM Serif Display" panose="020B0604020202020204" charset="0"/>
            </a:endParaRPr>
          </a:p>
        </p:txBody>
      </p:sp>
      <p:sp>
        <p:nvSpPr>
          <p:cNvPr id="170" name="Google Shape;170;p30"/>
          <p:cNvSpPr txBox="1">
            <a:spLocks noGrp="1"/>
          </p:cNvSpPr>
          <p:nvPr>
            <p:ph type="title" idx="20"/>
          </p:nvPr>
        </p:nvSpPr>
        <p:spPr>
          <a:xfrm>
            <a:off x="2811872" y="3103440"/>
            <a:ext cx="17538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dirty="0"/>
              <a:t>06</a:t>
            </a:r>
            <a:endParaRPr dirty="0"/>
          </a:p>
        </p:txBody>
      </p:sp>
      <p:sp>
        <p:nvSpPr>
          <p:cNvPr id="6" name="مستطيل 5"/>
          <p:cNvSpPr/>
          <p:nvPr/>
        </p:nvSpPr>
        <p:spPr>
          <a:xfrm>
            <a:off x="4647449" y="3681240"/>
            <a:ext cx="2789329" cy="307777"/>
          </a:xfrm>
          <a:prstGeom prst="rect">
            <a:avLst/>
          </a:prstGeom>
        </p:spPr>
        <p:txBody>
          <a:bodyPr wrap="square">
            <a:spAutoFit/>
          </a:bodyPr>
          <a:lstStyle/>
          <a:p>
            <a:r>
              <a:rPr lang="en-US" dirty="0" smtClean="0">
                <a:solidFill>
                  <a:schemeClr val="tx1"/>
                </a:solidFill>
                <a:latin typeface="DM Serif Display" panose="020B0604020202020204" charset="0"/>
              </a:rPr>
              <a:t>Reflection</a:t>
            </a:r>
            <a:r>
              <a:rPr lang="en-US" dirty="0" smtClean="0"/>
              <a:t> </a:t>
            </a:r>
            <a:endParaRPr lang="ar-SA" dirty="0"/>
          </a:p>
        </p:txBody>
      </p:sp>
      <p:sp>
        <p:nvSpPr>
          <p:cNvPr id="7" name="مستطيل 6"/>
          <p:cNvSpPr/>
          <p:nvPr/>
        </p:nvSpPr>
        <p:spPr>
          <a:xfrm>
            <a:off x="6507242" y="2973958"/>
            <a:ext cx="803425" cy="830997"/>
          </a:xfrm>
          <a:prstGeom prst="rect">
            <a:avLst/>
          </a:prstGeom>
        </p:spPr>
        <p:txBody>
          <a:bodyPr wrap="none">
            <a:spAutoFit/>
          </a:bodyPr>
          <a:lstStyle/>
          <a:p>
            <a:r>
              <a:rPr lang="en-US" sz="4800" dirty="0" smtClean="0">
                <a:solidFill>
                  <a:schemeClr val="tx1"/>
                </a:solidFill>
                <a:latin typeface="DM Serif Display" panose="020B0604020202020204" charset="0"/>
              </a:rPr>
              <a:t>08</a:t>
            </a:r>
            <a:endParaRPr lang="ar-SA" sz="4800" dirty="0">
              <a:solidFill>
                <a:schemeClr val="tx1"/>
              </a:solidFill>
              <a:latin typeface="DM Serif Display" panose="020B0604020202020204" charset="0"/>
            </a:endParaRPr>
          </a:p>
        </p:txBody>
      </p:sp>
      <p:sp>
        <p:nvSpPr>
          <p:cNvPr id="8" name="مستطيل 7"/>
          <p:cNvSpPr/>
          <p:nvPr/>
        </p:nvSpPr>
        <p:spPr>
          <a:xfrm>
            <a:off x="6334118" y="3681240"/>
            <a:ext cx="1149674" cy="307777"/>
          </a:xfrm>
          <a:prstGeom prst="rect">
            <a:avLst/>
          </a:prstGeom>
        </p:spPr>
        <p:txBody>
          <a:bodyPr wrap="none">
            <a:spAutoFit/>
          </a:bodyPr>
          <a:lstStyle/>
          <a:p>
            <a:r>
              <a:rPr lang="en-US" dirty="0" smtClean="0">
                <a:solidFill>
                  <a:schemeClr val="tx1"/>
                </a:solidFill>
                <a:latin typeface="DM Serif Display" panose="020B0604020202020204" charset="0"/>
              </a:rPr>
              <a:t>References</a:t>
            </a:r>
            <a:r>
              <a:rPr lang="en-US" dirty="0" smtClean="0"/>
              <a:t> </a:t>
            </a:r>
            <a:endParaRPr lang="ar-SA" dirty="0"/>
          </a:p>
        </p:txBody>
      </p:sp>
      <p:sp>
        <p:nvSpPr>
          <p:cNvPr id="2" name="مربع نص 1"/>
          <p:cNvSpPr txBox="1"/>
          <p:nvPr/>
        </p:nvSpPr>
        <p:spPr>
          <a:xfrm>
            <a:off x="8209825" y="-15329"/>
            <a:ext cx="934175" cy="584775"/>
          </a:xfrm>
          <a:prstGeom prst="rect">
            <a:avLst/>
          </a:prstGeom>
          <a:noFill/>
        </p:spPr>
        <p:txBody>
          <a:bodyPr wrap="square" rtlCol="1">
            <a:spAutoFit/>
          </a:bodyPr>
          <a:lstStyle/>
          <a:p>
            <a:r>
              <a:rPr lang="en-US" sz="3200" dirty="0" smtClean="0">
                <a:solidFill>
                  <a:schemeClr val="tx1"/>
                </a:solidFill>
              </a:rPr>
              <a:t>02</a:t>
            </a:r>
            <a:endParaRPr lang="ar-SA" sz="3200"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29"/>
        <p:cNvGrpSpPr/>
        <p:nvPr/>
      </p:nvGrpSpPr>
      <p:grpSpPr>
        <a:xfrm>
          <a:off x="0" y="0"/>
          <a:ext cx="0" cy="0"/>
          <a:chOff x="0" y="0"/>
          <a:chExt cx="0" cy="0"/>
        </a:xfrm>
      </p:grpSpPr>
      <p:sp>
        <p:nvSpPr>
          <p:cNvPr id="730" name="Google Shape;730;p55"/>
          <p:cNvSpPr txBox="1">
            <a:spLocks noGrp="1"/>
          </p:cNvSpPr>
          <p:nvPr>
            <p:ph type="ctrTitle"/>
          </p:nvPr>
        </p:nvSpPr>
        <p:spPr>
          <a:xfrm flipH="1">
            <a:off x="2609225" y="2243225"/>
            <a:ext cx="2876700" cy="19212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US" dirty="0" smtClean="0">
                <a:solidFill>
                  <a:schemeClr val="lt1"/>
                </a:solidFill>
              </a:rPr>
              <a:t>References </a:t>
            </a:r>
            <a:endParaRPr dirty="0">
              <a:solidFill>
                <a:schemeClr val="lt1"/>
              </a:solidFill>
            </a:endParaRPr>
          </a:p>
        </p:txBody>
      </p:sp>
      <p:sp>
        <p:nvSpPr>
          <p:cNvPr id="731" name="Google Shape;731;p55"/>
          <p:cNvSpPr txBox="1">
            <a:spLocks noGrp="1"/>
          </p:cNvSpPr>
          <p:nvPr>
            <p:ph type="title" idx="2"/>
          </p:nvPr>
        </p:nvSpPr>
        <p:spPr>
          <a:xfrm flipH="1">
            <a:off x="3514050" y="2419325"/>
            <a:ext cx="4488300" cy="1622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a:solidFill>
                  <a:schemeClr val="lt1"/>
                </a:solidFill>
              </a:rPr>
              <a:t>06</a:t>
            </a:r>
            <a:endParaRPr>
              <a:solidFill>
                <a:schemeClr val="lt1"/>
              </a:solidFill>
            </a:endParaRPr>
          </a:p>
        </p:txBody>
      </p:sp>
      <p:sp>
        <p:nvSpPr>
          <p:cNvPr id="4" name="مربع نص 3"/>
          <p:cNvSpPr txBox="1"/>
          <p:nvPr/>
        </p:nvSpPr>
        <p:spPr>
          <a:xfrm>
            <a:off x="8209825" y="-15329"/>
            <a:ext cx="934175" cy="584775"/>
          </a:xfrm>
          <a:prstGeom prst="rect">
            <a:avLst/>
          </a:prstGeom>
          <a:noFill/>
        </p:spPr>
        <p:txBody>
          <a:bodyPr wrap="square" rtlCol="1">
            <a:spAutoFit/>
          </a:bodyPr>
          <a:lstStyle/>
          <a:p>
            <a:r>
              <a:rPr lang="en-US" sz="3200" dirty="0" smtClean="0">
                <a:solidFill>
                  <a:schemeClr val="bg1"/>
                </a:solidFill>
              </a:rPr>
              <a:t>21</a:t>
            </a:r>
            <a:endParaRPr lang="ar-SA" sz="32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E2A47"/>
        </a:solidFill>
        <a:effectLst/>
      </p:bgPr>
    </p:bg>
    <p:spTree>
      <p:nvGrpSpPr>
        <p:cNvPr id="1" name="Shape 818"/>
        <p:cNvGrpSpPr/>
        <p:nvPr/>
      </p:nvGrpSpPr>
      <p:grpSpPr>
        <a:xfrm>
          <a:off x="0" y="0"/>
          <a:ext cx="0" cy="0"/>
          <a:chOff x="0" y="0"/>
          <a:chExt cx="0" cy="0"/>
        </a:xfrm>
      </p:grpSpPr>
      <p:sp>
        <p:nvSpPr>
          <p:cNvPr id="819" name="Google Shape;819;p62"/>
          <p:cNvSpPr txBox="1">
            <a:spLocks noGrp="1"/>
          </p:cNvSpPr>
          <p:nvPr>
            <p:ph type="title" idx="4294967295"/>
          </p:nvPr>
        </p:nvSpPr>
        <p:spPr>
          <a:xfrm>
            <a:off x="975614" y="-61557"/>
            <a:ext cx="7047300" cy="482400"/>
          </a:xfrm>
          <a:prstGeom prst="rect">
            <a:avLst/>
          </a:prstGeom>
        </p:spPr>
        <p:txBody>
          <a:bodyPr spcFirstLastPara="1" wrap="square" lIns="91425" tIns="91425" rIns="91425" bIns="91425" anchor="t" anchorCtr="0">
            <a:noAutofit/>
          </a:bodyPr>
          <a:lstStyle/>
          <a:p>
            <a:pPr lvl="0">
              <a:buClr>
                <a:srgbClr val="000000"/>
              </a:buClr>
              <a:buSzPts val="1100"/>
            </a:pPr>
            <a:r>
              <a:rPr lang="en-GB" sz="2800" dirty="0">
                <a:latin typeface="DM Serif Display" panose="020B0604020202020204" charset="0"/>
                <a:ea typeface="Arial"/>
                <a:cs typeface="Arial"/>
                <a:sym typeface="Arial"/>
              </a:rPr>
              <a:t>References</a:t>
            </a:r>
            <a:endParaRPr sz="2800" dirty="0">
              <a:solidFill>
                <a:srgbClr val="FFFFFF"/>
              </a:solidFill>
              <a:latin typeface="DM Serif Display" panose="020B0604020202020204" charset="0"/>
              <a:ea typeface="Arial"/>
              <a:cs typeface="Arial"/>
              <a:sym typeface="Arial"/>
            </a:endParaRPr>
          </a:p>
        </p:txBody>
      </p:sp>
      <p:sp>
        <p:nvSpPr>
          <p:cNvPr id="2" name="مستطيل 1"/>
          <p:cNvSpPr/>
          <p:nvPr/>
        </p:nvSpPr>
        <p:spPr>
          <a:xfrm>
            <a:off x="0" y="420843"/>
            <a:ext cx="9144000" cy="307777"/>
          </a:xfrm>
          <a:prstGeom prst="rect">
            <a:avLst/>
          </a:prstGeom>
        </p:spPr>
        <p:txBody>
          <a:bodyPr wrap="square">
            <a:spAutoFit/>
          </a:bodyPr>
          <a:lstStyle/>
          <a:p>
            <a:pPr algn="just"/>
            <a:r>
              <a:rPr lang="en-US" dirty="0" smtClean="0">
                <a:solidFill>
                  <a:schemeClr val="bg1"/>
                </a:solidFill>
              </a:rPr>
              <a:t> </a:t>
            </a:r>
            <a:endParaRPr lang="ar-SA" dirty="0">
              <a:solidFill>
                <a:schemeClr val="bg1"/>
              </a:solidFill>
            </a:endParaRPr>
          </a:p>
        </p:txBody>
      </p:sp>
      <p:sp>
        <p:nvSpPr>
          <p:cNvPr id="3" name="مستطيل 2"/>
          <p:cNvSpPr/>
          <p:nvPr/>
        </p:nvSpPr>
        <p:spPr>
          <a:xfrm>
            <a:off x="72736" y="2052240"/>
            <a:ext cx="9071264" cy="584775"/>
          </a:xfrm>
          <a:prstGeom prst="rect">
            <a:avLst/>
          </a:prstGeom>
        </p:spPr>
        <p:txBody>
          <a:bodyPr wrap="square">
            <a:spAutoFit/>
          </a:bodyPr>
          <a:lstStyle/>
          <a:p>
            <a:r>
              <a:rPr lang="en-US" sz="1600" dirty="0" smtClean="0">
                <a:solidFill>
                  <a:schemeClr val="bg1"/>
                </a:solidFill>
              </a:rPr>
              <a:t>Kaur, G. (2022) </a:t>
            </a:r>
            <a:r>
              <a:rPr lang="en-US" sz="1600" i="1" dirty="0" smtClean="0">
                <a:solidFill>
                  <a:schemeClr val="bg1"/>
                </a:solidFill>
              </a:rPr>
              <a:t>6 social exchange theory examples</a:t>
            </a:r>
            <a:r>
              <a:rPr lang="en-US" sz="1600" dirty="0" smtClean="0">
                <a:solidFill>
                  <a:schemeClr val="bg1"/>
                </a:solidFill>
              </a:rPr>
              <a:t>, </a:t>
            </a:r>
            <a:r>
              <a:rPr lang="en-US" sz="1600" i="1" dirty="0" err="1" smtClean="0">
                <a:solidFill>
                  <a:schemeClr val="bg1"/>
                </a:solidFill>
              </a:rPr>
              <a:t>StudiousGuy</a:t>
            </a:r>
            <a:r>
              <a:rPr lang="en-US" sz="1600" dirty="0" smtClean="0">
                <a:solidFill>
                  <a:schemeClr val="bg1"/>
                </a:solidFill>
              </a:rPr>
              <a:t>. </a:t>
            </a:r>
            <a:r>
              <a:rPr lang="en-US" sz="1600" dirty="0" err="1" smtClean="0">
                <a:solidFill>
                  <a:schemeClr val="bg1"/>
                </a:solidFill>
              </a:rPr>
              <a:t>StudiousGuy</a:t>
            </a:r>
            <a:r>
              <a:rPr lang="en-US" sz="1600" dirty="0" smtClean="0">
                <a:solidFill>
                  <a:schemeClr val="bg1"/>
                </a:solidFill>
              </a:rPr>
              <a:t>. Available at: https://studiousguy.com/social-exchange-theory-examples/ (Accessed: December 21, 2022). </a:t>
            </a:r>
            <a:endParaRPr lang="en-US" sz="1600" dirty="0">
              <a:solidFill>
                <a:schemeClr val="bg1"/>
              </a:solidFill>
              <a:effectLst/>
            </a:endParaRPr>
          </a:p>
        </p:txBody>
      </p:sp>
      <p:sp>
        <p:nvSpPr>
          <p:cNvPr id="5" name="مستطيل 4"/>
          <p:cNvSpPr/>
          <p:nvPr/>
        </p:nvSpPr>
        <p:spPr>
          <a:xfrm>
            <a:off x="-36368" y="3347952"/>
            <a:ext cx="9216736" cy="1077218"/>
          </a:xfrm>
          <a:prstGeom prst="rect">
            <a:avLst/>
          </a:prstGeom>
        </p:spPr>
        <p:txBody>
          <a:bodyPr wrap="square">
            <a:spAutoFit/>
          </a:bodyPr>
          <a:lstStyle/>
          <a:p>
            <a:r>
              <a:rPr lang="en-US" sz="1600" i="1" dirty="0">
                <a:solidFill>
                  <a:schemeClr val="bg1"/>
                </a:solidFill>
              </a:rPr>
              <a:t>What is the difference between equity theory and Social Exchange theory? - answers</a:t>
            </a:r>
            <a:r>
              <a:rPr lang="en-US" sz="1600" dirty="0">
                <a:solidFill>
                  <a:schemeClr val="bg1"/>
                </a:solidFill>
              </a:rPr>
              <a:t> (no date) </a:t>
            </a:r>
            <a:r>
              <a:rPr lang="en-US" sz="1600" i="1" dirty="0" err="1">
                <a:solidFill>
                  <a:schemeClr val="bg1"/>
                </a:solidFill>
              </a:rPr>
              <a:t>QaAnswers</a:t>
            </a:r>
            <a:r>
              <a:rPr lang="en-US" sz="1600" dirty="0">
                <a:solidFill>
                  <a:schemeClr val="bg1"/>
                </a:solidFill>
              </a:rPr>
              <a:t>. Answers Corporation. Available at: https://qa.answers.com/other-qa/What_is_the_difference_between_equity_theory_and_social_exchange_theory (Accessed: December 21, 2022). </a:t>
            </a:r>
            <a:endParaRPr lang="en-US" sz="1600" dirty="0">
              <a:solidFill>
                <a:schemeClr val="bg1"/>
              </a:solidFill>
              <a:effectLst/>
            </a:endParaRPr>
          </a:p>
        </p:txBody>
      </p:sp>
      <p:sp>
        <p:nvSpPr>
          <p:cNvPr id="8" name="مستطيل 7"/>
          <p:cNvSpPr/>
          <p:nvPr/>
        </p:nvSpPr>
        <p:spPr>
          <a:xfrm>
            <a:off x="0" y="694974"/>
            <a:ext cx="9144000" cy="584775"/>
          </a:xfrm>
          <a:prstGeom prst="rect">
            <a:avLst/>
          </a:prstGeom>
        </p:spPr>
        <p:txBody>
          <a:bodyPr wrap="square">
            <a:spAutoFit/>
          </a:bodyPr>
          <a:lstStyle/>
          <a:p>
            <a:r>
              <a:rPr lang="en-GB" sz="1600" dirty="0">
                <a:solidFill>
                  <a:schemeClr val="bg1"/>
                </a:solidFill>
              </a:rPr>
              <a:t>DEVITO, J.O.S.E.P.H.A. (2022) </a:t>
            </a:r>
            <a:r>
              <a:rPr lang="en-GB" sz="1600" i="1" dirty="0">
                <a:solidFill>
                  <a:schemeClr val="bg1"/>
                </a:solidFill>
              </a:rPr>
              <a:t>Interpersonal Communication Book, Global edition</a:t>
            </a:r>
            <a:r>
              <a:rPr lang="en-GB" sz="1600" dirty="0">
                <a:solidFill>
                  <a:schemeClr val="bg1"/>
                </a:solidFill>
              </a:rPr>
              <a:t>. </a:t>
            </a:r>
            <a:r>
              <a:rPr lang="en-GB" sz="1600" dirty="0" err="1">
                <a:solidFill>
                  <a:schemeClr val="bg1"/>
                </a:solidFill>
              </a:rPr>
              <a:t>S.l.</a:t>
            </a:r>
            <a:r>
              <a:rPr lang="en-GB" sz="1600" dirty="0">
                <a:solidFill>
                  <a:schemeClr val="bg1"/>
                </a:solidFill>
              </a:rPr>
              <a:t>: PEARSON EDUCATION LIMITED. </a:t>
            </a:r>
            <a:endParaRPr lang="en-GB" sz="1600" dirty="0">
              <a:solidFill>
                <a:schemeClr val="bg1"/>
              </a:solidFill>
              <a:effectLst/>
            </a:endParaRPr>
          </a:p>
        </p:txBody>
      </p:sp>
      <p:sp>
        <p:nvSpPr>
          <p:cNvPr id="7" name="مربع نص 6"/>
          <p:cNvSpPr txBox="1"/>
          <p:nvPr/>
        </p:nvSpPr>
        <p:spPr>
          <a:xfrm>
            <a:off x="8209825" y="-15329"/>
            <a:ext cx="934175" cy="584775"/>
          </a:xfrm>
          <a:prstGeom prst="rect">
            <a:avLst/>
          </a:prstGeom>
          <a:noFill/>
        </p:spPr>
        <p:txBody>
          <a:bodyPr wrap="square" rtlCol="1">
            <a:spAutoFit/>
          </a:bodyPr>
          <a:lstStyle/>
          <a:p>
            <a:r>
              <a:rPr lang="en-US" sz="3200" dirty="0" smtClean="0">
                <a:solidFill>
                  <a:schemeClr val="bg1"/>
                </a:solidFill>
              </a:rPr>
              <a:t>22</a:t>
            </a:r>
            <a:endParaRPr lang="ar-SA" sz="32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0" y="605407"/>
            <a:ext cx="9144000" cy="1323439"/>
          </a:xfrm>
          <a:prstGeom prst="rect">
            <a:avLst/>
          </a:prstGeom>
        </p:spPr>
        <p:txBody>
          <a:bodyPr wrap="square">
            <a:spAutoFit/>
          </a:bodyPr>
          <a:lstStyle/>
          <a:p>
            <a:r>
              <a:rPr lang="en-US" sz="1600" dirty="0">
                <a:solidFill>
                  <a:schemeClr val="bg1"/>
                </a:solidFill>
              </a:rPr>
              <a:t>123helpme.com (2021) Social Exchange and equity theory, 1978 Words | 123 Help Me. Available at: https://www.123helpme.com/essay/Social-Exchange-And-Equity-Theory-488421#:~:text=The%20main%20difference%20is%20while%20the%20social%20exchange,benefit%2C%20both%20benefits%20and%20costs%20should%20be%20balanced. (Accessed: December 21, 2022).</a:t>
            </a:r>
          </a:p>
        </p:txBody>
      </p:sp>
      <p:sp>
        <p:nvSpPr>
          <p:cNvPr id="4" name="مستطيل 3"/>
          <p:cNvSpPr/>
          <p:nvPr/>
        </p:nvSpPr>
        <p:spPr>
          <a:xfrm>
            <a:off x="0" y="2251296"/>
            <a:ext cx="9144000" cy="830997"/>
          </a:xfrm>
          <a:prstGeom prst="rect">
            <a:avLst/>
          </a:prstGeom>
        </p:spPr>
        <p:txBody>
          <a:bodyPr wrap="square">
            <a:spAutoFit/>
          </a:bodyPr>
          <a:lstStyle/>
          <a:p>
            <a:r>
              <a:rPr lang="en-US" sz="1600" i="1" dirty="0">
                <a:solidFill>
                  <a:schemeClr val="bg1"/>
                </a:solidFill>
              </a:rPr>
              <a:t>Equity theory</a:t>
            </a:r>
            <a:r>
              <a:rPr lang="en-US" sz="1600" dirty="0">
                <a:solidFill>
                  <a:schemeClr val="bg1"/>
                </a:solidFill>
              </a:rPr>
              <a:t> (no date) </a:t>
            </a:r>
            <a:r>
              <a:rPr lang="en-US" sz="1600" i="1" dirty="0" err="1">
                <a:solidFill>
                  <a:schemeClr val="bg1"/>
                </a:solidFill>
              </a:rPr>
              <a:t>StudySmarter</a:t>
            </a:r>
            <a:r>
              <a:rPr lang="en-US" sz="1600" i="1" dirty="0">
                <a:solidFill>
                  <a:schemeClr val="bg1"/>
                </a:solidFill>
              </a:rPr>
              <a:t> US</a:t>
            </a:r>
            <a:r>
              <a:rPr lang="en-US" sz="1600" dirty="0">
                <a:solidFill>
                  <a:schemeClr val="bg1"/>
                </a:solidFill>
              </a:rPr>
              <a:t>. Available at</a:t>
            </a:r>
            <a:r>
              <a:rPr lang="en-US" sz="1600" dirty="0" smtClean="0">
                <a:solidFill>
                  <a:schemeClr val="bg1"/>
                </a:solidFill>
              </a:rPr>
              <a:t>:    </a:t>
            </a:r>
          </a:p>
          <a:p>
            <a:r>
              <a:rPr lang="en-US" sz="1600" dirty="0" smtClean="0">
                <a:solidFill>
                  <a:schemeClr val="bg1"/>
                </a:solidFill>
              </a:rPr>
              <a:t>https</a:t>
            </a:r>
            <a:r>
              <a:rPr lang="en-US" sz="1600" dirty="0">
                <a:solidFill>
                  <a:schemeClr val="bg1"/>
                </a:solidFill>
              </a:rPr>
              <a:t>://www.studysmarter.us/explanations/psychology/relationships/equity-theory/ (Accessed: December 21, 2022). </a:t>
            </a:r>
          </a:p>
        </p:txBody>
      </p:sp>
      <p:sp>
        <p:nvSpPr>
          <p:cNvPr id="5" name="مستطيل 4"/>
          <p:cNvSpPr/>
          <p:nvPr/>
        </p:nvSpPr>
        <p:spPr>
          <a:xfrm>
            <a:off x="0" y="3404743"/>
            <a:ext cx="9144000" cy="1323439"/>
          </a:xfrm>
          <a:prstGeom prst="rect">
            <a:avLst/>
          </a:prstGeom>
        </p:spPr>
        <p:txBody>
          <a:bodyPr wrap="square">
            <a:spAutoFit/>
          </a:bodyPr>
          <a:lstStyle/>
          <a:p>
            <a:r>
              <a:rPr lang="en-US" sz="1600" dirty="0">
                <a:solidFill>
                  <a:schemeClr val="bg1"/>
                </a:solidFill>
              </a:rPr>
              <a:t>Tiwari, G. (2020) </a:t>
            </a:r>
            <a:r>
              <a:rPr lang="en-US" sz="1600" i="1" dirty="0">
                <a:solidFill>
                  <a:schemeClr val="bg1"/>
                </a:solidFill>
              </a:rPr>
              <a:t>What is social exchange theory and explanation</a:t>
            </a:r>
            <a:r>
              <a:rPr lang="en-US" sz="1600" dirty="0">
                <a:solidFill>
                  <a:schemeClr val="bg1"/>
                </a:solidFill>
              </a:rPr>
              <a:t>, </a:t>
            </a:r>
            <a:r>
              <a:rPr lang="en-US" sz="1600" i="1" dirty="0">
                <a:solidFill>
                  <a:schemeClr val="bg1"/>
                </a:solidFill>
              </a:rPr>
              <a:t>Sociology Group: Sociology and Other Social Sciences Blog</a:t>
            </a:r>
            <a:r>
              <a:rPr lang="en-US" sz="1600" dirty="0">
                <a:solidFill>
                  <a:schemeClr val="bg1"/>
                </a:solidFill>
              </a:rPr>
              <a:t>. Available at: https://www.sociologygroup.com/social-exchange-theory/#:~:text=GEORGE%20HOMANS%20George%20Homans%20in%201958%2C%20created%20the,their%20own%20economic%20and%20psychological%20needs%20or%20benefits. (Accessed: December 21, 2022). </a:t>
            </a:r>
          </a:p>
        </p:txBody>
      </p:sp>
      <p:sp>
        <p:nvSpPr>
          <p:cNvPr id="6" name="مربع نص 5"/>
          <p:cNvSpPr txBox="1"/>
          <p:nvPr/>
        </p:nvSpPr>
        <p:spPr>
          <a:xfrm>
            <a:off x="8209825" y="-9431"/>
            <a:ext cx="934175" cy="584775"/>
          </a:xfrm>
          <a:prstGeom prst="rect">
            <a:avLst/>
          </a:prstGeom>
          <a:noFill/>
        </p:spPr>
        <p:txBody>
          <a:bodyPr wrap="square" rtlCol="1">
            <a:spAutoFit/>
          </a:bodyPr>
          <a:lstStyle/>
          <a:p>
            <a:r>
              <a:rPr lang="en-US" sz="3200" dirty="0" smtClean="0">
                <a:solidFill>
                  <a:schemeClr val="bg1"/>
                </a:solidFill>
              </a:rPr>
              <a:t>23</a:t>
            </a:r>
            <a:endParaRPr lang="ar-SA" sz="3200" dirty="0">
              <a:solidFill>
                <a:schemeClr val="bg1"/>
              </a:solidFill>
            </a:endParaRPr>
          </a:p>
        </p:txBody>
      </p:sp>
    </p:spTree>
    <p:extLst>
      <p:ext uri="{BB962C8B-B14F-4D97-AF65-F5344CB8AC3E}">
        <p14:creationId xmlns:p14="http://schemas.microsoft.com/office/powerpoint/2010/main" val="140324042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79"/>
        <p:cNvGrpSpPr/>
        <p:nvPr/>
      </p:nvGrpSpPr>
      <p:grpSpPr>
        <a:xfrm>
          <a:off x="0" y="0"/>
          <a:ext cx="0" cy="0"/>
          <a:chOff x="0" y="0"/>
          <a:chExt cx="0" cy="0"/>
        </a:xfrm>
      </p:grpSpPr>
      <p:sp>
        <p:nvSpPr>
          <p:cNvPr id="781" name="Google Shape;781;p58"/>
          <p:cNvSpPr/>
          <p:nvPr/>
        </p:nvSpPr>
        <p:spPr>
          <a:xfrm>
            <a:off x="1873173" y="1134791"/>
            <a:ext cx="4549200" cy="1751700"/>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58"/>
          <p:cNvSpPr txBox="1">
            <a:spLocks noGrp="1"/>
          </p:cNvSpPr>
          <p:nvPr>
            <p:ph type="title"/>
          </p:nvPr>
        </p:nvSpPr>
        <p:spPr>
          <a:xfrm>
            <a:off x="1163781" y="2010641"/>
            <a:ext cx="3772691" cy="896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sz="6600" dirty="0">
                <a:solidFill>
                  <a:schemeClr val="lt1"/>
                </a:solidFill>
              </a:rPr>
              <a:t>Thanks</a:t>
            </a:r>
            <a:endParaRPr sz="6600" dirty="0">
              <a:solidFill>
                <a:schemeClr val="lt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1"/>
          <p:cNvSpPr/>
          <p:nvPr/>
        </p:nvSpPr>
        <p:spPr>
          <a:xfrm flipH="1">
            <a:off x="-39700" y="540000"/>
            <a:ext cx="2030700" cy="14790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76" name="Google Shape;176;p31"/>
          <p:cNvPicPr preferRelativeResize="0"/>
          <p:nvPr/>
        </p:nvPicPr>
        <p:blipFill rotWithShape="1">
          <a:blip r:embed="rId3">
            <a:alphaModFix/>
          </a:blip>
          <a:srcRect l="2714" r="2714"/>
          <a:stretch/>
        </p:blipFill>
        <p:spPr>
          <a:xfrm flipH="1">
            <a:off x="4361900" y="1730775"/>
            <a:ext cx="4825200" cy="2870100"/>
          </a:xfrm>
          <a:prstGeom prst="rect">
            <a:avLst/>
          </a:prstGeom>
          <a:noFill/>
          <a:ln>
            <a:noFill/>
          </a:ln>
        </p:spPr>
      </p:pic>
      <p:sp>
        <p:nvSpPr>
          <p:cNvPr id="177" name="Google Shape;177;p31"/>
          <p:cNvSpPr/>
          <p:nvPr/>
        </p:nvSpPr>
        <p:spPr>
          <a:xfrm flipH="1">
            <a:off x="578725" y="1404925"/>
            <a:ext cx="4790700" cy="2538300"/>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31"/>
          <p:cNvSpPr txBox="1">
            <a:spLocks noGrp="1"/>
          </p:cNvSpPr>
          <p:nvPr>
            <p:ph type="subTitle" idx="1"/>
          </p:nvPr>
        </p:nvSpPr>
        <p:spPr>
          <a:xfrm>
            <a:off x="-39700" y="2005949"/>
            <a:ext cx="4401600" cy="3137551"/>
          </a:xfrm>
          <a:prstGeom prst="rect">
            <a:avLst/>
          </a:prstGeom>
        </p:spPr>
        <p:txBody>
          <a:bodyPr spcFirstLastPara="1" wrap="square" lIns="91425" tIns="91425" rIns="91425" bIns="91425" anchor="t" anchorCtr="0">
            <a:noAutofit/>
          </a:bodyPr>
          <a:lstStyle/>
          <a:p>
            <a:pPr marL="0" lvl="0" indent="0" algn="just"/>
            <a:r>
              <a:rPr lang="en-US" sz="2400" dirty="0"/>
              <a:t>By the end of this presentation, you’ll be able to</a:t>
            </a:r>
            <a:r>
              <a:rPr lang="en-US" sz="2400" dirty="0" smtClean="0"/>
              <a:t>: </a:t>
            </a:r>
          </a:p>
          <a:p>
            <a:pPr marL="0" lvl="0" indent="0" algn="just"/>
            <a:r>
              <a:rPr lang="en-US" sz="1800" dirty="0" smtClean="0"/>
              <a:t>1. Define equity theory </a:t>
            </a:r>
          </a:p>
          <a:p>
            <a:pPr marL="0" lvl="0" indent="0" algn="just"/>
            <a:r>
              <a:rPr lang="en-US" sz="1800" dirty="0" smtClean="0"/>
              <a:t> </a:t>
            </a:r>
          </a:p>
          <a:p>
            <a:pPr marL="0" lvl="0" indent="0" algn="just"/>
            <a:r>
              <a:rPr lang="en-US" sz="1800" dirty="0" smtClean="0"/>
              <a:t>2. Define social exchange theory</a:t>
            </a:r>
          </a:p>
          <a:p>
            <a:pPr lvl="0" indent="-457200" algn="just">
              <a:buFont typeface="+mj-lt"/>
              <a:buAutoNum type="arabicPeriod"/>
            </a:pPr>
            <a:endParaRPr lang="en-US" sz="1800" dirty="0" smtClean="0"/>
          </a:p>
          <a:p>
            <a:pPr marL="0" lvl="0" indent="0" algn="just"/>
            <a:r>
              <a:rPr lang="en-US" sz="1800" dirty="0" smtClean="0"/>
              <a:t>3. Know the differences between Equity theory &amp; Social exchange theory  </a:t>
            </a:r>
            <a:endParaRPr lang="en-US" sz="1800" dirty="0"/>
          </a:p>
          <a:p>
            <a:pPr marL="0" lvl="0" indent="0" algn="r" rtl="0">
              <a:spcBef>
                <a:spcPts val="0"/>
              </a:spcBef>
              <a:spcAft>
                <a:spcPts val="0"/>
              </a:spcAft>
              <a:buNone/>
            </a:pPr>
            <a:r>
              <a:rPr lang="en-US" sz="2000" dirty="0" smtClean="0"/>
              <a:t> </a:t>
            </a:r>
            <a:endParaRPr sz="2000" dirty="0"/>
          </a:p>
        </p:txBody>
      </p:sp>
      <p:sp>
        <p:nvSpPr>
          <p:cNvPr id="179" name="Google Shape;179;p31"/>
          <p:cNvSpPr txBox="1">
            <a:spLocks noGrp="1"/>
          </p:cNvSpPr>
          <p:nvPr>
            <p:ph type="title"/>
          </p:nvPr>
        </p:nvSpPr>
        <p:spPr>
          <a:xfrm flipH="1">
            <a:off x="4804872" y="2123400"/>
            <a:ext cx="2847000" cy="89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solidFill>
                  <a:schemeClr val="lt1"/>
                </a:solidFill>
              </a:rPr>
              <a:t>Objective </a:t>
            </a:r>
            <a:endParaRPr dirty="0">
              <a:solidFill>
                <a:schemeClr val="lt1"/>
              </a:solidFill>
            </a:endParaRPr>
          </a:p>
        </p:txBody>
      </p:sp>
      <p:sp>
        <p:nvSpPr>
          <p:cNvPr id="7" name="مربع نص 6"/>
          <p:cNvSpPr txBox="1"/>
          <p:nvPr/>
        </p:nvSpPr>
        <p:spPr>
          <a:xfrm>
            <a:off x="8209825" y="-15329"/>
            <a:ext cx="934175" cy="584775"/>
          </a:xfrm>
          <a:prstGeom prst="rect">
            <a:avLst/>
          </a:prstGeom>
          <a:noFill/>
        </p:spPr>
        <p:txBody>
          <a:bodyPr wrap="square" rtlCol="1">
            <a:spAutoFit/>
          </a:bodyPr>
          <a:lstStyle/>
          <a:p>
            <a:r>
              <a:rPr lang="en-US" sz="3200" dirty="0" smtClean="0">
                <a:solidFill>
                  <a:schemeClr val="tx1"/>
                </a:solidFill>
              </a:rPr>
              <a:t>03</a:t>
            </a:r>
            <a:endParaRPr lang="ar-SA" sz="3200"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Google Shape;184;p32"/>
          <p:cNvPicPr preferRelativeResize="0"/>
          <p:nvPr/>
        </p:nvPicPr>
        <p:blipFill rotWithShape="1">
          <a:blip r:embed="rId3">
            <a:alphaModFix/>
          </a:blip>
          <a:srcRect t="1672" b="1662"/>
          <a:stretch/>
        </p:blipFill>
        <p:spPr>
          <a:xfrm>
            <a:off x="0" y="-10391"/>
            <a:ext cx="2337955" cy="5153891"/>
          </a:xfrm>
          <a:prstGeom prst="rect">
            <a:avLst/>
          </a:prstGeom>
          <a:noFill/>
          <a:ln>
            <a:noFill/>
          </a:ln>
        </p:spPr>
      </p:pic>
      <p:sp>
        <p:nvSpPr>
          <p:cNvPr id="185" name="Google Shape;185;p32"/>
          <p:cNvSpPr txBox="1">
            <a:spLocks noGrp="1"/>
          </p:cNvSpPr>
          <p:nvPr>
            <p:ph type="ctrTitle"/>
          </p:nvPr>
        </p:nvSpPr>
        <p:spPr>
          <a:xfrm>
            <a:off x="2730652" y="-10391"/>
            <a:ext cx="4096175" cy="1776845"/>
          </a:xfrm>
          <a:prstGeom prst="rect">
            <a:avLst/>
          </a:prstGeom>
        </p:spPr>
        <p:txBody>
          <a:bodyPr spcFirstLastPara="1" wrap="square" lIns="91425" tIns="91425" rIns="91425" bIns="91425" anchor="b" anchorCtr="0">
            <a:noAutofit/>
          </a:bodyPr>
          <a:lstStyle/>
          <a:p>
            <a:pPr lvl="0"/>
            <a:r>
              <a:rPr lang="en-GB" dirty="0" smtClean="0"/>
              <a:t>Introduction    </a:t>
            </a:r>
            <a:r>
              <a:rPr lang="en-GB" dirty="0"/>
              <a:t/>
            </a:r>
            <a:br>
              <a:rPr lang="en-GB" dirty="0"/>
            </a:br>
            <a:endParaRPr sz="2800" dirty="0"/>
          </a:p>
        </p:txBody>
      </p:sp>
      <p:sp>
        <p:nvSpPr>
          <p:cNvPr id="186" name="Google Shape;186;p32"/>
          <p:cNvSpPr txBox="1">
            <a:spLocks noGrp="1"/>
          </p:cNvSpPr>
          <p:nvPr>
            <p:ph type="subTitle" idx="1"/>
          </p:nvPr>
        </p:nvSpPr>
        <p:spPr>
          <a:xfrm>
            <a:off x="2337955" y="1433945"/>
            <a:ext cx="6504709" cy="3709555"/>
          </a:xfrm>
          <a:prstGeom prst="rect">
            <a:avLst/>
          </a:prstGeom>
        </p:spPr>
        <p:txBody>
          <a:bodyPr spcFirstLastPara="1" wrap="square" lIns="91425" tIns="91425" rIns="91425" bIns="91425" anchor="t" anchorCtr="0">
            <a:noAutofit/>
          </a:bodyPr>
          <a:lstStyle/>
          <a:p>
            <a:pPr marL="0" lvl="0" indent="0" algn="just"/>
            <a:r>
              <a:rPr lang="en-US" sz="1800" dirty="0"/>
              <a:t>Most people are unaware of how social exchange and equity theory can relate to their relationships. Both </a:t>
            </a:r>
            <a:r>
              <a:rPr lang="en-US" sz="1800" dirty="0" smtClean="0"/>
              <a:t>Equity </a:t>
            </a:r>
            <a:r>
              <a:rPr lang="en-US" sz="1800" dirty="0"/>
              <a:t>theory and </a:t>
            </a:r>
            <a:r>
              <a:rPr lang="en-US" sz="1800" dirty="0" smtClean="0"/>
              <a:t>Social </a:t>
            </a:r>
            <a:r>
              <a:rPr lang="en-US" sz="1800" dirty="0"/>
              <a:t>exchange theory address the costs and advantages of a relationship. The main distinction is that equity theory asserts that both parties in a relationship should benefit and that benefits and costs should be balanced, as opposed to social exchange theory, which seeks to maintain a relationship as long as benefits outweigh costs.</a:t>
            </a:r>
            <a:endParaRPr sz="1800" dirty="0">
              <a:sym typeface="Open Sans Light"/>
            </a:endParaRPr>
          </a:p>
        </p:txBody>
      </p:sp>
      <p:sp>
        <p:nvSpPr>
          <p:cNvPr id="5" name="مربع نص 4"/>
          <p:cNvSpPr txBox="1"/>
          <p:nvPr/>
        </p:nvSpPr>
        <p:spPr>
          <a:xfrm>
            <a:off x="8209825" y="-15329"/>
            <a:ext cx="934175" cy="584775"/>
          </a:xfrm>
          <a:prstGeom prst="rect">
            <a:avLst/>
          </a:prstGeom>
          <a:noFill/>
        </p:spPr>
        <p:txBody>
          <a:bodyPr wrap="square" rtlCol="1">
            <a:spAutoFit/>
          </a:bodyPr>
          <a:lstStyle/>
          <a:p>
            <a:r>
              <a:rPr lang="en-US" sz="3200" dirty="0" smtClean="0">
                <a:solidFill>
                  <a:schemeClr val="tx1"/>
                </a:solidFill>
              </a:rPr>
              <a:t>04</a:t>
            </a:r>
            <a:endParaRPr lang="ar-SA" sz="3200"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92"/>
        <p:cNvGrpSpPr/>
        <p:nvPr/>
      </p:nvGrpSpPr>
      <p:grpSpPr>
        <a:xfrm>
          <a:off x="0" y="0"/>
          <a:ext cx="0" cy="0"/>
          <a:chOff x="0" y="0"/>
          <a:chExt cx="0" cy="0"/>
        </a:xfrm>
      </p:grpSpPr>
      <p:sp>
        <p:nvSpPr>
          <p:cNvPr id="193" name="Google Shape;193;p33"/>
          <p:cNvSpPr txBox="1">
            <a:spLocks noGrp="1"/>
          </p:cNvSpPr>
          <p:nvPr>
            <p:ph type="ctrTitle"/>
          </p:nvPr>
        </p:nvSpPr>
        <p:spPr>
          <a:xfrm flipH="1">
            <a:off x="4101725" y="2243225"/>
            <a:ext cx="2860184" cy="1921200"/>
          </a:xfrm>
          <a:prstGeom prst="rect">
            <a:avLst/>
          </a:prstGeom>
        </p:spPr>
        <p:txBody>
          <a:bodyPr spcFirstLastPara="1" wrap="square" lIns="91425" tIns="91425" rIns="91425" bIns="91425" anchor="b" anchorCtr="0">
            <a:noAutofit/>
          </a:bodyPr>
          <a:lstStyle/>
          <a:p>
            <a:pPr lvl="0"/>
            <a:r>
              <a:rPr lang="en-GB" dirty="0">
                <a:solidFill>
                  <a:schemeClr val="lt1"/>
                </a:solidFill>
              </a:rPr>
              <a:t>Equity theory </a:t>
            </a:r>
            <a:endParaRPr dirty="0">
              <a:solidFill>
                <a:schemeClr val="lt1"/>
              </a:solidFill>
            </a:endParaRPr>
          </a:p>
        </p:txBody>
      </p:sp>
      <p:sp>
        <p:nvSpPr>
          <p:cNvPr id="194" name="Google Shape;194;p33"/>
          <p:cNvSpPr txBox="1">
            <a:spLocks noGrp="1"/>
          </p:cNvSpPr>
          <p:nvPr>
            <p:ph type="title" idx="2"/>
          </p:nvPr>
        </p:nvSpPr>
        <p:spPr>
          <a:xfrm flipH="1">
            <a:off x="-746050" y="2419325"/>
            <a:ext cx="4488300" cy="1622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dirty="0">
                <a:solidFill>
                  <a:schemeClr val="lt1"/>
                </a:solidFill>
              </a:rPr>
              <a:t>01</a:t>
            </a:r>
            <a:endParaRPr dirty="0">
              <a:solidFill>
                <a:schemeClr val="lt1"/>
              </a:solidFill>
            </a:endParaRPr>
          </a:p>
        </p:txBody>
      </p:sp>
      <p:sp>
        <p:nvSpPr>
          <p:cNvPr id="4" name="مربع نص 3"/>
          <p:cNvSpPr txBox="1"/>
          <p:nvPr/>
        </p:nvSpPr>
        <p:spPr>
          <a:xfrm>
            <a:off x="8209825" y="-15329"/>
            <a:ext cx="934175" cy="584775"/>
          </a:xfrm>
          <a:prstGeom prst="rect">
            <a:avLst/>
          </a:prstGeom>
          <a:noFill/>
        </p:spPr>
        <p:txBody>
          <a:bodyPr wrap="square" rtlCol="1">
            <a:spAutoFit/>
          </a:bodyPr>
          <a:lstStyle/>
          <a:p>
            <a:r>
              <a:rPr lang="en-US" sz="3200" dirty="0" smtClean="0">
                <a:solidFill>
                  <a:schemeClr val="bg1"/>
                </a:solidFill>
              </a:rPr>
              <a:t>05</a:t>
            </a:r>
            <a:endParaRPr lang="ar-SA" sz="32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201" name="Google Shape;201;p34"/>
          <p:cNvSpPr txBox="1">
            <a:spLocks noGrp="1"/>
          </p:cNvSpPr>
          <p:nvPr>
            <p:ph type="ctrTitle"/>
          </p:nvPr>
        </p:nvSpPr>
        <p:spPr>
          <a:xfrm>
            <a:off x="446808" y="512189"/>
            <a:ext cx="3204164" cy="946200"/>
          </a:xfrm>
          <a:prstGeom prst="rect">
            <a:avLst/>
          </a:prstGeom>
        </p:spPr>
        <p:txBody>
          <a:bodyPr spcFirstLastPara="1" wrap="square" lIns="91425" tIns="91425" rIns="91425" bIns="91425" anchor="t" anchorCtr="0">
            <a:noAutofit/>
          </a:bodyPr>
          <a:lstStyle/>
          <a:p>
            <a:pPr lvl="0"/>
            <a:r>
              <a:rPr lang="en-GB" sz="2800" dirty="0"/>
              <a:t>Equity theory</a:t>
            </a:r>
            <a:endParaRPr sz="2800" dirty="0"/>
          </a:p>
        </p:txBody>
      </p:sp>
      <p:cxnSp>
        <p:nvCxnSpPr>
          <p:cNvPr id="203" name="Google Shape;203;p34"/>
          <p:cNvCxnSpPr/>
          <p:nvPr/>
        </p:nvCxnSpPr>
        <p:spPr>
          <a:xfrm>
            <a:off x="1024150" y="4286225"/>
            <a:ext cx="2004900" cy="0"/>
          </a:xfrm>
          <a:prstGeom prst="straightConnector1">
            <a:avLst/>
          </a:prstGeom>
          <a:noFill/>
          <a:ln w="9525" cap="flat" cmpd="sng">
            <a:solidFill>
              <a:schemeClr val="dk2"/>
            </a:solidFill>
            <a:prstDash val="solid"/>
            <a:round/>
            <a:headEnd type="none" w="med" len="med"/>
            <a:tailEnd type="none" w="med" len="med"/>
          </a:ln>
        </p:spPr>
      </p:cxnSp>
      <p:sp>
        <p:nvSpPr>
          <p:cNvPr id="204" name="Google Shape;204;p34"/>
          <p:cNvSpPr txBox="1">
            <a:spLocks noGrp="1"/>
          </p:cNvSpPr>
          <p:nvPr>
            <p:ph type="subTitle" idx="1"/>
          </p:nvPr>
        </p:nvSpPr>
        <p:spPr>
          <a:xfrm>
            <a:off x="446808" y="1546686"/>
            <a:ext cx="5746174" cy="2739539"/>
          </a:xfrm>
          <a:prstGeom prst="rect">
            <a:avLst/>
          </a:prstGeom>
        </p:spPr>
        <p:txBody>
          <a:bodyPr spcFirstLastPara="1" wrap="square" lIns="91425" tIns="91425" rIns="91425" bIns="91425" anchor="t" anchorCtr="0">
            <a:noAutofit/>
          </a:bodyPr>
          <a:lstStyle/>
          <a:p>
            <a:pPr marL="0" lvl="0" indent="0" algn="just">
              <a:lnSpc>
                <a:spcPct val="150000"/>
              </a:lnSpc>
            </a:pPr>
            <a:r>
              <a:rPr lang="en-US" sz="1800" dirty="0">
                <a:solidFill>
                  <a:schemeClr val="dk1"/>
                </a:solidFill>
              </a:rPr>
              <a:t>According to equity theory, successful relationships are equitable when partners perceive an equal distribution of costs and benefits.</a:t>
            </a:r>
            <a:endParaRPr sz="1800" dirty="0">
              <a:solidFill>
                <a:schemeClr val="dk1"/>
              </a:solidFill>
            </a:endParaRPr>
          </a:p>
        </p:txBody>
      </p:sp>
      <p:pic>
        <p:nvPicPr>
          <p:cNvPr id="3" name="صورة 2"/>
          <p:cNvPicPr>
            <a:picLocks noChangeAspect="1"/>
          </p:cNvPicPr>
          <p:nvPr/>
        </p:nvPicPr>
        <p:blipFill>
          <a:blip r:embed="rId3">
            <a:clrChange>
              <a:clrFrom>
                <a:srgbClr val="FFFFFF"/>
              </a:clrFrom>
              <a:clrTo>
                <a:srgbClr val="FFFFFF">
                  <a:alpha val="0"/>
                </a:srgbClr>
              </a:clrTo>
            </a:clrChange>
          </a:blip>
          <a:stretch>
            <a:fillRect/>
          </a:stretch>
        </p:blipFill>
        <p:spPr>
          <a:xfrm>
            <a:off x="6192982" y="1"/>
            <a:ext cx="2951018" cy="5143500"/>
          </a:xfrm>
          <a:prstGeom prst="rect">
            <a:avLst/>
          </a:prstGeom>
        </p:spPr>
      </p:pic>
      <p:sp>
        <p:nvSpPr>
          <p:cNvPr id="6" name="مربع نص 5"/>
          <p:cNvSpPr txBox="1"/>
          <p:nvPr/>
        </p:nvSpPr>
        <p:spPr>
          <a:xfrm>
            <a:off x="8209825" y="-15329"/>
            <a:ext cx="934175" cy="584775"/>
          </a:xfrm>
          <a:prstGeom prst="rect">
            <a:avLst/>
          </a:prstGeom>
          <a:noFill/>
        </p:spPr>
        <p:txBody>
          <a:bodyPr wrap="square" rtlCol="1">
            <a:spAutoFit/>
          </a:bodyPr>
          <a:lstStyle/>
          <a:p>
            <a:r>
              <a:rPr lang="en-US" sz="3200" dirty="0" smtClean="0">
                <a:solidFill>
                  <a:schemeClr val="tx1"/>
                </a:solidFill>
              </a:rPr>
              <a:t>06</a:t>
            </a:r>
            <a:endParaRPr lang="ar-SA" sz="3200"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pic>
        <p:nvPicPr>
          <p:cNvPr id="245" name="Google Shape;245;p37"/>
          <p:cNvPicPr preferRelativeResize="0"/>
          <p:nvPr/>
        </p:nvPicPr>
        <p:blipFill rotWithShape="1">
          <a:blip r:embed="rId3">
            <a:alphaModFix/>
          </a:blip>
          <a:srcRect t="146" b="47598"/>
          <a:stretch/>
        </p:blipFill>
        <p:spPr>
          <a:xfrm flipH="1">
            <a:off x="4750" y="18319"/>
            <a:ext cx="9139250" cy="2303941"/>
          </a:xfrm>
          <a:prstGeom prst="rect">
            <a:avLst/>
          </a:prstGeom>
          <a:noFill/>
          <a:ln>
            <a:noFill/>
          </a:ln>
        </p:spPr>
      </p:pic>
      <p:sp>
        <p:nvSpPr>
          <p:cNvPr id="247" name="Google Shape;247;p37"/>
          <p:cNvSpPr txBox="1">
            <a:spLocks noGrp="1"/>
          </p:cNvSpPr>
          <p:nvPr>
            <p:ph type="subTitle" idx="1"/>
          </p:nvPr>
        </p:nvSpPr>
        <p:spPr>
          <a:xfrm>
            <a:off x="374073" y="2524992"/>
            <a:ext cx="8343900" cy="2857500"/>
          </a:xfrm>
          <a:prstGeom prst="rect">
            <a:avLst/>
          </a:prstGeom>
        </p:spPr>
        <p:txBody>
          <a:bodyPr spcFirstLastPara="1" wrap="square" lIns="91425" tIns="91425" rIns="91425" bIns="91425" anchor="t" anchorCtr="0">
            <a:noAutofit/>
          </a:bodyPr>
          <a:lstStyle/>
          <a:p>
            <a:pPr marL="342900" lvl="0" indent="-342900" algn="just">
              <a:spcBef>
                <a:spcPts val="1600"/>
              </a:spcBef>
              <a:buFont typeface="Arial" panose="020B0604020202020204" pitchFamily="34" charset="0"/>
              <a:buChar char="•"/>
            </a:pPr>
            <a:r>
              <a:rPr lang="en-US" sz="1800" dirty="0"/>
              <a:t>Based on equity theory, how relationships form and develop depends on the distribution of costs and benefits</a:t>
            </a:r>
            <a:r>
              <a:rPr lang="en-US" sz="2000" dirty="0" smtClean="0"/>
              <a:t>.</a:t>
            </a:r>
          </a:p>
          <a:p>
            <a:pPr marL="342900" lvl="0" indent="-342900" algn="just">
              <a:spcBef>
                <a:spcPts val="1600"/>
              </a:spcBef>
              <a:buFont typeface="Arial" panose="020B0604020202020204" pitchFamily="34" charset="0"/>
              <a:buChar char="•"/>
            </a:pPr>
            <a:r>
              <a:rPr lang="en-US" sz="1800" dirty="0"/>
              <a:t>Equity theory suggests relationships are maintained depending on the realignment of any new or continuing costs and </a:t>
            </a:r>
            <a:r>
              <a:rPr lang="en-US" sz="1800" dirty="0" smtClean="0"/>
              <a:t>benefits.</a:t>
            </a:r>
          </a:p>
          <a:p>
            <a:pPr marL="342900" lvl="0" indent="-342900" algn="just">
              <a:spcBef>
                <a:spcPts val="1600"/>
              </a:spcBef>
              <a:buFont typeface="Arial" panose="020B0604020202020204" pitchFamily="34" charset="0"/>
              <a:buChar char="•"/>
            </a:pPr>
            <a:r>
              <a:rPr lang="en-US" sz="1800" dirty="0"/>
              <a:t>Dissatisfaction in a relationship can lead to a breakdown of the relationship due to inequity. </a:t>
            </a:r>
            <a:endParaRPr lang="en-US" sz="1800" dirty="0" smtClean="0"/>
          </a:p>
          <a:p>
            <a:pPr marL="342900" lvl="0" indent="-342900" algn="just">
              <a:spcBef>
                <a:spcPts val="1600"/>
              </a:spcBef>
              <a:buFont typeface="Arial" panose="020B0604020202020204" pitchFamily="34" charset="0"/>
              <a:buChar char="•"/>
            </a:pPr>
            <a:endParaRPr lang="en-US" sz="2400" dirty="0" smtClean="0"/>
          </a:p>
          <a:p>
            <a:pPr marL="0" lvl="0" indent="0" algn="just">
              <a:spcBef>
                <a:spcPts val="1600"/>
              </a:spcBef>
            </a:pPr>
            <a:endParaRPr lang="en-US" sz="2400" dirty="0"/>
          </a:p>
          <a:p>
            <a:pPr marL="0" lvl="0" indent="0" algn="just">
              <a:spcBef>
                <a:spcPts val="1600"/>
              </a:spcBef>
            </a:pPr>
            <a:endParaRPr lang="en-US" sz="2400" dirty="0" smtClean="0"/>
          </a:p>
          <a:p>
            <a:pPr marL="0" lvl="0" indent="0" algn="just">
              <a:spcBef>
                <a:spcPts val="1600"/>
              </a:spcBef>
            </a:pPr>
            <a:endParaRPr lang="en-US" sz="2400" dirty="0"/>
          </a:p>
          <a:p>
            <a:pPr marL="0" lvl="0" indent="0" algn="just">
              <a:spcBef>
                <a:spcPts val="1600"/>
              </a:spcBef>
            </a:pPr>
            <a:endParaRPr lang="en-US" sz="2400" dirty="0" smtClean="0"/>
          </a:p>
          <a:p>
            <a:pPr marL="0" lvl="0" indent="0" algn="just">
              <a:spcBef>
                <a:spcPts val="1600"/>
              </a:spcBef>
            </a:pPr>
            <a:endParaRPr sz="2400" dirty="0"/>
          </a:p>
        </p:txBody>
      </p:sp>
      <p:sp>
        <p:nvSpPr>
          <p:cNvPr id="2" name="مستطيل 1"/>
          <p:cNvSpPr/>
          <p:nvPr/>
        </p:nvSpPr>
        <p:spPr>
          <a:xfrm>
            <a:off x="2095145" y="2238931"/>
            <a:ext cx="4942379" cy="523220"/>
          </a:xfrm>
          <a:prstGeom prst="rect">
            <a:avLst/>
          </a:prstGeom>
        </p:spPr>
        <p:txBody>
          <a:bodyPr wrap="none">
            <a:spAutoFit/>
          </a:bodyPr>
          <a:lstStyle/>
          <a:p>
            <a:r>
              <a:rPr lang="en-GB" sz="2800" dirty="0">
                <a:solidFill>
                  <a:schemeClr val="tx1"/>
                </a:solidFill>
              </a:rPr>
              <a:t>Components of Equity Theory</a:t>
            </a:r>
            <a:endParaRPr lang="ar-SA" sz="2800" dirty="0">
              <a:solidFill>
                <a:schemeClr val="tx1"/>
              </a:solidFill>
            </a:endParaRPr>
          </a:p>
        </p:txBody>
      </p:sp>
      <p:sp>
        <p:nvSpPr>
          <p:cNvPr id="5" name="مربع نص 4"/>
          <p:cNvSpPr txBox="1"/>
          <p:nvPr/>
        </p:nvSpPr>
        <p:spPr>
          <a:xfrm>
            <a:off x="8209825" y="-15329"/>
            <a:ext cx="934175" cy="584775"/>
          </a:xfrm>
          <a:prstGeom prst="rect">
            <a:avLst/>
          </a:prstGeom>
          <a:noFill/>
        </p:spPr>
        <p:txBody>
          <a:bodyPr wrap="square" rtlCol="1">
            <a:spAutoFit/>
          </a:bodyPr>
          <a:lstStyle/>
          <a:p>
            <a:r>
              <a:rPr lang="en-US" sz="3200" dirty="0" smtClean="0">
                <a:solidFill>
                  <a:schemeClr val="tx1"/>
                </a:solidFill>
              </a:rPr>
              <a:t>07</a:t>
            </a:r>
            <a:endParaRPr lang="ar-SA" sz="3200"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54"/>
        <p:cNvGrpSpPr/>
        <p:nvPr/>
      </p:nvGrpSpPr>
      <p:grpSpPr>
        <a:xfrm>
          <a:off x="0" y="0"/>
          <a:ext cx="0" cy="0"/>
          <a:chOff x="0" y="0"/>
          <a:chExt cx="0" cy="0"/>
        </a:xfrm>
      </p:grpSpPr>
      <p:sp>
        <p:nvSpPr>
          <p:cNvPr id="255" name="Google Shape;255;p38"/>
          <p:cNvSpPr txBox="1">
            <a:spLocks noGrp="1"/>
          </p:cNvSpPr>
          <p:nvPr>
            <p:ph type="ctrTitle"/>
          </p:nvPr>
        </p:nvSpPr>
        <p:spPr>
          <a:xfrm flipH="1">
            <a:off x="2782079" y="2149706"/>
            <a:ext cx="2755800" cy="2806757"/>
          </a:xfrm>
          <a:prstGeom prst="rect">
            <a:avLst/>
          </a:prstGeom>
        </p:spPr>
        <p:txBody>
          <a:bodyPr spcFirstLastPara="1" wrap="square" lIns="91425" tIns="91425" rIns="91425" bIns="91425" anchor="b" anchorCtr="0">
            <a:noAutofit/>
          </a:bodyPr>
          <a:lstStyle/>
          <a:p>
            <a:pPr lvl="0"/>
            <a:r>
              <a:rPr lang="en-GB" dirty="0">
                <a:solidFill>
                  <a:schemeClr val="lt1"/>
                </a:solidFill>
              </a:rPr>
              <a:t>Social exchange theory </a:t>
            </a:r>
            <a:br>
              <a:rPr lang="en-GB" dirty="0">
                <a:solidFill>
                  <a:schemeClr val="lt1"/>
                </a:solidFill>
              </a:rPr>
            </a:br>
            <a:endParaRPr dirty="0">
              <a:solidFill>
                <a:schemeClr val="lt1"/>
              </a:solidFill>
            </a:endParaRPr>
          </a:p>
        </p:txBody>
      </p:sp>
      <p:sp>
        <p:nvSpPr>
          <p:cNvPr id="256" name="Google Shape;256;p38"/>
          <p:cNvSpPr txBox="1">
            <a:spLocks noGrp="1"/>
          </p:cNvSpPr>
          <p:nvPr>
            <p:ph type="title" idx="2"/>
          </p:nvPr>
        </p:nvSpPr>
        <p:spPr>
          <a:xfrm flipH="1">
            <a:off x="3566005" y="2392625"/>
            <a:ext cx="4488300" cy="1622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dirty="0" smtClean="0">
                <a:solidFill>
                  <a:schemeClr val="lt1"/>
                </a:solidFill>
              </a:rPr>
              <a:t>02</a:t>
            </a:r>
            <a:endParaRPr dirty="0">
              <a:solidFill>
                <a:schemeClr val="lt1"/>
              </a:solidFill>
            </a:endParaRPr>
          </a:p>
        </p:txBody>
      </p:sp>
      <p:sp>
        <p:nvSpPr>
          <p:cNvPr id="4" name="مربع نص 3"/>
          <p:cNvSpPr txBox="1"/>
          <p:nvPr/>
        </p:nvSpPr>
        <p:spPr>
          <a:xfrm>
            <a:off x="8209825" y="0"/>
            <a:ext cx="934175" cy="584775"/>
          </a:xfrm>
          <a:prstGeom prst="rect">
            <a:avLst/>
          </a:prstGeom>
          <a:noFill/>
        </p:spPr>
        <p:txBody>
          <a:bodyPr wrap="square" rtlCol="1">
            <a:spAutoFit/>
          </a:bodyPr>
          <a:lstStyle/>
          <a:p>
            <a:r>
              <a:rPr lang="en-US" sz="3200" dirty="0" smtClean="0">
                <a:solidFill>
                  <a:schemeClr val="bg1"/>
                </a:solidFill>
              </a:rPr>
              <a:t>08</a:t>
            </a:r>
            <a:endParaRPr lang="ar-SA" sz="32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201" name="Google Shape;201;p34"/>
          <p:cNvSpPr txBox="1">
            <a:spLocks noGrp="1"/>
          </p:cNvSpPr>
          <p:nvPr>
            <p:ph type="ctrTitle"/>
          </p:nvPr>
        </p:nvSpPr>
        <p:spPr>
          <a:xfrm>
            <a:off x="602673" y="470625"/>
            <a:ext cx="4655127" cy="946200"/>
          </a:xfrm>
          <a:prstGeom prst="rect">
            <a:avLst/>
          </a:prstGeom>
        </p:spPr>
        <p:txBody>
          <a:bodyPr spcFirstLastPara="1" wrap="square" lIns="91425" tIns="91425" rIns="91425" bIns="91425" anchor="t" anchorCtr="0">
            <a:noAutofit/>
          </a:bodyPr>
          <a:lstStyle/>
          <a:p>
            <a:pPr lvl="0"/>
            <a:r>
              <a:rPr lang="en-GB" sz="2800" dirty="0"/>
              <a:t>Social exchange theory </a:t>
            </a:r>
            <a:br>
              <a:rPr lang="en-GB" sz="2800" dirty="0"/>
            </a:br>
            <a:endParaRPr sz="2800" dirty="0"/>
          </a:p>
        </p:txBody>
      </p:sp>
      <p:cxnSp>
        <p:nvCxnSpPr>
          <p:cNvPr id="203" name="Google Shape;203;p34"/>
          <p:cNvCxnSpPr/>
          <p:nvPr/>
        </p:nvCxnSpPr>
        <p:spPr>
          <a:xfrm>
            <a:off x="1024150" y="4286225"/>
            <a:ext cx="2004900" cy="0"/>
          </a:xfrm>
          <a:prstGeom prst="straightConnector1">
            <a:avLst/>
          </a:prstGeom>
          <a:noFill/>
          <a:ln w="9525" cap="flat" cmpd="sng">
            <a:solidFill>
              <a:schemeClr val="dk2"/>
            </a:solidFill>
            <a:prstDash val="solid"/>
            <a:round/>
            <a:headEnd type="none" w="med" len="med"/>
            <a:tailEnd type="none" w="med" len="med"/>
          </a:ln>
        </p:spPr>
      </p:cxnSp>
      <p:sp>
        <p:nvSpPr>
          <p:cNvPr id="204" name="Google Shape;204;p34"/>
          <p:cNvSpPr txBox="1">
            <a:spLocks noGrp="1"/>
          </p:cNvSpPr>
          <p:nvPr>
            <p:ph type="subTitle" idx="1"/>
          </p:nvPr>
        </p:nvSpPr>
        <p:spPr>
          <a:xfrm>
            <a:off x="602673" y="1481755"/>
            <a:ext cx="5257800" cy="2739539"/>
          </a:xfrm>
          <a:prstGeom prst="rect">
            <a:avLst/>
          </a:prstGeom>
        </p:spPr>
        <p:txBody>
          <a:bodyPr spcFirstLastPara="1" wrap="square" lIns="91425" tIns="91425" rIns="91425" bIns="91425" anchor="t" anchorCtr="0">
            <a:noAutofit/>
          </a:bodyPr>
          <a:lstStyle/>
          <a:p>
            <a:pPr marL="0" lvl="0" indent="0" algn="just"/>
            <a:r>
              <a:rPr lang="en-US" sz="1800" dirty="0">
                <a:solidFill>
                  <a:schemeClr val="dk1"/>
                </a:solidFill>
                <a:latin typeface="Open Sans" panose="020B0604020202020204" charset="0"/>
                <a:ea typeface="Open Sans" panose="020B0604020202020204" charset="0"/>
                <a:cs typeface="Open Sans" panose="020B0604020202020204" charset="0"/>
              </a:rPr>
              <a:t>Social exchange theory proposes that social behavior is the result of an exchange process. The purpose of this exchange is to maximize benefits and minimize costs</a:t>
            </a:r>
            <a:r>
              <a:rPr lang="en-US" sz="1800" dirty="0">
                <a:solidFill>
                  <a:schemeClr val="dk1"/>
                </a:solidFill>
              </a:rPr>
              <a:t>.</a:t>
            </a:r>
            <a:endParaRPr sz="1800" dirty="0">
              <a:solidFill>
                <a:schemeClr val="dk1"/>
              </a:solidFill>
            </a:endParaRPr>
          </a:p>
        </p:txBody>
      </p:sp>
      <p:pic>
        <p:nvPicPr>
          <p:cNvPr id="2052" name="Picture 4" descr="مشاهدة صورة المصدر"/>
          <p:cNvPicPr>
            <a:picLocks noChangeAspect="1" noChangeArrowheads="1"/>
          </p:cNvPicPr>
          <p:nvPr/>
        </p:nvPicPr>
        <p:blipFill>
          <a:blip r:embed="rId3">
            <a:clrChange>
              <a:clrFrom>
                <a:srgbClr val="FEFCE5"/>
              </a:clrFrom>
              <a:clrTo>
                <a:srgbClr val="FEFCE5">
                  <a:alpha val="0"/>
                </a:srgbClr>
              </a:clrTo>
            </a:clrChange>
            <a:extLst>
              <a:ext uri="{28A0092B-C50C-407E-A947-70E740481C1C}">
                <a14:useLocalDpi xmlns:a14="http://schemas.microsoft.com/office/drawing/2010/main" val="0"/>
              </a:ext>
            </a:extLst>
          </a:blip>
          <a:srcRect/>
          <a:stretch>
            <a:fillRect/>
          </a:stretch>
        </p:blipFill>
        <p:spPr bwMode="auto">
          <a:xfrm>
            <a:off x="6192982" y="0"/>
            <a:ext cx="2951018" cy="5143500"/>
          </a:xfrm>
          <a:prstGeom prst="rect">
            <a:avLst/>
          </a:prstGeom>
          <a:noFill/>
          <a:extLst>
            <a:ext uri="{909E8E84-426E-40DD-AFC4-6F175D3DCCD1}">
              <a14:hiddenFill xmlns:a14="http://schemas.microsoft.com/office/drawing/2010/main">
                <a:solidFill>
                  <a:srgbClr val="FFFFFF"/>
                </a:solidFill>
              </a14:hiddenFill>
            </a:ext>
          </a:extLst>
        </p:spPr>
      </p:pic>
      <p:sp>
        <p:nvSpPr>
          <p:cNvPr id="6" name="مربع نص 5"/>
          <p:cNvSpPr txBox="1"/>
          <p:nvPr/>
        </p:nvSpPr>
        <p:spPr>
          <a:xfrm>
            <a:off x="8209825" y="-15329"/>
            <a:ext cx="934175" cy="584775"/>
          </a:xfrm>
          <a:prstGeom prst="rect">
            <a:avLst/>
          </a:prstGeom>
          <a:noFill/>
        </p:spPr>
        <p:txBody>
          <a:bodyPr wrap="square" rtlCol="1">
            <a:spAutoFit/>
          </a:bodyPr>
          <a:lstStyle/>
          <a:p>
            <a:r>
              <a:rPr lang="en-US" sz="3200" dirty="0" smtClean="0">
                <a:solidFill>
                  <a:schemeClr val="tx1"/>
                </a:solidFill>
              </a:rPr>
              <a:t>09</a:t>
            </a:r>
            <a:endParaRPr lang="ar-SA" sz="3200" dirty="0">
              <a:solidFill>
                <a:schemeClr val="tx1"/>
              </a:solidFill>
            </a:endParaRPr>
          </a:p>
        </p:txBody>
      </p:sp>
    </p:spTree>
    <p:extLst>
      <p:ext uri="{BB962C8B-B14F-4D97-AF65-F5344CB8AC3E}">
        <p14:creationId xmlns:p14="http://schemas.microsoft.com/office/powerpoint/2010/main" val="101839652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Invesment Business Plan by Slidego">
  <a:themeElements>
    <a:clrScheme name="Simple Light">
      <a:dk1>
        <a:srgbClr val="254C6D"/>
      </a:dk1>
      <a:lt1>
        <a:srgbClr val="F3F3F3"/>
      </a:lt1>
      <a:dk2>
        <a:srgbClr val="254C6D"/>
      </a:dk2>
      <a:lt2>
        <a:srgbClr val="EEEEEE"/>
      </a:lt2>
      <a:accent1>
        <a:srgbClr val="254C6D"/>
      </a:accent1>
      <a:accent2>
        <a:srgbClr val="254C6D"/>
      </a:accent2>
      <a:accent3>
        <a:srgbClr val="254C6D"/>
      </a:accent3>
      <a:accent4>
        <a:srgbClr val="254C6D"/>
      </a:accent4>
      <a:accent5>
        <a:srgbClr val="254C6D"/>
      </a:accent5>
      <a:accent6>
        <a:srgbClr val="254C6D"/>
      </a:accent6>
      <a:hlink>
        <a:srgbClr val="254C6D"/>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5336</TotalTime>
  <Words>939</Words>
  <Application>Microsoft Office PowerPoint</Application>
  <PresentationFormat>On-screen Show (16:9)</PresentationFormat>
  <Paragraphs>117</Paragraphs>
  <Slides>23</Slides>
  <Notes>22</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23</vt:i4>
      </vt:variant>
    </vt:vector>
  </HeadingPairs>
  <TitlesOfParts>
    <vt:vector size="33" baseType="lpstr">
      <vt:lpstr>Proxima Nova Semibold</vt:lpstr>
      <vt:lpstr>Open Sans Light</vt:lpstr>
      <vt:lpstr>DM Serif Display</vt:lpstr>
      <vt:lpstr>Arial</vt:lpstr>
      <vt:lpstr>Open Sans</vt:lpstr>
      <vt:lpstr>Proxima Nova</vt:lpstr>
      <vt:lpstr>Fira Sans Extra Condensed Medium</vt:lpstr>
      <vt:lpstr>Invesment Business Plan by Slidego</vt:lpstr>
      <vt:lpstr>SlidesGo Final Pages</vt:lpstr>
      <vt:lpstr>Slidesgo Final Pages</vt:lpstr>
      <vt:lpstr>The Differences Between Equity Theory and Social Exchange Theory </vt:lpstr>
      <vt:lpstr>Equity theory    </vt:lpstr>
      <vt:lpstr>Objective </vt:lpstr>
      <vt:lpstr>Introduction     </vt:lpstr>
      <vt:lpstr>Equity theory </vt:lpstr>
      <vt:lpstr>Equity theory</vt:lpstr>
      <vt:lpstr>PowerPoint Presentation</vt:lpstr>
      <vt:lpstr>Social exchange theory  </vt:lpstr>
      <vt:lpstr>Social exchange theory  </vt:lpstr>
      <vt:lpstr>George C. Homans</vt:lpstr>
      <vt:lpstr> Basic concepts of Social Exchange  theory </vt:lpstr>
      <vt:lpstr>Differences between Equity &amp; Social exchange theories  </vt:lpstr>
      <vt:lpstr>PowerPoint Presentation</vt:lpstr>
      <vt:lpstr>PowerPoint Presentation</vt:lpstr>
      <vt:lpstr>PowerPoint Presentation</vt:lpstr>
      <vt:lpstr>Conclusion </vt:lpstr>
      <vt:lpstr>Conclusion </vt:lpstr>
      <vt:lpstr>Reflection </vt:lpstr>
      <vt:lpstr>Reflection </vt:lpstr>
      <vt:lpstr>References </vt:lpstr>
      <vt:lpstr>References</vt:lpstr>
      <vt:lpstr>PowerPoint Presentation</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Investment Business Plan</dc:title>
  <dc:creator>HP</dc:creator>
  <cp:lastModifiedBy>Maher Fattouh</cp:lastModifiedBy>
  <cp:revision>41</cp:revision>
  <dcterms:modified xsi:type="dcterms:W3CDTF">2023-03-02T07:05:26Z</dcterms:modified>
</cp:coreProperties>
</file>