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3"/>
      <p:bold r:id="rId14"/>
    </p:embeddedFont>
    <p:embeddedFont>
      <p:font typeface="Century Gothic" panose="020B0502020202020204" pitchFamily="34" charset="0"/>
      <p:regular r:id="rId15"/>
      <p:bold r:id="rId16"/>
      <p:italic r:id="rId17"/>
      <p:boldItalic r:id="rId18"/>
    </p:embeddedFont>
    <p:embeddedFont>
      <p:font typeface="Verdana" panose="020B060403050404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3" roundtripDataSignature="AMtx7mhOrAGt9y6ZuCLzX8yAX7tSRGfxd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158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1588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2"/>
          <p:cNvSpPr/>
          <p:nvPr/>
        </p:nvSpPr>
        <p:spPr>
          <a:xfrm rot="-54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>
            <a:gsLst>
              <a:gs pos="0">
                <a:srgbClr val="B2004A"/>
              </a:gs>
              <a:gs pos="60000">
                <a:srgbClr val="FF0082"/>
              </a:gs>
              <a:gs pos="100000">
                <a:srgbClr val="FF66A4"/>
              </a:gs>
            </a:gsLst>
            <a:lin ang="155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" name="Google Shape;20;p12"/>
          <p:cNvSpPr txBox="1"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4400"/>
              <a:buFont typeface="Century Gothic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36576" lvl="0" algn="r" rtl="1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algn="ctr" rtl="1">
              <a:spcBef>
                <a:spcPts val="360"/>
              </a:spcBef>
              <a:spcAft>
                <a:spcPts val="0"/>
              </a:spcAft>
              <a:buSzPts val="1710"/>
              <a:buNone/>
              <a:defRPr/>
            </a:lvl2pPr>
            <a:lvl3pPr lvl="2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1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2"/>
          <p:cNvSpPr txBox="1">
            <a:spLocks noGrp="1"/>
          </p:cNvSpPr>
          <p:nvPr>
            <p:ph type="dt" idx="10"/>
          </p:nvPr>
        </p:nvSpPr>
        <p:spPr>
          <a:xfrm>
            <a:off x="1371600" y="6012656"/>
            <a:ext cx="5791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2"/>
          <p:cNvSpPr txBox="1">
            <a:spLocks noGrp="1"/>
          </p:cNvSpPr>
          <p:nvPr>
            <p:ph type="ftr" idx="11"/>
          </p:nvPr>
        </p:nvSpPr>
        <p:spPr>
          <a:xfrm>
            <a:off x="1371600" y="5650704"/>
            <a:ext cx="5791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100"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2"/>
          <p:cNvSpPr txBox="1">
            <a:spLocks noGrp="1"/>
          </p:cNvSpPr>
          <p:nvPr>
            <p:ph type="sldNum" idx="12"/>
          </p:nvPr>
        </p:nvSpPr>
        <p:spPr>
          <a:xfrm>
            <a:off x="8392247" y="5752307"/>
            <a:ext cx="50292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ctr" rtl="1">
              <a:spcBef>
                <a:spcPts val="0"/>
              </a:spcBef>
              <a:buNone/>
              <a:defRPr sz="13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body" idx="1"/>
          </p:nvPr>
        </p:nvSpPr>
        <p:spPr>
          <a:xfrm rot="5400000">
            <a:off x="2286000" y="54008"/>
            <a:ext cx="45720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r" rtl="1">
              <a:spcBef>
                <a:spcPts val="360"/>
              </a:spcBef>
              <a:spcAft>
                <a:spcPts val="0"/>
              </a:spcAft>
              <a:buSzPts val="1440"/>
              <a:buChar char="⦿"/>
              <a:defRPr/>
            </a:lvl1pPr>
            <a:lvl2pPr marL="914400" lvl="1" indent="-337185" algn="r" rtl="1">
              <a:spcBef>
                <a:spcPts val="360"/>
              </a:spcBef>
              <a:spcAft>
                <a:spcPts val="0"/>
              </a:spcAft>
              <a:buSzPts val="1710"/>
              <a:buChar char="›"/>
              <a:defRPr/>
            </a:lvl2pPr>
            <a:lvl3pPr marL="1371600" lvl="2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dt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ftr" idx="11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/>
            </a:lvl1pPr>
            <a:lvl2pPr marL="0" lvl="1" indent="0" algn="ctr" rtl="1">
              <a:spcBef>
                <a:spcPts val="0"/>
              </a:spcBef>
              <a:buNone/>
              <a:defRPr/>
            </a:lvl2pPr>
            <a:lvl3pPr marL="0" lvl="2" indent="0" algn="ctr" rtl="1">
              <a:spcBef>
                <a:spcPts val="0"/>
              </a:spcBef>
              <a:buNone/>
              <a:defRPr/>
            </a:lvl3pPr>
            <a:lvl4pPr marL="0" lvl="3" indent="0" algn="ctr" rtl="1">
              <a:spcBef>
                <a:spcPts val="0"/>
              </a:spcBef>
              <a:buNone/>
              <a:defRPr/>
            </a:lvl4pPr>
            <a:lvl5pPr marL="0" lvl="4" indent="0" algn="ctr" rtl="1">
              <a:spcBef>
                <a:spcPts val="0"/>
              </a:spcBef>
              <a:buNone/>
              <a:defRPr/>
            </a:lvl5pPr>
            <a:lvl6pPr marL="0" lvl="5" indent="0" algn="ctr" rtl="1">
              <a:spcBef>
                <a:spcPts val="0"/>
              </a:spcBef>
              <a:buNone/>
              <a:defRPr/>
            </a:lvl6pPr>
            <a:lvl7pPr marL="0" lvl="6" indent="0" algn="ctr" rtl="1">
              <a:spcBef>
                <a:spcPts val="0"/>
              </a:spcBef>
              <a:buNone/>
              <a:defRPr/>
            </a:lvl7pPr>
            <a:lvl8pPr marL="0" lvl="7" indent="0" algn="ctr" rtl="1">
              <a:spcBef>
                <a:spcPts val="0"/>
              </a:spcBef>
              <a:buNone/>
              <a:defRPr/>
            </a:lvl8pPr>
            <a:lvl9pPr marL="0" lvl="8" indent="0" algn="ctr" rtl="1">
              <a:spcBef>
                <a:spcPts val="0"/>
              </a:spcBef>
              <a:buNone/>
              <a:defRPr/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title"/>
          </p:nvPr>
        </p:nvSpPr>
        <p:spPr>
          <a:xfrm rot="5400000">
            <a:off x="4991100" y="2171700"/>
            <a:ext cx="5486400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body" idx="1"/>
          </p:nvPr>
        </p:nvSpPr>
        <p:spPr>
          <a:xfrm rot="5400000">
            <a:off x="838200" y="0"/>
            <a:ext cx="5486400" cy="62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r" rtl="1">
              <a:spcBef>
                <a:spcPts val="360"/>
              </a:spcBef>
              <a:spcAft>
                <a:spcPts val="0"/>
              </a:spcAft>
              <a:buSzPts val="1440"/>
              <a:buChar char="⦿"/>
              <a:defRPr/>
            </a:lvl1pPr>
            <a:lvl2pPr marL="914400" lvl="1" indent="-337185" algn="r" rtl="1">
              <a:spcBef>
                <a:spcPts val="360"/>
              </a:spcBef>
              <a:spcAft>
                <a:spcPts val="0"/>
              </a:spcAft>
              <a:buSzPts val="1710"/>
              <a:buChar char="›"/>
              <a:defRPr/>
            </a:lvl2pPr>
            <a:lvl3pPr marL="1371600" lvl="2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dt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2"/>
          <p:cNvSpPr txBox="1">
            <a:spLocks noGrp="1"/>
          </p:cNvSpPr>
          <p:nvPr>
            <p:ph type="ftr" idx="11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2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/>
            </a:lvl1pPr>
            <a:lvl2pPr marL="0" lvl="1" indent="0" algn="ctr" rtl="1">
              <a:spcBef>
                <a:spcPts val="0"/>
              </a:spcBef>
              <a:buNone/>
              <a:defRPr/>
            </a:lvl2pPr>
            <a:lvl3pPr marL="0" lvl="2" indent="0" algn="ctr" rtl="1">
              <a:spcBef>
                <a:spcPts val="0"/>
              </a:spcBef>
              <a:buNone/>
              <a:defRPr/>
            </a:lvl3pPr>
            <a:lvl4pPr marL="0" lvl="3" indent="0" algn="ctr" rtl="1">
              <a:spcBef>
                <a:spcPts val="0"/>
              </a:spcBef>
              <a:buNone/>
              <a:defRPr/>
            </a:lvl4pPr>
            <a:lvl5pPr marL="0" lvl="4" indent="0" algn="ctr" rtl="1">
              <a:spcBef>
                <a:spcPts val="0"/>
              </a:spcBef>
              <a:buNone/>
              <a:defRPr/>
            </a:lvl5pPr>
            <a:lvl6pPr marL="0" lvl="5" indent="0" algn="ctr" rtl="1">
              <a:spcBef>
                <a:spcPts val="0"/>
              </a:spcBef>
              <a:buNone/>
              <a:defRPr/>
            </a:lvl6pPr>
            <a:lvl7pPr marL="0" lvl="6" indent="0" algn="ctr" rtl="1">
              <a:spcBef>
                <a:spcPts val="0"/>
              </a:spcBef>
              <a:buNone/>
              <a:defRPr/>
            </a:lvl7pPr>
            <a:lvl8pPr marL="0" lvl="7" indent="0" algn="ctr" rtl="1">
              <a:spcBef>
                <a:spcPts val="0"/>
              </a:spcBef>
              <a:buNone/>
              <a:defRPr/>
            </a:lvl8pPr>
            <a:lvl9pPr marL="0" lvl="8" indent="0" algn="ctr" rtl="1">
              <a:spcBef>
                <a:spcPts val="0"/>
              </a:spcBef>
              <a:buNone/>
              <a:defRPr/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3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r" rtl="1">
              <a:spcBef>
                <a:spcPts val="360"/>
              </a:spcBef>
              <a:spcAft>
                <a:spcPts val="0"/>
              </a:spcAft>
              <a:buSzPts val="1440"/>
              <a:buChar char="⦿"/>
              <a:defRPr/>
            </a:lvl1pPr>
            <a:lvl2pPr marL="914400" lvl="1" indent="-337185" algn="r" rtl="1">
              <a:spcBef>
                <a:spcPts val="360"/>
              </a:spcBef>
              <a:spcAft>
                <a:spcPts val="0"/>
              </a:spcAft>
              <a:buSzPts val="1710"/>
              <a:buChar char="›"/>
              <a:defRPr/>
            </a:lvl2pPr>
            <a:lvl3pPr marL="1371600" lvl="2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dt" idx="10"/>
          </p:nvPr>
        </p:nvSpPr>
        <p:spPr>
          <a:xfrm>
            <a:off x="4791456" y="6480048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3"/>
          <p:cNvSpPr txBox="1">
            <a:spLocks noGrp="1"/>
          </p:cNvSpPr>
          <p:nvPr>
            <p:ph type="ftr" idx="11"/>
          </p:nvPr>
        </p:nvSpPr>
        <p:spPr>
          <a:xfrm>
            <a:off x="457200" y="6480969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3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/>
            </a:lvl1pPr>
            <a:lvl2pPr marL="0" lvl="1" indent="0" algn="ctr" rtl="1">
              <a:spcBef>
                <a:spcPts val="0"/>
              </a:spcBef>
              <a:buNone/>
              <a:defRPr/>
            </a:lvl2pPr>
            <a:lvl3pPr marL="0" lvl="2" indent="0" algn="ctr" rtl="1">
              <a:spcBef>
                <a:spcPts val="0"/>
              </a:spcBef>
              <a:buNone/>
              <a:defRPr/>
            </a:lvl3pPr>
            <a:lvl4pPr marL="0" lvl="3" indent="0" algn="ctr" rtl="1">
              <a:spcBef>
                <a:spcPts val="0"/>
              </a:spcBef>
              <a:buNone/>
              <a:defRPr/>
            </a:lvl4pPr>
            <a:lvl5pPr marL="0" lvl="4" indent="0" algn="ctr" rtl="1">
              <a:spcBef>
                <a:spcPts val="0"/>
              </a:spcBef>
              <a:buNone/>
              <a:defRPr/>
            </a:lvl5pPr>
            <a:lvl6pPr marL="0" lvl="5" indent="0" algn="ctr" rtl="1">
              <a:spcBef>
                <a:spcPts val="0"/>
              </a:spcBef>
              <a:buNone/>
              <a:defRPr/>
            </a:lvl6pPr>
            <a:lvl7pPr marL="0" lvl="6" indent="0" algn="ctr" rtl="1">
              <a:spcBef>
                <a:spcPts val="0"/>
              </a:spcBef>
              <a:buNone/>
              <a:defRPr/>
            </a:lvl7pPr>
            <a:lvl8pPr marL="0" lvl="7" indent="0" algn="ctr" rtl="1">
              <a:spcBef>
                <a:spcPts val="0"/>
              </a:spcBef>
              <a:buNone/>
              <a:defRPr/>
            </a:lvl8pPr>
            <a:lvl9pPr marL="0" lvl="8" indent="0" algn="ctr" rtl="1">
              <a:spcBef>
                <a:spcPts val="0"/>
              </a:spcBef>
              <a:buNone/>
              <a:defRPr/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bg>
      <p:bgPr>
        <a:gradFill>
          <a:gsLst>
            <a:gs pos="0">
              <a:schemeClr val="dk1"/>
            </a:gs>
            <a:gs pos="60000">
              <a:schemeClr val="dk1"/>
            </a:gs>
            <a:gs pos="100000">
              <a:srgbClr val="6C6C6C"/>
            </a:gs>
          </a:gsLst>
          <a:lin ang="5400000" scaled="0"/>
        </a:gra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4"/>
          <p:cNvSpPr/>
          <p:nvPr/>
        </p:nvSpPr>
        <p:spPr>
          <a:xfrm rot="10800000" flipH="1">
            <a:off x="7034" y="7034"/>
            <a:ext cx="9129932" cy="6836899"/>
          </a:xfrm>
          <a:prstGeom prst="rtTriangle">
            <a:avLst/>
          </a:prstGeom>
          <a:gradFill>
            <a:gsLst>
              <a:gs pos="0">
                <a:srgbClr val="D2D2D2">
                  <a:alpha val="9803"/>
                </a:srgbClr>
              </a:gs>
              <a:gs pos="70000">
                <a:srgbClr val="D2D2D2">
                  <a:alpha val="7843"/>
                </a:srgbClr>
              </a:gs>
              <a:gs pos="100000">
                <a:srgbClr val="D2D2D2">
                  <a:alpha val="784"/>
                </a:srgbClr>
              </a:gs>
            </a:gsLst>
            <a:lin ang="80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3" name="Google Shape;33;p14"/>
          <p:cNvSpPr/>
          <p:nvPr/>
        </p:nvSpPr>
        <p:spPr>
          <a:xfrm rot="-5400000" flipH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>
            <a:gsLst>
              <a:gs pos="0">
                <a:srgbClr val="B2004A"/>
              </a:gs>
              <a:gs pos="60000">
                <a:srgbClr val="FF0082"/>
              </a:gs>
              <a:gs pos="100000">
                <a:srgbClr val="FF66A4"/>
              </a:gs>
            </a:gsLst>
            <a:lin ang="155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" name="Google Shape;34;p14"/>
          <p:cNvSpPr txBox="1">
            <a:spLocks noGrp="1"/>
          </p:cNvSpPr>
          <p:nvPr>
            <p:ph type="dt" idx="10"/>
          </p:nvPr>
        </p:nvSpPr>
        <p:spPr>
          <a:xfrm>
            <a:off x="6955632" y="64770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ftr" idx="11"/>
          </p:nvPr>
        </p:nvSpPr>
        <p:spPr>
          <a:xfrm>
            <a:off x="2619376" y="6480969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4"/>
          <p:cNvSpPr txBox="1">
            <a:spLocks noGrp="1"/>
          </p:cNvSpPr>
          <p:nvPr>
            <p:ph type="sldNum" idx="12"/>
          </p:nvPr>
        </p:nvSpPr>
        <p:spPr>
          <a:xfrm>
            <a:off x="8451056" y="809624"/>
            <a:ext cx="502920" cy="30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/>
            </a:lvl1pPr>
            <a:lvl2pPr marL="0" lvl="1" indent="0" algn="ctr" rtl="1">
              <a:spcBef>
                <a:spcPts val="0"/>
              </a:spcBef>
              <a:buNone/>
              <a:defRPr/>
            </a:lvl2pPr>
            <a:lvl3pPr marL="0" lvl="2" indent="0" algn="ctr" rtl="1">
              <a:spcBef>
                <a:spcPts val="0"/>
              </a:spcBef>
              <a:buNone/>
              <a:defRPr/>
            </a:lvl3pPr>
            <a:lvl4pPr marL="0" lvl="3" indent="0" algn="ctr" rtl="1">
              <a:spcBef>
                <a:spcPts val="0"/>
              </a:spcBef>
              <a:buNone/>
              <a:defRPr/>
            </a:lvl4pPr>
            <a:lvl5pPr marL="0" lvl="4" indent="0" algn="ctr" rtl="1">
              <a:spcBef>
                <a:spcPts val="0"/>
              </a:spcBef>
              <a:buNone/>
              <a:defRPr/>
            </a:lvl5pPr>
            <a:lvl6pPr marL="0" lvl="5" indent="0" algn="ctr" rtl="1">
              <a:spcBef>
                <a:spcPts val="0"/>
              </a:spcBef>
              <a:buNone/>
              <a:defRPr/>
            </a:lvl6pPr>
            <a:lvl7pPr marL="0" lvl="6" indent="0" algn="ctr" rtl="1">
              <a:spcBef>
                <a:spcPts val="0"/>
              </a:spcBef>
              <a:buNone/>
              <a:defRPr/>
            </a:lvl7pPr>
            <a:lvl8pPr marL="0" lvl="7" indent="0" algn="ctr" rtl="1">
              <a:spcBef>
                <a:spcPts val="0"/>
              </a:spcBef>
              <a:buNone/>
              <a:defRPr/>
            </a:lvl8pPr>
            <a:lvl9pPr marL="0" lvl="8" indent="0" algn="ctr" rtl="1">
              <a:spcBef>
                <a:spcPts val="0"/>
              </a:spcBef>
              <a:buNone/>
              <a:defRPr/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7" name="Google Shape;37;p14"/>
          <p:cNvCxnSpPr/>
          <p:nvPr/>
        </p:nvCxnSpPr>
        <p:spPr>
          <a:xfrm rot="10800000">
            <a:off x="6468794" y="9381"/>
            <a:ext cx="2672861" cy="1900210"/>
          </a:xfrm>
          <a:prstGeom prst="straightConnector1">
            <a:avLst/>
          </a:prstGeom>
          <a:noFill/>
          <a:ln w="9525" cap="rnd" cmpd="sng">
            <a:solidFill>
              <a:srgbClr val="C5C5C5">
                <a:alpha val="44705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8" name="Google Shape;38;p14"/>
          <p:cNvCxnSpPr/>
          <p:nvPr/>
        </p:nvCxnSpPr>
        <p:spPr>
          <a:xfrm rot="10800000" flipH="1">
            <a:off x="0" y="7034"/>
            <a:ext cx="9136966" cy="6843933"/>
          </a:xfrm>
          <a:prstGeom prst="straightConnector1">
            <a:avLst/>
          </a:prstGeom>
          <a:noFill/>
          <a:ln w="9525" cap="rnd" cmpd="sng">
            <a:solidFill>
              <a:srgbClr val="BEBEBE">
                <a:alpha val="34901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14"/>
          <p:cNvSpPr txBox="1"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3600"/>
              <a:buFont typeface="Century Gothic"/>
              <a:buNone/>
              <a:defRPr sz="36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4"/>
          <p:cNvSpPr txBox="1"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1">
              <a:spcBef>
                <a:spcPts val="400"/>
              </a:spcBef>
              <a:spcAft>
                <a:spcPts val="0"/>
              </a:spcAft>
              <a:buSzPts val="1600"/>
              <a:buNone/>
              <a:defRPr sz="2000">
                <a:solidFill>
                  <a:schemeClr val="lt1"/>
                </a:solidFill>
              </a:defRPr>
            </a:lvl1pPr>
            <a:lvl2pPr marL="914400" lvl="1" indent="-228600" algn="r" rtl="1">
              <a:spcBef>
                <a:spcPts val="360"/>
              </a:spcBef>
              <a:spcAft>
                <a:spcPts val="0"/>
              </a:spcAft>
              <a:buSzPts val="171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r" rtl="1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r" rtl="1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r" rtl="1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5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4200"/>
              <a:buFont typeface="Century Gothic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body" idx="1"/>
          </p:nvPr>
        </p:nvSpPr>
        <p:spPr>
          <a:xfrm>
            <a:off x="457200" y="1722437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680" algn="r" rtl="1">
              <a:spcBef>
                <a:spcPts val="520"/>
              </a:spcBef>
              <a:spcAft>
                <a:spcPts val="0"/>
              </a:spcAft>
              <a:buSzPts val="2080"/>
              <a:buChar char="⦿"/>
              <a:defRPr sz="2600"/>
            </a:lvl1pPr>
            <a:lvl2pPr marL="914400" lvl="1" indent="-373380" algn="r" rtl="1">
              <a:spcBef>
                <a:spcPts val="480"/>
              </a:spcBef>
              <a:spcAft>
                <a:spcPts val="0"/>
              </a:spcAft>
              <a:buSzPts val="2280"/>
              <a:buChar char="›"/>
              <a:defRPr sz="2400"/>
            </a:lvl2pPr>
            <a:lvl3pPr marL="1371600" lvl="2" indent="-355600" algn="r" rtl="1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body" idx="2"/>
          </p:nvPr>
        </p:nvSpPr>
        <p:spPr>
          <a:xfrm>
            <a:off x="4648200" y="1722437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680" algn="r" rtl="1">
              <a:spcBef>
                <a:spcPts val="520"/>
              </a:spcBef>
              <a:spcAft>
                <a:spcPts val="0"/>
              </a:spcAft>
              <a:buSzPts val="2080"/>
              <a:buChar char="⦿"/>
              <a:defRPr sz="2600"/>
            </a:lvl1pPr>
            <a:lvl2pPr marL="914400" lvl="1" indent="-373380" algn="r" rtl="1">
              <a:spcBef>
                <a:spcPts val="480"/>
              </a:spcBef>
              <a:spcAft>
                <a:spcPts val="0"/>
              </a:spcAft>
              <a:buSzPts val="2280"/>
              <a:buChar char="›"/>
              <a:defRPr sz="2400"/>
            </a:lvl2pPr>
            <a:lvl3pPr marL="1371600" lvl="2" indent="-355600" algn="r" rtl="1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marL="1828800" lvl="3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dt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5"/>
          <p:cNvSpPr txBox="1">
            <a:spLocks noGrp="1"/>
          </p:cNvSpPr>
          <p:nvPr>
            <p:ph type="ftr" idx="11"/>
          </p:nvPr>
        </p:nvSpPr>
        <p:spPr>
          <a:xfrm>
            <a:off x="457200" y="6480969"/>
            <a:ext cx="4260056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5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/>
            </a:lvl1pPr>
            <a:lvl2pPr marL="0" lvl="1" indent="0" algn="ctr" rtl="1">
              <a:spcBef>
                <a:spcPts val="0"/>
              </a:spcBef>
              <a:buNone/>
              <a:defRPr/>
            </a:lvl2pPr>
            <a:lvl3pPr marL="0" lvl="2" indent="0" algn="ctr" rtl="1">
              <a:spcBef>
                <a:spcPts val="0"/>
              </a:spcBef>
              <a:buNone/>
              <a:defRPr/>
            </a:lvl3pPr>
            <a:lvl4pPr marL="0" lvl="3" indent="0" algn="ctr" rtl="1">
              <a:spcBef>
                <a:spcPts val="0"/>
              </a:spcBef>
              <a:buNone/>
              <a:defRPr/>
            </a:lvl4pPr>
            <a:lvl5pPr marL="0" lvl="4" indent="0" algn="ctr" rtl="1">
              <a:spcBef>
                <a:spcPts val="0"/>
              </a:spcBef>
              <a:buNone/>
              <a:defRPr/>
            </a:lvl5pPr>
            <a:lvl6pPr marL="0" lvl="5" indent="0" algn="ctr" rtl="1">
              <a:spcBef>
                <a:spcPts val="0"/>
              </a:spcBef>
              <a:buNone/>
              <a:defRPr/>
            </a:lvl6pPr>
            <a:lvl7pPr marL="0" lvl="6" indent="0" algn="ctr" rtl="1">
              <a:spcBef>
                <a:spcPts val="0"/>
              </a:spcBef>
              <a:buNone/>
              <a:defRPr/>
            </a:lvl7pPr>
            <a:lvl8pPr marL="0" lvl="7" indent="0" algn="ctr" rtl="1">
              <a:spcBef>
                <a:spcPts val="0"/>
              </a:spcBef>
              <a:buNone/>
              <a:defRPr/>
            </a:lvl8pPr>
            <a:lvl9pPr marL="0" lvl="8" indent="0" algn="ctr" rtl="1">
              <a:spcBef>
                <a:spcPts val="0"/>
              </a:spcBef>
              <a:buNone/>
              <a:defRPr/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bg>
      <p:bgPr>
        <a:gradFill>
          <a:gsLst>
            <a:gs pos="0">
              <a:srgbClr val="494949"/>
            </a:gs>
            <a:gs pos="60000">
              <a:srgbClr val="626262"/>
            </a:gs>
            <a:gs pos="100000">
              <a:srgbClr val="8B8B8B"/>
            </a:gs>
          </a:gsLst>
          <a:lin ang="5400000" scaled="0"/>
        </a:gra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6"/>
          <p:cNvSpPr txBox="1">
            <a:spLocks noGrp="1"/>
          </p:cNvSpPr>
          <p:nvPr>
            <p:ph type="title"/>
          </p:nvPr>
        </p:nvSpPr>
        <p:spPr>
          <a:xfrm rot="-5400000">
            <a:off x="-2295358" y="2834288"/>
            <a:ext cx="6153912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 rt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entury Gothic"/>
              <a:buNone/>
              <a:defRPr sz="33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6"/>
          <p:cNvSpPr txBox="1">
            <a:spLocks noGrp="1"/>
          </p:cNvSpPr>
          <p:nvPr>
            <p:ph type="body" idx="1"/>
          </p:nvPr>
        </p:nvSpPr>
        <p:spPr>
          <a:xfrm rot="-5400000">
            <a:off x="146758" y="1508980"/>
            <a:ext cx="3017520" cy="58102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 rtl="1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r" rtl="1">
              <a:spcBef>
                <a:spcPts val="400"/>
              </a:spcBef>
              <a:spcAft>
                <a:spcPts val="0"/>
              </a:spcAft>
              <a:buSzPts val="1900"/>
              <a:buNone/>
              <a:defRPr sz="2000" b="1"/>
            </a:lvl2pPr>
            <a:lvl3pPr marL="1371600" lvl="2" indent="-228600" algn="r" rtl="1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r" rtl="1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r" rtl="1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1" name="Google Shape;51;p16"/>
          <p:cNvSpPr txBox="1">
            <a:spLocks noGrp="1"/>
          </p:cNvSpPr>
          <p:nvPr>
            <p:ph type="body" idx="2"/>
          </p:nvPr>
        </p:nvSpPr>
        <p:spPr>
          <a:xfrm rot="-5400000">
            <a:off x="146758" y="4645372"/>
            <a:ext cx="3017520" cy="58102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 rtl="1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r" rtl="1">
              <a:spcBef>
                <a:spcPts val="400"/>
              </a:spcBef>
              <a:spcAft>
                <a:spcPts val="0"/>
              </a:spcAft>
              <a:buSzPts val="1900"/>
              <a:buNone/>
              <a:defRPr sz="2000" b="1"/>
            </a:lvl2pPr>
            <a:lvl3pPr marL="1371600" lvl="2" indent="-228600" algn="r" rtl="1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r" rtl="1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r" rtl="1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2" name="Google Shape;52;p16"/>
          <p:cNvSpPr txBox="1">
            <a:spLocks noGrp="1"/>
          </p:cNvSpPr>
          <p:nvPr>
            <p:ph type="body" idx="3"/>
          </p:nvPr>
        </p:nvSpPr>
        <p:spPr>
          <a:xfrm>
            <a:off x="2022230" y="290732"/>
            <a:ext cx="6858000" cy="301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 rtl="1">
              <a:spcBef>
                <a:spcPts val="480"/>
              </a:spcBef>
              <a:spcAft>
                <a:spcPts val="0"/>
              </a:spcAft>
              <a:buSzPts val="1920"/>
              <a:buChar char="⦿"/>
              <a:defRPr sz="2400"/>
            </a:lvl1pPr>
            <a:lvl2pPr marL="914400" lvl="1" indent="-349250" algn="l" rtl="1">
              <a:spcBef>
                <a:spcPts val="400"/>
              </a:spcBef>
              <a:spcAft>
                <a:spcPts val="0"/>
              </a:spcAft>
              <a:buSzPts val="1900"/>
              <a:buChar char="›"/>
              <a:defRPr sz="2000"/>
            </a:lvl2pPr>
            <a:lvl3pPr marL="1371600" lvl="2" indent="-342900" algn="l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3pPr>
            <a:lvl4pPr marL="1828800" lvl="3" indent="-330200" algn="l" rtl="1">
              <a:spcBef>
                <a:spcPts val="32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 rtl="1">
              <a:spcBef>
                <a:spcPts val="320"/>
              </a:spcBef>
              <a:spcAft>
                <a:spcPts val="0"/>
              </a:spcAft>
              <a:buSzPts val="1600"/>
              <a:buChar char="●"/>
              <a:defRPr sz="16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3" name="Google Shape;53;p16"/>
          <p:cNvSpPr txBox="1">
            <a:spLocks noGrp="1"/>
          </p:cNvSpPr>
          <p:nvPr>
            <p:ph type="body" idx="4"/>
          </p:nvPr>
        </p:nvSpPr>
        <p:spPr>
          <a:xfrm>
            <a:off x="2022230" y="3427124"/>
            <a:ext cx="6858000" cy="301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r" rtl="1">
              <a:spcBef>
                <a:spcPts val="480"/>
              </a:spcBef>
              <a:spcAft>
                <a:spcPts val="0"/>
              </a:spcAft>
              <a:buSzPts val="1920"/>
              <a:buChar char="⦿"/>
              <a:defRPr sz="2400"/>
            </a:lvl1pPr>
            <a:lvl2pPr marL="914400" lvl="1" indent="-349250" algn="r" rtl="1">
              <a:spcBef>
                <a:spcPts val="400"/>
              </a:spcBef>
              <a:spcAft>
                <a:spcPts val="0"/>
              </a:spcAft>
              <a:buSzPts val="1900"/>
              <a:buChar char="›"/>
              <a:defRPr sz="2000"/>
            </a:lvl2pPr>
            <a:lvl3pPr marL="1371600" lvl="2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3pPr>
            <a:lvl4pPr marL="1828800" lvl="3" indent="-330200" algn="r" rtl="1">
              <a:spcBef>
                <a:spcPts val="32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r" rtl="1">
              <a:spcBef>
                <a:spcPts val="320"/>
              </a:spcBef>
              <a:spcAft>
                <a:spcPts val="0"/>
              </a:spcAft>
              <a:buSzPts val="1600"/>
              <a:buChar char="●"/>
              <a:defRPr sz="16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4" name="Google Shape;54;p16"/>
          <p:cNvSpPr txBox="1">
            <a:spLocks noGrp="1"/>
          </p:cNvSpPr>
          <p:nvPr>
            <p:ph type="dt" idx="10"/>
          </p:nvPr>
        </p:nvSpPr>
        <p:spPr>
          <a:xfrm>
            <a:off x="4791456" y="6480969"/>
            <a:ext cx="2130552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6"/>
          <p:cNvSpPr txBox="1">
            <a:spLocks noGrp="1"/>
          </p:cNvSpPr>
          <p:nvPr>
            <p:ph type="ftr" idx="11"/>
          </p:nvPr>
        </p:nvSpPr>
        <p:spPr>
          <a:xfrm>
            <a:off x="457200" y="6480969"/>
            <a:ext cx="4261104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sldNum" idx="12"/>
          </p:nvPr>
        </p:nvSpPr>
        <p:spPr>
          <a:xfrm>
            <a:off x="7589520" y="6483096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7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4200"/>
              <a:buFont typeface="Century Gothic"/>
              <a:buNone/>
              <a:defRPr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7"/>
          <p:cNvSpPr txBox="1">
            <a:spLocks noGrp="1"/>
          </p:cNvSpPr>
          <p:nvPr>
            <p:ph type="dt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ftr" idx="11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/>
            </a:lvl1pPr>
            <a:lvl2pPr marL="0" lvl="1" indent="0" algn="ctr" rtl="1">
              <a:spcBef>
                <a:spcPts val="0"/>
              </a:spcBef>
              <a:buNone/>
              <a:defRPr/>
            </a:lvl2pPr>
            <a:lvl3pPr marL="0" lvl="2" indent="0" algn="ctr" rtl="1">
              <a:spcBef>
                <a:spcPts val="0"/>
              </a:spcBef>
              <a:buNone/>
              <a:defRPr/>
            </a:lvl3pPr>
            <a:lvl4pPr marL="0" lvl="3" indent="0" algn="ctr" rtl="1">
              <a:spcBef>
                <a:spcPts val="0"/>
              </a:spcBef>
              <a:buNone/>
              <a:defRPr/>
            </a:lvl4pPr>
            <a:lvl5pPr marL="0" lvl="4" indent="0" algn="ctr" rtl="1">
              <a:spcBef>
                <a:spcPts val="0"/>
              </a:spcBef>
              <a:buNone/>
              <a:defRPr/>
            </a:lvl5pPr>
            <a:lvl6pPr marL="0" lvl="5" indent="0" algn="ctr" rtl="1">
              <a:spcBef>
                <a:spcPts val="0"/>
              </a:spcBef>
              <a:buNone/>
              <a:defRPr/>
            </a:lvl6pPr>
            <a:lvl7pPr marL="0" lvl="6" indent="0" algn="ctr" rtl="1">
              <a:spcBef>
                <a:spcPts val="0"/>
              </a:spcBef>
              <a:buNone/>
              <a:defRPr/>
            </a:lvl7pPr>
            <a:lvl8pPr marL="0" lvl="7" indent="0" algn="ctr" rtl="1">
              <a:spcBef>
                <a:spcPts val="0"/>
              </a:spcBef>
              <a:buNone/>
              <a:defRPr/>
            </a:lvl8pPr>
            <a:lvl9pPr marL="0" lvl="8" indent="0" algn="ctr" rtl="1">
              <a:spcBef>
                <a:spcPts val="0"/>
              </a:spcBef>
              <a:buNone/>
              <a:defRPr/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8"/>
          <p:cNvSpPr txBox="1">
            <a:spLocks noGrp="1"/>
          </p:cNvSpPr>
          <p:nvPr>
            <p:ph type="dt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8"/>
          <p:cNvSpPr txBox="1">
            <a:spLocks noGrp="1"/>
          </p:cNvSpPr>
          <p:nvPr>
            <p:ph type="ftr" idx="11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8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/>
            </a:lvl1pPr>
            <a:lvl2pPr marL="0" lvl="1" indent="0" algn="ctr" rtl="1">
              <a:spcBef>
                <a:spcPts val="0"/>
              </a:spcBef>
              <a:buNone/>
              <a:defRPr/>
            </a:lvl2pPr>
            <a:lvl3pPr marL="0" lvl="2" indent="0" algn="ctr" rtl="1">
              <a:spcBef>
                <a:spcPts val="0"/>
              </a:spcBef>
              <a:buNone/>
              <a:defRPr/>
            </a:lvl3pPr>
            <a:lvl4pPr marL="0" lvl="3" indent="0" algn="ctr" rtl="1">
              <a:spcBef>
                <a:spcPts val="0"/>
              </a:spcBef>
              <a:buNone/>
              <a:defRPr/>
            </a:lvl4pPr>
            <a:lvl5pPr marL="0" lvl="4" indent="0" algn="ctr" rtl="1">
              <a:spcBef>
                <a:spcPts val="0"/>
              </a:spcBef>
              <a:buNone/>
              <a:defRPr/>
            </a:lvl5pPr>
            <a:lvl6pPr marL="0" lvl="5" indent="0" algn="ctr" rtl="1">
              <a:spcBef>
                <a:spcPts val="0"/>
              </a:spcBef>
              <a:buNone/>
              <a:defRPr/>
            </a:lvl6pPr>
            <a:lvl7pPr marL="0" lvl="6" indent="0" algn="ctr" rtl="1">
              <a:spcBef>
                <a:spcPts val="0"/>
              </a:spcBef>
              <a:buNone/>
              <a:defRPr/>
            </a:lvl7pPr>
            <a:lvl8pPr marL="0" lvl="7" indent="0" algn="ctr" rtl="1">
              <a:spcBef>
                <a:spcPts val="0"/>
              </a:spcBef>
              <a:buNone/>
              <a:defRPr/>
            </a:lvl8pPr>
            <a:lvl9pPr marL="0" lvl="8" indent="0" algn="ctr" rtl="1">
              <a:spcBef>
                <a:spcPts val="0"/>
              </a:spcBef>
              <a:buNone/>
              <a:defRPr/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bg>
      <p:bgPr>
        <a:gradFill>
          <a:gsLst>
            <a:gs pos="0">
              <a:srgbClr val="494949"/>
            </a:gs>
            <a:gs pos="60000">
              <a:srgbClr val="626262"/>
            </a:gs>
            <a:gs pos="100000">
              <a:srgbClr val="8B8B8B"/>
            </a:gs>
          </a:gsLst>
          <a:lin ang="5400000" scaled="0"/>
        </a:gra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9"/>
          <p:cNvSpPr txBox="1">
            <a:spLocks noGrp="1"/>
          </p:cNvSpPr>
          <p:nvPr>
            <p:ph type="title"/>
          </p:nvPr>
        </p:nvSpPr>
        <p:spPr>
          <a:xfrm rot="-5400000">
            <a:off x="-2295144" y="2882264"/>
            <a:ext cx="59436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18288" lvl="0" algn="r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2900"/>
              <a:buFont typeface="Century Gothic"/>
              <a:buNone/>
              <a:defRPr sz="2900" b="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9"/>
          <p:cNvSpPr txBox="1">
            <a:spLocks noGrp="1"/>
          </p:cNvSpPr>
          <p:nvPr>
            <p:ph type="body" idx="1"/>
          </p:nvPr>
        </p:nvSpPr>
        <p:spPr>
          <a:xfrm>
            <a:off x="1135856" y="367664"/>
            <a:ext cx="2438400" cy="59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r" rtl="1">
              <a:spcBef>
                <a:spcPts val="240"/>
              </a:spcBef>
              <a:spcAft>
                <a:spcPts val="0"/>
              </a:spcAft>
              <a:buSzPts val="1140"/>
              <a:buNone/>
              <a:defRPr sz="1200"/>
            </a:lvl2pPr>
            <a:lvl3pPr marL="1371600" lvl="2" indent="-228600" algn="r" rtl="1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r" rtl="1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r" rtl="1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9" name="Google Shape;69;p19"/>
          <p:cNvSpPr txBox="1">
            <a:spLocks noGrp="1"/>
          </p:cNvSpPr>
          <p:nvPr>
            <p:ph type="body" idx="2"/>
          </p:nvPr>
        </p:nvSpPr>
        <p:spPr>
          <a:xfrm>
            <a:off x="3651250" y="320040"/>
            <a:ext cx="5276088" cy="5989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r" rtl="1">
              <a:spcBef>
                <a:spcPts val="0"/>
              </a:spcBef>
              <a:spcAft>
                <a:spcPts val="0"/>
              </a:spcAft>
              <a:buSzPts val="2400"/>
              <a:buChar char="⦿"/>
              <a:defRPr sz="3000"/>
            </a:lvl1pPr>
            <a:lvl2pPr marL="914400" lvl="1" indent="-385444" algn="r" rtl="1">
              <a:spcBef>
                <a:spcPts val="520"/>
              </a:spcBef>
              <a:spcAft>
                <a:spcPts val="0"/>
              </a:spcAft>
              <a:buSzPts val="2470"/>
              <a:buChar char="›"/>
              <a:defRPr sz="2600"/>
            </a:lvl2pPr>
            <a:lvl3pPr marL="1371600" lvl="2" indent="-381000" algn="r" rtl="1">
              <a:spcBef>
                <a:spcPts val="480"/>
              </a:spcBef>
              <a:spcAft>
                <a:spcPts val="0"/>
              </a:spcAft>
              <a:buSzPts val="2400"/>
              <a:buChar char="●"/>
              <a:defRPr sz="2400"/>
            </a:lvl3pPr>
            <a:lvl4pPr marL="1828800" lvl="3" indent="-355600" algn="r" rtl="1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algn="r" rtl="1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0" name="Google Shape;70;p19"/>
          <p:cNvSpPr txBox="1">
            <a:spLocks noGrp="1"/>
          </p:cNvSpPr>
          <p:nvPr>
            <p:ph type="dt" idx="10"/>
          </p:nvPr>
        </p:nvSpPr>
        <p:spPr>
          <a:xfrm>
            <a:off x="6278976" y="6556248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9"/>
          <p:cNvSpPr txBox="1">
            <a:spLocks noGrp="1"/>
          </p:cNvSpPr>
          <p:nvPr>
            <p:ph type="ftr" idx="11"/>
          </p:nvPr>
        </p:nvSpPr>
        <p:spPr>
          <a:xfrm>
            <a:off x="1135856" y="6556248"/>
            <a:ext cx="51431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9"/>
          <p:cNvSpPr txBox="1">
            <a:spLocks noGrp="1"/>
          </p:cNvSpPr>
          <p:nvPr>
            <p:ph type="sldNum" idx="12"/>
          </p:nvPr>
        </p:nvSpPr>
        <p:spPr>
          <a:xfrm>
            <a:off x="8410576" y="6556248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bg>
      <p:bgPr>
        <a:gradFill>
          <a:gsLst>
            <a:gs pos="0">
              <a:schemeClr val="dk1"/>
            </a:gs>
            <a:gs pos="60000">
              <a:schemeClr val="dk1"/>
            </a:gs>
            <a:gs pos="100000">
              <a:srgbClr val="6C6C6C"/>
            </a:gs>
          </a:gsLst>
          <a:lin ang="5400000" scaled="0"/>
        </a:gra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0"/>
          <p:cNvSpPr txBox="1">
            <a:spLocks noGrp="1"/>
          </p:cNvSpPr>
          <p:nvPr>
            <p:ph type="title"/>
          </p:nvPr>
        </p:nvSpPr>
        <p:spPr>
          <a:xfrm rot="-5400000">
            <a:off x="-2523744" y="2894096"/>
            <a:ext cx="6400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3000"/>
              <a:buFont typeface="Century Gothic"/>
              <a:buNone/>
              <a:defRPr sz="3000" b="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0"/>
          <p:cNvSpPr>
            <a:spLocks noGrp="1"/>
          </p:cNvSpPr>
          <p:nvPr>
            <p:ph type="pic" idx="2"/>
          </p:nvPr>
        </p:nvSpPr>
        <p:spPr>
          <a:xfrm>
            <a:off x="1138237" y="373966"/>
            <a:ext cx="7333488" cy="5486400"/>
          </a:xfrm>
          <a:prstGeom prst="rect">
            <a:avLst/>
          </a:prstGeom>
          <a:solidFill>
            <a:srgbClr val="4A4A4A"/>
          </a:solidFill>
          <a:ln>
            <a:noFill/>
          </a:ln>
        </p:spPr>
      </p:sp>
      <p:sp>
        <p:nvSpPr>
          <p:cNvPr id="76" name="Google Shape;76;p20"/>
          <p:cNvSpPr txBox="1">
            <a:spLocks noGrp="1"/>
          </p:cNvSpPr>
          <p:nvPr>
            <p:ph type="body" idx="1"/>
          </p:nvPr>
        </p:nvSpPr>
        <p:spPr>
          <a:xfrm>
            <a:off x="1143000" y="5867400"/>
            <a:ext cx="7333488" cy="685800"/>
          </a:xfrm>
          <a:prstGeom prst="rect">
            <a:avLst/>
          </a:prstGeom>
          <a:solidFill>
            <a:schemeClr val="accent1">
              <a:alpha val="14901"/>
            </a:schemeClr>
          </a:solidFill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300990" algn="r" rtl="1">
              <a:spcBef>
                <a:spcPts val="240"/>
              </a:spcBef>
              <a:spcAft>
                <a:spcPts val="0"/>
              </a:spcAft>
              <a:buSzPts val="1140"/>
              <a:buChar char="›"/>
              <a:defRPr sz="1200"/>
            </a:lvl2pPr>
            <a:lvl3pPr marL="1371600" lvl="2" indent="-292100" algn="r" rtl="1">
              <a:spcBef>
                <a:spcPts val="200"/>
              </a:spcBef>
              <a:spcAft>
                <a:spcPts val="0"/>
              </a:spcAft>
              <a:buSzPts val="1000"/>
              <a:buChar char="●"/>
              <a:defRPr sz="1000"/>
            </a:lvl3pPr>
            <a:lvl4pPr marL="1828800" lvl="3" indent="-285750" algn="r" rtl="1"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4pPr>
            <a:lvl5pPr marL="2286000" lvl="4" indent="-285750" algn="r" rtl="1"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5pPr>
            <a:lvl6pPr marL="2743200" lvl="5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r" rtl="1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dt" idx="10"/>
          </p:nvPr>
        </p:nvSpPr>
        <p:spPr>
          <a:xfrm>
            <a:off x="6108192" y="6556248"/>
            <a:ext cx="21031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ftr" idx="11"/>
          </p:nvPr>
        </p:nvSpPr>
        <p:spPr>
          <a:xfrm>
            <a:off x="1170432" y="6557169"/>
            <a:ext cx="4948072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8217192" y="6556248"/>
            <a:ext cx="36576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lvl="1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lvl="2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lvl="3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lvl="4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lvl="5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lvl="6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lvl="7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lvl="8" indent="0" algn="ctr" rtl="1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94949"/>
            </a:gs>
            <a:gs pos="60000">
              <a:srgbClr val="626262"/>
            </a:gs>
            <a:gs pos="100000">
              <a:srgbClr val="8B8B8B"/>
            </a:gs>
          </a:gsLst>
          <a:lin ang="5400000" scaled="0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>
            <a:gsLst>
              <a:gs pos="0">
                <a:srgbClr val="D2D2D2">
                  <a:alpha val="9803"/>
                </a:srgbClr>
              </a:gs>
              <a:gs pos="70000">
                <a:srgbClr val="D2D2D2">
                  <a:alpha val="7843"/>
                </a:srgbClr>
              </a:gs>
              <a:gs pos="100000">
                <a:srgbClr val="D2D2D2">
                  <a:alpha val="784"/>
                </a:srgbClr>
              </a:gs>
            </a:gsLst>
            <a:lin ang="80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11" name="Google Shape;11;p11"/>
          <p:cNvCxnSpPr/>
          <p:nvPr/>
        </p:nvCxnSpPr>
        <p:spPr>
          <a:xfrm>
            <a:off x="0" y="7034"/>
            <a:ext cx="9136966" cy="6843933"/>
          </a:xfrm>
          <a:prstGeom prst="straightConnector1">
            <a:avLst/>
          </a:prstGeom>
          <a:noFill/>
          <a:ln w="9525" cap="rnd" cmpd="sng">
            <a:solidFill>
              <a:srgbClr val="BEBEBE">
                <a:alpha val="34901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" name="Google Shape;12;p11"/>
          <p:cNvCxnSpPr/>
          <p:nvPr/>
        </p:nvCxnSpPr>
        <p:spPr>
          <a:xfrm flipH="1">
            <a:off x="6468794" y="4948410"/>
            <a:ext cx="2672861" cy="1900210"/>
          </a:xfrm>
          <a:prstGeom prst="straightConnector1">
            <a:avLst/>
          </a:prstGeom>
          <a:noFill/>
          <a:ln w="9525" cap="rnd" cmpd="sng">
            <a:solidFill>
              <a:srgbClr val="C5C5C5">
                <a:alpha val="44705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11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4200"/>
              <a:buFont typeface="Century Gothic"/>
              <a:buNone/>
              <a:defRPr sz="4200" b="0" i="0" u="none" strike="noStrike" cap="none">
                <a:solidFill>
                  <a:srgbClr val="FF599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r" rtl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⦿"/>
              <a:defRPr sz="3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85444" algn="r" rtl="1"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ts val="2470"/>
              <a:buFont typeface="Verdana"/>
              <a:buChar char="›"/>
              <a:defRPr sz="26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81000" algn="r" rtl="1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●"/>
              <a:defRPr sz="2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55600" algn="r" rtl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49250" algn="r" rtl="1">
              <a:spcBef>
                <a:spcPts val="380"/>
              </a:spcBef>
              <a:spcAft>
                <a:spcPts val="0"/>
              </a:spcAft>
              <a:buClr>
                <a:srgbClr val="FF8EB1"/>
              </a:buClr>
              <a:buSzPts val="1900"/>
              <a:buFont typeface="Noto Sans Symbols"/>
              <a:buChar char="●"/>
              <a:defRPr sz="1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42900" algn="r" rtl="1">
              <a:spcBef>
                <a:spcPts val="360"/>
              </a:spcBef>
              <a:spcAft>
                <a:spcPts val="0"/>
              </a:spcAft>
              <a:buClr>
                <a:srgbClr val="FF8EB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330200" algn="r" rtl="1">
              <a:spcBef>
                <a:spcPts val="320"/>
              </a:spcBef>
              <a:spcAft>
                <a:spcPts val="0"/>
              </a:spcAft>
              <a:buClr>
                <a:srgbClr val="FF8EB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330200" algn="r" rtl="1">
              <a:spcBef>
                <a:spcPts val="320"/>
              </a:spcBef>
              <a:spcAft>
                <a:spcPts val="0"/>
              </a:spcAft>
              <a:buClr>
                <a:srgbClr val="FF8EB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330200" algn="r" rtl="1">
              <a:spcBef>
                <a:spcPts val="320"/>
              </a:spcBef>
              <a:spcAft>
                <a:spcPts val="0"/>
              </a:spcAft>
              <a:buClr>
                <a:srgbClr val="FF8EB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dt" idx="10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6" name="Google Shape;16;p11"/>
          <p:cNvSpPr txBox="1">
            <a:spLocks noGrp="1"/>
          </p:cNvSpPr>
          <p:nvPr>
            <p:ph type="ftr" idx="11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7" name="Google Shape;17;p11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 rtl="1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alih_3224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torialspoint.com/management_principles/management_principles_types_plans.ht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"/>
          <p:cNvSpPr txBox="1"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484632" lvl="0" indent="0" algn="r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4400"/>
              <a:buFont typeface="Century Gothic"/>
              <a:buNone/>
            </a:pPr>
            <a:r>
              <a:rPr lang="en-US"/>
              <a:t> </a:t>
            </a:r>
            <a:endParaRPr/>
          </a:p>
        </p:txBody>
      </p:sp>
      <p:sp>
        <p:nvSpPr>
          <p:cNvPr id="97" name="Google Shape;97;p1"/>
          <p:cNvSpPr txBox="1">
            <a:spLocks noGrp="1"/>
          </p:cNvSpPr>
          <p:nvPr>
            <p:ph type="subTitle" idx="1"/>
          </p:nvPr>
        </p:nvSpPr>
        <p:spPr>
          <a:xfrm>
            <a:off x="540544" y="560439"/>
            <a:ext cx="8062800" cy="5987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SzPct val="111175"/>
              <a:buNone/>
            </a:pPr>
            <a:r>
              <a:rPr lang="en-US" sz="2590" dirty="0"/>
              <a:t>Libyan International Medical University </a:t>
            </a:r>
            <a:endParaRPr sz="1990" dirty="0"/>
          </a:p>
          <a:p>
            <a:pPr marL="0" lvl="0" indent="0" algn="ctr" rtl="1">
              <a:spcBef>
                <a:spcPts val="0"/>
              </a:spcBef>
              <a:spcAft>
                <a:spcPts val="0"/>
              </a:spcAft>
              <a:buSzPct val="111175"/>
              <a:buNone/>
            </a:pPr>
            <a:r>
              <a:rPr lang="en-US" sz="2590" dirty="0"/>
              <a:t>Faculty of Business Administration</a:t>
            </a:r>
            <a:endParaRPr sz="1990" dirty="0"/>
          </a:p>
          <a:p>
            <a:pPr marL="0" lvl="0" indent="0" algn="ctr" rtl="1">
              <a:spcBef>
                <a:spcPts val="0"/>
              </a:spcBef>
              <a:spcAft>
                <a:spcPts val="0"/>
              </a:spcAft>
              <a:buSzPct val="79999"/>
              <a:buNone/>
            </a:pPr>
            <a:endParaRPr lang="en-US" sz="3600" dirty="0" smtClean="0"/>
          </a:p>
          <a:p>
            <a:pPr marL="448056" marR="0" lvl="0" indent="-38404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5840"/>
              <a:buFont typeface="Arial"/>
              <a:buNone/>
            </a:pPr>
            <a:r>
              <a:rPr lang="en-US" sz="4374" dirty="0" smtClean="0"/>
              <a:t>The Different Types of Plans </a:t>
            </a:r>
            <a:endParaRPr lang="en-US" sz="3974" dirty="0" smtClean="0"/>
          </a:p>
          <a:p>
            <a:pPr marL="0" lvl="0" indent="0" algn="ctr" rtl="1">
              <a:spcBef>
                <a:spcPts val="0"/>
              </a:spcBef>
              <a:spcAft>
                <a:spcPts val="0"/>
              </a:spcAft>
              <a:buSzPct val="80000"/>
              <a:buNone/>
            </a:pPr>
            <a:endParaRPr lang="en-US" sz="3200" dirty="0" smtClean="0"/>
          </a:p>
          <a:p>
            <a:pPr marL="0" lvl="0" indent="0" algn="ctr" rtl="1">
              <a:spcBef>
                <a:spcPts val="0"/>
              </a:spcBef>
              <a:spcAft>
                <a:spcPts val="0"/>
              </a:spcAft>
              <a:buSzPct val="80000"/>
              <a:buNone/>
            </a:pPr>
            <a:endParaRPr lang="en-US" sz="3200" dirty="0"/>
          </a:p>
          <a:p>
            <a:pPr marL="0" lvl="0" indent="0" algn="ctr" rtl="1">
              <a:spcBef>
                <a:spcPts val="0"/>
              </a:spcBef>
              <a:spcAft>
                <a:spcPts val="0"/>
              </a:spcAft>
              <a:buSzPct val="80000"/>
              <a:buNone/>
            </a:pPr>
            <a:endParaRPr sz="3200" dirty="0"/>
          </a:p>
          <a:p>
            <a:pPr marL="0" lvl="0" indent="0" algn="ctr" rtl="1"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en-US" sz="3200" dirty="0"/>
              <a:t>S</a:t>
            </a:r>
            <a:r>
              <a:rPr lang="en-US" sz="2503" dirty="0"/>
              <a:t>aleh </a:t>
            </a:r>
            <a:r>
              <a:rPr lang="en-US" sz="2503" dirty="0" err="1"/>
              <a:t>ahmed</a:t>
            </a:r>
            <a:r>
              <a:rPr lang="en-US" sz="2503" dirty="0"/>
              <a:t> </a:t>
            </a:r>
            <a:r>
              <a:rPr lang="en-US" sz="2503" dirty="0" err="1"/>
              <a:t>alwojly</a:t>
            </a:r>
            <a:r>
              <a:rPr lang="en-US" sz="2503" dirty="0"/>
              <a:t> </a:t>
            </a:r>
            <a:endParaRPr sz="2503" dirty="0"/>
          </a:p>
          <a:p>
            <a:pPr marL="0" lvl="0" indent="0" algn="ctr" rtl="1">
              <a:spcBef>
                <a:spcPts val="0"/>
              </a:spcBef>
              <a:spcAft>
                <a:spcPts val="0"/>
              </a:spcAft>
              <a:buSzPct val="102250"/>
              <a:buNone/>
            </a:pPr>
            <a:r>
              <a:rPr lang="en-US" sz="2503" dirty="0"/>
              <a:t>  </a:t>
            </a:r>
            <a:r>
              <a:rPr lang="en-US" sz="2503" u="sng" dirty="0">
                <a:solidFill>
                  <a:schemeClr val="hlink"/>
                </a:solidFill>
                <a:hlinkClick r:id="rId3"/>
              </a:rPr>
              <a:t>Salih_3224@limu.edu.ly</a:t>
            </a:r>
            <a:endParaRPr sz="2503" dirty="0"/>
          </a:p>
          <a:p>
            <a:pPr marL="0" lvl="0" indent="0" algn="ctr" rtl="1">
              <a:spcBef>
                <a:spcPts val="0"/>
              </a:spcBef>
              <a:spcAft>
                <a:spcPts val="0"/>
              </a:spcAft>
              <a:buSzPct val="102250"/>
              <a:buNone/>
            </a:pPr>
            <a:r>
              <a:rPr lang="en-US" sz="2503" dirty="0"/>
              <a:t>3224</a:t>
            </a:r>
            <a:endParaRPr sz="2303" dirty="0"/>
          </a:p>
          <a:p>
            <a:pPr marL="0" lvl="0" indent="0" algn="ctr" rtl="1">
              <a:spcBef>
                <a:spcPts val="0"/>
              </a:spcBef>
              <a:spcAft>
                <a:spcPts val="0"/>
              </a:spcAft>
              <a:buSzPct val="79999"/>
              <a:buNone/>
            </a:pPr>
            <a:endParaRPr sz="3600" dirty="0"/>
          </a:p>
        </p:txBody>
      </p:sp>
      <p:pic>
        <p:nvPicPr>
          <p:cNvPr id="98" name="Google Shape;98;p1" descr="29468366_1861376327214455_6352264675503732390_n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06813" y="214300"/>
            <a:ext cx="1099192" cy="1299868"/>
          </a:xfrm>
          <a:prstGeom prst="ellipse">
            <a:avLst/>
          </a:prstGeom>
          <a:noFill/>
          <a:ln w="63500" cap="rnd" cmpd="sng">
            <a:solidFill>
              <a:srgbClr val="333333"/>
            </a:solidFill>
            <a:prstDash val="solid"/>
            <a:round/>
            <a:headEnd type="none" w="sm" len="sm"/>
            <a:tailEnd type="none" w="sm" len="sm"/>
          </a:ln>
          <a:effectLst>
            <a:outerShdw blurRad="381000" dist="292100" dir="5400000" sx="-80000" sy="-18000" rotWithShape="0">
              <a:srgbClr val="000000">
                <a:alpha val="21960"/>
              </a:srgbClr>
            </a:outerShdw>
          </a:effectLst>
        </p:spPr>
      </p:pic>
      <p:pic>
        <p:nvPicPr>
          <p:cNvPr id="99" name="Google Shape;99;p1" descr="libyan.jpe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7883" y="214300"/>
            <a:ext cx="1069807" cy="1181881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"/>
          <p:cNvSpPr txBox="1">
            <a:spLocks noGrp="1"/>
          </p:cNvSpPr>
          <p:nvPr>
            <p:ph type="sldNum" idx="12"/>
          </p:nvPr>
        </p:nvSpPr>
        <p:spPr>
          <a:xfrm rot="8482764">
            <a:off x="8392247" y="5752307"/>
            <a:ext cx="50292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/>
              <a:t>ز</a:t>
            </a:r>
            <a:endParaRPr sz="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l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4200"/>
              <a:buFont typeface="Century Gothic"/>
              <a:buNone/>
            </a:pPr>
            <a:r>
              <a:rPr lang="en-US"/>
              <a:t>The reference</a:t>
            </a:r>
            <a:endParaRPr/>
          </a:p>
        </p:txBody>
      </p:sp>
      <p:sp>
        <p:nvSpPr>
          <p:cNvPr id="162" name="Google Shape;162;p10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0" indent="-384047" algn="l" rtl="0"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 u="sng">
                <a:solidFill>
                  <a:schemeClr val="hlink"/>
                </a:solidFill>
                <a:hlinkClick r:id="rId3"/>
              </a:rPr>
              <a:t>  https://www.tutorialspoint.com/management_principles/management_principles_types_plans.htm</a:t>
            </a:r>
            <a:r>
              <a:rPr lang="en-US"/>
              <a:t> 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Management principles-Types of plans 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{April 5,2019}</a:t>
            </a:r>
            <a:endParaRPr/>
          </a:p>
        </p:txBody>
      </p:sp>
      <p:sp>
        <p:nvSpPr>
          <p:cNvPr id="163" name="Google Shape;163;p10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l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4200"/>
              <a:buFont typeface="Century Gothic"/>
              <a:buNone/>
            </a:pPr>
            <a:r>
              <a:rPr lang="en-US"/>
              <a:t>Objectives </a:t>
            </a:r>
            <a:endParaRPr/>
          </a:p>
        </p:txBody>
      </p:sp>
      <p:sp>
        <p:nvSpPr>
          <p:cNvPr id="106" name="Google Shape;106;p2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0" indent="-384047" algn="l" rtl="0">
              <a:spcBef>
                <a:spcPts val="0"/>
              </a:spcBef>
              <a:spcAft>
                <a:spcPts val="0"/>
              </a:spcAft>
              <a:buSzPts val="2880"/>
              <a:buNone/>
            </a:pPr>
            <a:r>
              <a:rPr lang="en-US" sz="3600"/>
              <a:t>Learn about the different types of plans </a:t>
            </a:r>
            <a:endParaRPr/>
          </a:p>
          <a:p>
            <a:pPr marL="448056" lvl="0" indent="-384047" algn="l" rtl="0">
              <a:spcBef>
                <a:spcPts val="720"/>
              </a:spcBef>
              <a:spcAft>
                <a:spcPts val="0"/>
              </a:spcAft>
              <a:buSzPts val="2880"/>
              <a:buNone/>
            </a:pPr>
            <a:r>
              <a:rPr lang="en-US" sz="3600"/>
              <a:t>The function of each kind of different plans </a:t>
            </a:r>
            <a:endParaRPr/>
          </a:p>
        </p:txBody>
      </p:sp>
      <p:sp>
        <p:nvSpPr>
          <p:cNvPr id="107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1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l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4200"/>
              <a:buFont typeface="Century Gothic"/>
              <a:buNone/>
            </a:pPr>
            <a:r>
              <a:rPr lang="en-US"/>
              <a:t>Outline </a:t>
            </a:r>
            <a:endParaRPr/>
          </a:p>
        </p:txBody>
      </p:sp>
      <p:sp>
        <p:nvSpPr>
          <p:cNvPr id="113" name="Google Shape;113;p3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0" indent="-384047" algn="l" rtl="0"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Types of planning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 Operational plans 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Strategic plans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Tactical plans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Contingency plans </a:t>
            </a:r>
            <a:endParaRPr/>
          </a:p>
          <a:p>
            <a:pPr marL="448056" lvl="0" indent="-231647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448056" lvl="0" indent="-231647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  <p:sp>
        <p:nvSpPr>
          <p:cNvPr id="114" name="Google Shape;114;p3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2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l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4200"/>
              <a:buFont typeface="Century Gothic"/>
              <a:buNone/>
            </a:pPr>
            <a:r>
              <a:rPr lang="en-US"/>
              <a:t>Types of planning</a:t>
            </a:r>
            <a:endParaRPr/>
          </a:p>
        </p:txBody>
      </p:sp>
      <p:sp>
        <p:nvSpPr>
          <p:cNvPr id="120" name="Google Shape;120;p4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0" indent="-384047" algn="l" rtl="0"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There are four types of planning .Each type of plan commits employees within different departments and their resources to specific action . While there are many different types, the four major types of plans include strategic ,tactical , operational ,and contingency </a:t>
            </a:r>
            <a:endParaRPr/>
          </a:p>
        </p:txBody>
      </p:sp>
      <p:sp>
        <p:nvSpPr>
          <p:cNvPr id="121" name="Google Shape;121;p4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3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l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4200"/>
              <a:buFont typeface="Century Gothic"/>
              <a:buNone/>
            </a:pPr>
            <a:r>
              <a:rPr lang="en-US"/>
              <a:t>Operational plans </a:t>
            </a:r>
            <a:endParaRPr/>
          </a:p>
        </p:txBody>
      </p:sp>
      <p:sp>
        <p:nvSpPr>
          <p:cNvPr id="127" name="Google Shape;127;p5"/>
          <p:cNvSpPr txBox="1">
            <a:spLocks noGrp="1"/>
          </p:cNvSpPr>
          <p:nvPr>
            <p:ph type="body" idx="1"/>
          </p:nvPr>
        </p:nvSpPr>
        <p:spPr>
          <a:xfrm>
            <a:off x="457200" y="1500174"/>
            <a:ext cx="8229600" cy="4954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0" indent="-384047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US"/>
              <a:t>Operational planning can be ongoing or single-use .Its often created for a specific event that only happens once , such as a unique marketing campaign </a:t>
            </a:r>
            <a:endParaRPr/>
          </a:p>
        </p:txBody>
      </p:sp>
      <p:sp>
        <p:nvSpPr>
          <p:cNvPr id="128" name="Google Shape;128;p5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4</a:t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161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l" rtl="0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4200"/>
              <a:buFont typeface="Century Gothic"/>
              <a:buNone/>
            </a:pPr>
            <a:r>
              <a:rPr lang="en-US"/>
              <a:t>Strategic plans </a:t>
            </a:r>
            <a:endParaRPr/>
          </a:p>
        </p:txBody>
      </p:sp>
      <p:sp>
        <p:nvSpPr>
          <p:cNvPr id="134" name="Google Shape;134;p6"/>
          <p:cNvSpPr txBox="1">
            <a:spLocks noGrp="1"/>
          </p:cNvSpPr>
          <p:nvPr>
            <p:ph type="body" idx="1"/>
          </p:nvPr>
        </p:nvSpPr>
        <p:spPr>
          <a:xfrm>
            <a:off x="457200" y="1357298"/>
            <a:ext cx="8229600" cy="5097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0" indent="-231647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448056" lvl="0" indent="-231647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Strategic planning is the foundation of an organization . Essentially , strategic plans dictate the important decisions made within a business. Strategic plans can have scopes that range from three years to ten years </a:t>
            </a: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US"/>
              <a:t>  </a:t>
            </a:r>
            <a:endParaRPr/>
          </a:p>
          <a:p>
            <a:pPr marL="448056" lvl="0" indent="-231647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  <p:sp>
        <p:nvSpPr>
          <p:cNvPr id="135" name="Google Shape;135;p6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5</a:t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l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4200"/>
              <a:buFont typeface="Century Gothic"/>
              <a:buNone/>
            </a:pPr>
            <a:r>
              <a:rPr lang="en-US"/>
              <a:t>Tactical plans</a:t>
            </a:r>
            <a:endParaRPr/>
          </a:p>
        </p:txBody>
      </p:sp>
      <p:sp>
        <p:nvSpPr>
          <p:cNvPr id="141" name="Google Shape;141;p7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0" indent="-384047" algn="l" rtl="0"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Tactical planning is supportive of the strategic plan. It involves the tactics that will be used to execute the strategic plan . This type of planning is very focused and short –term </a:t>
            </a:r>
            <a:endParaRPr/>
          </a:p>
        </p:txBody>
      </p:sp>
      <p:sp>
        <p:nvSpPr>
          <p:cNvPr id="142" name="Google Shape;142;p7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6</a:t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l" rtl="1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4200"/>
              <a:buFont typeface="Century Gothic"/>
              <a:buNone/>
            </a:pPr>
            <a:r>
              <a:rPr lang="en-US"/>
              <a:t>Contingency plans  </a:t>
            </a:r>
            <a:endParaRPr/>
          </a:p>
        </p:txBody>
      </p:sp>
      <p:sp>
        <p:nvSpPr>
          <p:cNvPr id="148" name="Google Shape;148;p8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0" indent="-384047" algn="l" rtl="0">
              <a:spcBef>
                <a:spcPts val="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Contingency planning is important for any business because there is always the possibility of unforeseen changes .A contingency plan is created for when the unexpected occurs or a major change needs to be made in order to continue towards the goal </a:t>
            </a:r>
            <a:endParaRPr/>
          </a:p>
        </p:txBody>
      </p:sp>
      <p:sp>
        <p:nvSpPr>
          <p:cNvPr id="149" name="Google Shape;149;p8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7</a:t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"/>
          <p:cNvSpPr txBox="1"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84632" lvl="0" indent="0" algn="l" rtl="0">
              <a:spcBef>
                <a:spcPts val="0"/>
              </a:spcBef>
              <a:spcAft>
                <a:spcPts val="0"/>
              </a:spcAft>
              <a:buClr>
                <a:srgbClr val="FF599C"/>
              </a:buClr>
              <a:buSzPts val="4200"/>
              <a:buFont typeface="Century Gothic"/>
              <a:buNone/>
            </a:pPr>
            <a:r>
              <a:rPr lang="en-US"/>
              <a:t>In summary</a:t>
            </a:r>
            <a:endParaRPr/>
          </a:p>
        </p:txBody>
      </p:sp>
      <p:sp>
        <p:nvSpPr>
          <p:cNvPr id="155" name="Google Shape;155;p9"/>
          <p:cNvSpPr txBox="1"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8056" lvl="0" indent="-384047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448056" lvl="0" indent="-384047" algn="l" rtl="0">
              <a:spcBef>
                <a:spcPts val="600"/>
              </a:spcBef>
              <a:spcAft>
                <a:spcPts val="0"/>
              </a:spcAft>
              <a:buSzPts val="2400"/>
              <a:buChar char="⦿"/>
            </a:pPr>
            <a:r>
              <a:rPr lang="en-US"/>
              <a:t> Effective planning is the foundation of any successful business. Planning revolves around organization priorities and resources and it relates to productivity.</a:t>
            </a:r>
            <a:endParaRPr/>
          </a:p>
        </p:txBody>
      </p:sp>
      <p:sp>
        <p:nvSpPr>
          <p:cNvPr id="156" name="Google Shape;156;p9"/>
          <p:cNvSpPr txBox="1">
            <a:spLocks noGrp="1"/>
          </p:cNvSpPr>
          <p:nvPr>
            <p:ph type="sldNum" idx="12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8</a:t>
            </a: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erve">
  <a:themeElements>
    <a:clrScheme name="Verve">
      <a:dk1>
        <a:srgbClr val="000000"/>
      </a:dk1>
      <a:lt1>
        <a:srgbClr val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</Words>
  <Application>Microsoft Office PowerPoint</Application>
  <PresentationFormat>On-screen Show (4:3)</PresentationFormat>
  <Paragraphs>52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Century Gothic</vt:lpstr>
      <vt:lpstr>Arial</vt:lpstr>
      <vt:lpstr>Noto Sans Symbols</vt:lpstr>
      <vt:lpstr>Verdana</vt:lpstr>
      <vt:lpstr>Verve</vt:lpstr>
      <vt:lpstr> </vt:lpstr>
      <vt:lpstr>Objectives </vt:lpstr>
      <vt:lpstr>Outline </vt:lpstr>
      <vt:lpstr>Types of planning</vt:lpstr>
      <vt:lpstr>Operational plans </vt:lpstr>
      <vt:lpstr>Strategic plans </vt:lpstr>
      <vt:lpstr>Tactical plans</vt:lpstr>
      <vt:lpstr>Contingency plans  </vt:lpstr>
      <vt:lpstr>In summary</vt:lpstr>
      <vt:lpstr>The 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Shamfuture</dc:creator>
  <cp:lastModifiedBy>Maher Fattouh</cp:lastModifiedBy>
  <cp:revision>1</cp:revision>
  <dcterms:created xsi:type="dcterms:W3CDTF">2022-04-04T12:21:33Z</dcterms:created>
  <dcterms:modified xsi:type="dcterms:W3CDTF">2022-06-06T07:51:18Z</dcterms:modified>
</cp:coreProperties>
</file>