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9" r:id="rId1"/>
  </p:sldMasterIdLst>
  <p:notesMasterIdLst>
    <p:notesMasterId r:id="rId16"/>
  </p:notesMasterIdLst>
  <p:sldIdLst>
    <p:sldId id="256" r:id="rId2"/>
    <p:sldId id="258" r:id="rId3"/>
    <p:sldId id="331" r:id="rId4"/>
    <p:sldId id="337" r:id="rId5"/>
    <p:sldId id="259" r:id="rId6"/>
    <p:sldId id="313" r:id="rId7"/>
    <p:sldId id="334" r:id="rId8"/>
    <p:sldId id="333" r:id="rId9"/>
    <p:sldId id="332" r:id="rId10"/>
    <p:sldId id="335" r:id="rId11"/>
    <p:sldId id="336" r:id="rId12"/>
    <p:sldId id="324" r:id="rId13"/>
    <p:sldId id="317" r:id="rId14"/>
    <p:sldId id="278" r:id="rId15"/>
  </p:sldIdLst>
  <p:sldSz cx="9144000" cy="5143500" type="screen16x9"/>
  <p:notesSz cx="6858000" cy="9144000"/>
  <p:embeddedFontLst>
    <p:embeddedFont>
      <p:font typeface="Kulim Park SemiBold" panose="020B0604020202020204" charset="0"/>
      <p:regular r:id="rId17"/>
      <p:bold r:id="rId18"/>
      <p:italic r:id="rId19"/>
      <p:boldItalic r:id="rId20"/>
    </p:embeddedFont>
    <p:embeddedFont>
      <p:font typeface="Kulim Park" panose="020B0604020202020204" charset="0"/>
      <p:regular r:id="rId21"/>
      <p:bold r:id="rId22"/>
      <p:italic r:id="rId23"/>
      <p:boldItalic r:id="rId24"/>
    </p:embeddedFont>
    <p:embeddedFont>
      <p:font typeface="Manrope" panose="020B0604020202020204" charset="0"/>
      <p:regular r:id="rId25"/>
      <p:bold r:id="rId2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521415D9-36F7-43E2-AB2F-B90AF26B5E84}">
      <p14:sectionLst xmlns:p14="http://schemas.microsoft.com/office/powerpoint/2010/main">
        <p14:section name="Default Section" id="{0FE0557F-6D38-4CF7-AA10-2E34CE3FDD15}">
          <p14:sldIdLst>
            <p14:sldId id="256"/>
            <p14:sldId id="258"/>
            <p14:sldId id="331"/>
            <p14:sldId id="337"/>
            <p14:sldId id="259"/>
            <p14:sldId id="313"/>
            <p14:sldId id="334"/>
            <p14:sldId id="333"/>
            <p14:sldId id="332"/>
            <p14:sldId id="335"/>
            <p14:sldId id="336"/>
            <p14:sldId id="324"/>
            <p14:sldId id="317"/>
            <p14:sldId id="278"/>
          </p14:sldIdLst>
        </p14:section>
        <p14:section name="Untitled Section" id="{35CDD171-FBAA-4BC3-BCDF-8D29F54168EE}">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5E1E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77A41766-70D3-4A15-989D-CA34E374BC80}">
  <a:tblStyle styleId="{77A41766-70D3-4A15-989D-CA34E374BC80}" styleName="Table_0">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D39CBD23-D69F-4CB8-9C5A-5DA4F7EF4115}" styleName="Table_1">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2" d="100"/>
          <a:sy n="82" d="100"/>
        </p:scale>
        <p:origin x="40" y="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2.fntdata"/><Relationship Id="rId26" Type="http://schemas.openxmlformats.org/officeDocument/2006/relationships/font" Target="fonts/font10.fntdata"/><Relationship Id="rId3" Type="http://schemas.openxmlformats.org/officeDocument/2006/relationships/slide" Target="slides/slide2.xml"/><Relationship Id="rId21" Type="http://schemas.openxmlformats.org/officeDocument/2006/relationships/font" Target="fonts/font5.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1.fntdata"/><Relationship Id="rId25" Type="http://schemas.openxmlformats.org/officeDocument/2006/relationships/font" Target="fonts/font9.fntdata"/><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font" Target="fonts/font4.fntdata"/><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8.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7.fntdata"/><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font" Target="fonts/font3.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6.fntdata"/><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8"/>
        <p:cNvGrpSpPr/>
        <p:nvPr/>
      </p:nvGrpSpPr>
      <p:grpSpPr>
        <a:xfrm>
          <a:off x="0" y="0"/>
          <a:ext cx="0" cy="0"/>
          <a:chOff x="0" y="0"/>
          <a:chExt cx="0" cy="0"/>
        </a:xfrm>
      </p:grpSpPr>
      <p:sp>
        <p:nvSpPr>
          <p:cNvPr id="319" name="Google Shape;319;g4dfce81f19_0_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0" name="Google Shape;320;g4dfce81f19_0_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0"/>
        <p:cNvGrpSpPr/>
        <p:nvPr/>
      </p:nvGrpSpPr>
      <p:grpSpPr>
        <a:xfrm>
          <a:off x="0" y="0"/>
          <a:ext cx="0" cy="0"/>
          <a:chOff x="0" y="0"/>
          <a:chExt cx="0" cy="0"/>
        </a:xfrm>
      </p:grpSpPr>
      <p:sp>
        <p:nvSpPr>
          <p:cNvPr id="331" name="Google Shape;331;gead6129809_1_2174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2" name="Google Shape;332;gead6129809_1_2174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0"/>
        <p:cNvGrpSpPr/>
        <p:nvPr/>
      </p:nvGrpSpPr>
      <p:grpSpPr>
        <a:xfrm>
          <a:off x="0" y="0"/>
          <a:ext cx="0" cy="0"/>
          <a:chOff x="0" y="0"/>
          <a:chExt cx="0" cy="0"/>
        </a:xfrm>
      </p:grpSpPr>
      <p:sp>
        <p:nvSpPr>
          <p:cNvPr id="331" name="Google Shape;331;gead6129809_1_2174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2" name="Google Shape;332;gead6129809_1_2174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7937140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0"/>
        <p:cNvGrpSpPr/>
        <p:nvPr/>
      </p:nvGrpSpPr>
      <p:grpSpPr>
        <a:xfrm>
          <a:off x="0" y="0"/>
          <a:ext cx="0" cy="0"/>
          <a:chOff x="0" y="0"/>
          <a:chExt cx="0" cy="0"/>
        </a:xfrm>
      </p:grpSpPr>
      <p:sp>
        <p:nvSpPr>
          <p:cNvPr id="331" name="Google Shape;331;gead6129809_1_2174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2" name="Google Shape;332;gead6129809_1_2174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0503328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7"/>
        <p:cNvGrpSpPr/>
        <p:nvPr/>
      </p:nvGrpSpPr>
      <p:grpSpPr>
        <a:xfrm>
          <a:off x="0" y="0"/>
          <a:ext cx="0" cy="0"/>
          <a:chOff x="0" y="0"/>
          <a:chExt cx="0" cy="0"/>
        </a:xfrm>
      </p:grpSpPr>
      <p:sp>
        <p:nvSpPr>
          <p:cNvPr id="348" name="Google Shape;348;gead6129809_0_8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9" name="Google Shape;349;gead6129809_0_8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1"/>
        <p:cNvGrpSpPr/>
        <p:nvPr/>
      </p:nvGrpSpPr>
      <p:grpSpPr>
        <a:xfrm>
          <a:off x="0" y="0"/>
          <a:ext cx="0" cy="0"/>
          <a:chOff x="0" y="0"/>
          <a:chExt cx="0" cy="0"/>
        </a:xfrm>
      </p:grpSpPr>
      <p:sp>
        <p:nvSpPr>
          <p:cNvPr id="722" name="Google Shape;722;gead6129809_0_1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23" name="Google Shape;723;gead6129809_0_1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p:nvPr/>
        </p:nvSpPr>
        <p:spPr>
          <a:xfrm rot="813319">
            <a:off x="-1616877" y="-3424273"/>
            <a:ext cx="6402109" cy="5689153"/>
          </a:xfrm>
          <a:custGeom>
            <a:avLst/>
            <a:gdLst/>
            <a:ahLst/>
            <a:cxnLst/>
            <a:rect l="l" t="t" r="r" b="b"/>
            <a:pathLst>
              <a:path w="31788" h="28248" extrusionOk="0">
                <a:moveTo>
                  <a:pt x="16729" y="0"/>
                </a:moveTo>
                <a:cubicBezTo>
                  <a:pt x="16601" y="0"/>
                  <a:pt x="16474" y="1"/>
                  <a:pt x="16346" y="2"/>
                </a:cubicBezTo>
                <a:cubicBezTo>
                  <a:pt x="16060" y="2"/>
                  <a:pt x="15764" y="5"/>
                  <a:pt x="15461" y="9"/>
                </a:cubicBezTo>
                <a:cubicBezTo>
                  <a:pt x="11690" y="44"/>
                  <a:pt x="7009" y="207"/>
                  <a:pt x="4237" y="2881"/>
                </a:cubicBezTo>
                <a:cubicBezTo>
                  <a:pt x="2392" y="4661"/>
                  <a:pt x="2135" y="8048"/>
                  <a:pt x="1618" y="10410"/>
                </a:cubicBezTo>
                <a:cubicBezTo>
                  <a:pt x="938" y="13517"/>
                  <a:pt x="381" y="16657"/>
                  <a:pt x="219" y="19839"/>
                </a:cubicBezTo>
                <a:cubicBezTo>
                  <a:pt x="1" y="24133"/>
                  <a:pt x="1988" y="26141"/>
                  <a:pt x="6130" y="26720"/>
                </a:cubicBezTo>
                <a:cubicBezTo>
                  <a:pt x="9755" y="27227"/>
                  <a:pt x="13382" y="27712"/>
                  <a:pt x="17036" y="27956"/>
                </a:cubicBezTo>
                <a:cubicBezTo>
                  <a:pt x="18561" y="28056"/>
                  <a:pt x="20165" y="28248"/>
                  <a:pt x="21749" y="28248"/>
                </a:cubicBezTo>
                <a:cubicBezTo>
                  <a:pt x="23047" y="28248"/>
                  <a:pt x="24332" y="28119"/>
                  <a:pt x="25547" y="27706"/>
                </a:cubicBezTo>
                <a:cubicBezTo>
                  <a:pt x="28287" y="26775"/>
                  <a:pt x="29435" y="24198"/>
                  <a:pt x="29933" y="21508"/>
                </a:cubicBezTo>
                <a:cubicBezTo>
                  <a:pt x="30554" y="18140"/>
                  <a:pt x="30847" y="14721"/>
                  <a:pt x="31348" y="11337"/>
                </a:cubicBezTo>
                <a:cubicBezTo>
                  <a:pt x="31787" y="8393"/>
                  <a:pt x="31569" y="5097"/>
                  <a:pt x="28963" y="3194"/>
                </a:cubicBezTo>
                <a:cubicBezTo>
                  <a:pt x="25477" y="645"/>
                  <a:pt x="20958" y="0"/>
                  <a:pt x="16729" y="0"/>
                </a:cubicBezTo>
                <a:close/>
              </a:path>
            </a:pathLst>
          </a:custGeom>
          <a:solidFill>
            <a:srgbClr val="887C62">
              <a:alpha val="67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0;p2"/>
          <p:cNvSpPr/>
          <p:nvPr/>
        </p:nvSpPr>
        <p:spPr>
          <a:xfrm rot="-649785" flipH="1">
            <a:off x="6475477" y="-738425"/>
            <a:ext cx="4558897" cy="1365861"/>
          </a:xfrm>
          <a:custGeom>
            <a:avLst/>
            <a:gdLst/>
            <a:ahLst/>
            <a:cxnLst/>
            <a:rect l="l" t="t" r="r" b="b"/>
            <a:pathLst>
              <a:path w="49165" h="14730" extrusionOk="0">
                <a:moveTo>
                  <a:pt x="10042" y="1"/>
                </a:moveTo>
                <a:cubicBezTo>
                  <a:pt x="7738" y="1"/>
                  <a:pt x="5495" y="326"/>
                  <a:pt x="4009" y="1712"/>
                </a:cubicBezTo>
                <a:cubicBezTo>
                  <a:pt x="1833" y="3743"/>
                  <a:pt x="1312" y="7198"/>
                  <a:pt x="759" y="9976"/>
                </a:cubicBezTo>
                <a:cubicBezTo>
                  <a:pt x="1" y="13802"/>
                  <a:pt x="5815" y="14642"/>
                  <a:pt x="11014" y="14723"/>
                </a:cubicBezTo>
                <a:cubicBezTo>
                  <a:pt x="11312" y="14728"/>
                  <a:pt x="11609" y="14730"/>
                  <a:pt x="11901" y="14730"/>
                </a:cubicBezTo>
                <a:cubicBezTo>
                  <a:pt x="14717" y="14730"/>
                  <a:pt x="17219" y="14537"/>
                  <a:pt x="18198" y="14531"/>
                </a:cubicBezTo>
                <a:cubicBezTo>
                  <a:pt x="20643" y="14515"/>
                  <a:pt x="23088" y="14508"/>
                  <a:pt x="25533" y="14508"/>
                </a:cubicBezTo>
                <a:cubicBezTo>
                  <a:pt x="31860" y="14508"/>
                  <a:pt x="38186" y="14553"/>
                  <a:pt x="44512" y="14593"/>
                </a:cubicBezTo>
                <a:cubicBezTo>
                  <a:pt x="44551" y="14593"/>
                  <a:pt x="44589" y="14594"/>
                  <a:pt x="44628" y="14594"/>
                </a:cubicBezTo>
                <a:cubicBezTo>
                  <a:pt x="45065" y="14594"/>
                  <a:pt x="45520" y="14568"/>
                  <a:pt x="45879" y="14323"/>
                </a:cubicBezTo>
                <a:cubicBezTo>
                  <a:pt x="46214" y="14095"/>
                  <a:pt x="46403" y="13708"/>
                  <a:pt x="46569" y="13337"/>
                </a:cubicBezTo>
                <a:cubicBezTo>
                  <a:pt x="47681" y="10865"/>
                  <a:pt x="49165" y="7692"/>
                  <a:pt x="48504" y="4911"/>
                </a:cubicBezTo>
                <a:cubicBezTo>
                  <a:pt x="47559" y="915"/>
                  <a:pt x="42091" y="691"/>
                  <a:pt x="37832" y="691"/>
                </a:cubicBezTo>
                <a:cubicBezTo>
                  <a:pt x="37295" y="691"/>
                  <a:pt x="36777" y="694"/>
                  <a:pt x="36289" y="694"/>
                </a:cubicBezTo>
                <a:cubicBezTo>
                  <a:pt x="35639" y="694"/>
                  <a:pt x="35044" y="688"/>
                  <a:pt x="34531" y="658"/>
                </a:cubicBezTo>
                <a:cubicBezTo>
                  <a:pt x="29340" y="361"/>
                  <a:pt x="24149" y="242"/>
                  <a:pt x="18952" y="242"/>
                </a:cubicBezTo>
                <a:cubicBezTo>
                  <a:pt x="17950" y="242"/>
                  <a:pt x="16949" y="246"/>
                  <a:pt x="15946" y="255"/>
                </a:cubicBezTo>
                <a:cubicBezTo>
                  <a:pt x="15904" y="255"/>
                  <a:pt x="15862" y="255"/>
                  <a:pt x="15819" y="255"/>
                </a:cubicBezTo>
                <a:cubicBezTo>
                  <a:pt x="14168" y="255"/>
                  <a:pt x="12081" y="1"/>
                  <a:pt x="10042" y="1"/>
                </a:cubicBezTo>
                <a:close/>
              </a:path>
            </a:pathLst>
          </a:custGeom>
          <a:solidFill>
            <a:srgbClr val="E7E2D6">
              <a:alpha val="46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1;p2"/>
          <p:cNvSpPr/>
          <p:nvPr/>
        </p:nvSpPr>
        <p:spPr>
          <a:xfrm>
            <a:off x="1125387" y="2238100"/>
            <a:ext cx="7471673" cy="4771807"/>
          </a:xfrm>
          <a:custGeom>
            <a:avLst/>
            <a:gdLst/>
            <a:ahLst/>
            <a:cxnLst/>
            <a:rect l="l" t="t" r="r" b="b"/>
            <a:pathLst>
              <a:path w="87791" h="56068" extrusionOk="0">
                <a:moveTo>
                  <a:pt x="55192" y="1"/>
                </a:moveTo>
                <a:cubicBezTo>
                  <a:pt x="51710" y="1"/>
                  <a:pt x="48020" y="921"/>
                  <a:pt x="44301" y="3305"/>
                </a:cubicBezTo>
                <a:cubicBezTo>
                  <a:pt x="27981" y="13772"/>
                  <a:pt x="23752" y="23750"/>
                  <a:pt x="23752" y="23750"/>
                </a:cubicBezTo>
                <a:cubicBezTo>
                  <a:pt x="23752" y="23750"/>
                  <a:pt x="23199" y="30455"/>
                  <a:pt x="15945" y="30455"/>
                </a:cubicBezTo>
                <a:cubicBezTo>
                  <a:pt x="15648" y="30455"/>
                  <a:pt x="15339" y="30443"/>
                  <a:pt x="15019" y="30420"/>
                </a:cubicBezTo>
                <a:cubicBezTo>
                  <a:pt x="13947" y="30341"/>
                  <a:pt x="12915" y="30303"/>
                  <a:pt x="11930" y="30303"/>
                </a:cubicBezTo>
                <a:cubicBezTo>
                  <a:pt x="5447" y="30303"/>
                  <a:pt x="1013" y="31926"/>
                  <a:pt x="541" y="33999"/>
                </a:cubicBezTo>
                <a:cubicBezTo>
                  <a:pt x="1" y="36384"/>
                  <a:pt x="5151" y="43216"/>
                  <a:pt x="11333" y="45926"/>
                </a:cubicBezTo>
                <a:cubicBezTo>
                  <a:pt x="16519" y="48202"/>
                  <a:pt x="23841" y="53453"/>
                  <a:pt x="30900" y="53453"/>
                </a:cubicBezTo>
                <a:cubicBezTo>
                  <a:pt x="32256" y="53453"/>
                  <a:pt x="33602" y="53259"/>
                  <a:pt x="34921" y="52814"/>
                </a:cubicBezTo>
                <a:cubicBezTo>
                  <a:pt x="43110" y="50048"/>
                  <a:pt x="85188" y="56067"/>
                  <a:pt x="86489" y="38010"/>
                </a:cubicBezTo>
                <a:cubicBezTo>
                  <a:pt x="87791" y="19953"/>
                  <a:pt x="76403" y="10573"/>
                  <a:pt x="76403" y="10573"/>
                </a:cubicBezTo>
                <a:cubicBezTo>
                  <a:pt x="76403" y="10573"/>
                  <a:pt x="66995" y="1"/>
                  <a:pt x="55192" y="1"/>
                </a:cubicBezTo>
                <a:close/>
              </a:path>
            </a:pathLst>
          </a:custGeom>
          <a:solidFill>
            <a:srgbClr val="E7E2D6">
              <a:alpha val="46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p:nvPr/>
        </p:nvSpPr>
        <p:spPr>
          <a:xfrm rot="8823147">
            <a:off x="-2265377" y="2808773"/>
            <a:ext cx="5990392" cy="5613180"/>
          </a:xfrm>
          <a:custGeom>
            <a:avLst/>
            <a:gdLst/>
            <a:ahLst/>
            <a:cxnLst/>
            <a:rect l="l" t="t" r="r" b="b"/>
            <a:pathLst>
              <a:path w="93299" h="87424" extrusionOk="0">
                <a:moveTo>
                  <a:pt x="34162" y="1"/>
                </a:moveTo>
                <a:cubicBezTo>
                  <a:pt x="24245" y="1"/>
                  <a:pt x="25039" y="12520"/>
                  <a:pt x="13717" y="17147"/>
                </a:cubicBezTo>
                <a:cubicBezTo>
                  <a:pt x="1" y="22753"/>
                  <a:pt x="25599" y="33483"/>
                  <a:pt x="18923" y="50349"/>
                </a:cubicBezTo>
                <a:cubicBezTo>
                  <a:pt x="13077" y="65115"/>
                  <a:pt x="23069" y="87424"/>
                  <a:pt x="32143" y="87424"/>
                </a:cubicBezTo>
                <a:cubicBezTo>
                  <a:pt x="33432" y="87424"/>
                  <a:pt x="34703" y="86974"/>
                  <a:pt x="35906" y="85988"/>
                </a:cubicBezTo>
                <a:cubicBezTo>
                  <a:pt x="38841" y="83585"/>
                  <a:pt x="41192" y="82952"/>
                  <a:pt x="43240" y="82952"/>
                </a:cubicBezTo>
                <a:cubicBezTo>
                  <a:pt x="45526" y="82952"/>
                  <a:pt x="47435" y="83741"/>
                  <a:pt x="49356" y="83741"/>
                </a:cubicBezTo>
                <a:cubicBezTo>
                  <a:pt x="51391" y="83741"/>
                  <a:pt x="53441" y="82856"/>
                  <a:pt x="55968" y="79208"/>
                </a:cubicBezTo>
                <a:cubicBezTo>
                  <a:pt x="79663" y="45004"/>
                  <a:pt x="87416" y="44135"/>
                  <a:pt x="87416" y="44135"/>
                </a:cubicBezTo>
                <a:cubicBezTo>
                  <a:pt x="93298" y="21497"/>
                  <a:pt x="60858" y="9397"/>
                  <a:pt x="42111" y="1875"/>
                </a:cubicBezTo>
                <a:cubicBezTo>
                  <a:pt x="38838" y="561"/>
                  <a:pt x="36260" y="1"/>
                  <a:pt x="34162" y="1"/>
                </a:cubicBezTo>
                <a:close/>
              </a:path>
            </a:pathLst>
          </a:custGeom>
          <a:solidFill>
            <a:srgbClr val="E6B8AF">
              <a:alpha val="335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p:nvPr/>
        </p:nvSpPr>
        <p:spPr>
          <a:xfrm>
            <a:off x="6536238" y="-142500"/>
            <a:ext cx="4935815" cy="3769836"/>
          </a:xfrm>
          <a:custGeom>
            <a:avLst/>
            <a:gdLst/>
            <a:ahLst/>
            <a:cxnLst/>
            <a:rect l="l" t="t" r="r" b="b"/>
            <a:pathLst>
              <a:path w="38799" h="29633" extrusionOk="0">
                <a:moveTo>
                  <a:pt x="24862" y="1"/>
                </a:moveTo>
                <a:cubicBezTo>
                  <a:pt x="17606" y="1"/>
                  <a:pt x="2522" y="6530"/>
                  <a:pt x="2408" y="6818"/>
                </a:cubicBezTo>
                <a:cubicBezTo>
                  <a:pt x="0" y="12908"/>
                  <a:pt x="709" y="23105"/>
                  <a:pt x="5362" y="28314"/>
                </a:cubicBezTo>
                <a:cubicBezTo>
                  <a:pt x="6190" y="29241"/>
                  <a:pt x="7638" y="29632"/>
                  <a:pt x="9471" y="29632"/>
                </a:cubicBezTo>
                <a:cubicBezTo>
                  <a:pt x="17936" y="29632"/>
                  <a:pt x="34625" y="21288"/>
                  <a:pt x="36508" y="18846"/>
                </a:cubicBezTo>
                <a:cubicBezTo>
                  <a:pt x="38798" y="15872"/>
                  <a:pt x="32779" y="1993"/>
                  <a:pt x="26923" y="249"/>
                </a:cubicBezTo>
                <a:cubicBezTo>
                  <a:pt x="26348" y="78"/>
                  <a:pt x="25651" y="1"/>
                  <a:pt x="24862" y="1"/>
                </a:cubicBezTo>
                <a:close/>
              </a:path>
            </a:pathLst>
          </a:custGeom>
          <a:solidFill>
            <a:srgbClr val="E6B8AF">
              <a:alpha val="258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2"/>
          <p:cNvSpPr/>
          <p:nvPr/>
        </p:nvSpPr>
        <p:spPr>
          <a:xfrm rot="649785">
            <a:off x="716152" y="4401125"/>
            <a:ext cx="4558897" cy="1365861"/>
          </a:xfrm>
          <a:custGeom>
            <a:avLst/>
            <a:gdLst/>
            <a:ahLst/>
            <a:cxnLst/>
            <a:rect l="l" t="t" r="r" b="b"/>
            <a:pathLst>
              <a:path w="49165" h="14730" extrusionOk="0">
                <a:moveTo>
                  <a:pt x="10042" y="1"/>
                </a:moveTo>
                <a:cubicBezTo>
                  <a:pt x="7738" y="1"/>
                  <a:pt x="5495" y="326"/>
                  <a:pt x="4009" y="1712"/>
                </a:cubicBezTo>
                <a:cubicBezTo>
                  <a:pt x="1833" y="3743"/>
                  <a:pt x="1312" y="7198"/>
                  <a:pt x="759" y="9976"/>
                </a:cubicBezTo>
                <a:cubicBezTo>
                  <a:pt x="1" y="13802"/>
                  <a:pt x="5815" y="14642"/>
                  <a:pt x="11014" y="14723"/>
                </a:cubicBezTo>
                <a:cubicBezTo>
                  <a:pt x="11312" y="14728"/>
                  <a:pt x="11609" y="14730"/>
                  <a:pt x="11901" y="14730"/>
                </a:cubicBezTo>
                <a:cubicBezTo>
                  <a:pt x="14717" y="14730"/>
                  <a:pt x="17219" y="14537"/>
                  <a:pt x="18198" y="14531"/>
                </a:cubicBezTo>
                <a:cubicBezTo>
                  <a:pt x="20643" y="14515"/>
                  <a:pt x="23088" y="14508"/>
                  <a:pt x="25533" y="14508"/>
                </a:cubicBezTo>
                <a:cubicBezTo>
                  <a:pt x="31860" y="14508"/>
                  <a:pt x="38186" y="14553"/>
                  <a:pt x="44512" y="14593"/>
                </a:cubicBezTo>
                <a:cubicBezTo>
                  <a:pt x="44551" y="14593"/>
                  <a:pt x="44589" y="14594"/>
                  <a:pt x="44628" y="14594"/>
                </a:cubicBezTo>
                <a:cubicBezTo>
                  <a:pt x="45065" y="14594"/>
                  <a:pt x="45520" y="14568"/>
                  <a:pt x="45879" y="14323"/>
                </a:cubicBezTo>
                <a:cubicBezTo>
                  <a:pt x="46214" y="14095"/>
                  <a:pt x="46403" y="13708"/>
                  <a:pt x="46569" y="13337"/>
                </a:cubicBezTo>
                <a:cubicBezTo>
                  <a:pt x="47681" y="10865"/>
                  <a:pt x="49165" y="7692"/>
                  <a:pt x="48504" y="4911"/>
                </a:cubicBezTo>
                <a:cubicBezTo>
                  <a:pt x="47559" y="915"/>
                  <a:pt x="42091" y="691"/>
                  <a:pt x="37832" y="691"/>
                </a:cubicBezTo>
                <a:cubicBezTo>
                  <a:pt x="37295" y="691"/>
                  <a:pt x="36777" y="694"/>
                  <a:pt x="36289" y="694"/>
                </a:cubicBezTo>
                <a:cubicBezTo>
                  <a:pt x="35639" y="694"/>
                  <a:pt x="35044" y="688"/>
                  <a:pt x="34531" y="658"/>
                </a:cubicBezTo>
                <a:cubicBezTo>
                  <a:pt x="29340" y="361"/>
                  <a:pt x="24149" y="242"/>
                  <a:pt x="18952" y="242"/>
                </a:cubicBezTo>
                <a:cubicBezTo>
                  <a:pt x="17950" y="242"/>
                  <a:pt x="16949" y="246"/>
                  <a:pt x="15946" y="255"/>
                </a:cubicBezTo>
                <a:cubicBezTo>
                  <a:pt x="15904" y="255"/>
                  <a:pt x="15862" y="255"/>
                  <a:pt x="15819" y="255"/>
                </a:cubicBezTo>
                <a:cubicBezTo>
                  <a:pt x="14168" y="255"/>
                  <a:pt x="12081" y="1"/>
                  <a:pt x="10042" y="1"/>
                </a:cubicBezTo>
                <a:close/>
              </a:path>
            </a:pathLst>
          </a:custGeom>
          <a:solidFill>
            <a:srgbClr val="AC9078">
              <a:alpha val="128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2"/>
          <p:cNvSpPr/>
          <p:nvPr/>
        </p:nvSpPr>
        <p:spPr>
          <a:xfrm rot="1244193">
            <a:off x="4086917" y="-777268"/>
            <a:ext cx="7826096" cy="2877857"/>
          </a:xfrm>
          <a:custGeom>
            <a:avLst/>
            <a:gdLst/>
            <a:ahLst/>
            <a:cxnLst/>
            <a:rect l="l" t="t" r="r" b="b"/>
            <a:pathLst>
              <a:path w="76674" h="28195" fill="none" extrusionOk="0">
                <a:moveTo>
                  <a:pt x="76673" y="0"/>
                </a:moveTo>
                <a:cubicBezTo>
                  <a:pt x="76673" y="0"/>
                  <a:pt x="67374" y="14124"/>
                  <a:pt x="60786" y="16430"/>
                </a:cubicBezTo>
                <a:cubicBezTo>
                  <a:pt x="52981" y="19160"/>
                  <a:pt x="39856" y="7047"/>
                  <a:pt x="24779" y="17621"/>
                </a:cubicBezTo>
                <a:cubicBezTo>
                  <a:pt x="9706" y="28195"/>
                  <a:pt x="1302" y="23045"/>
                  <a:pt x="1" y="9868"/>
                </a:cubicBezTo>
              </a:path>
            </a:pathLst>
          </a:custGeom>
          <a:noFill/>
          <a:ln w="28575" cap="flat" cmpd="sng">
            <a:solidFill>
              <a:schemeClr val="accent3"/>
            </a:solidFill>
            <a:prstDash val="solid"/>
            <a:miter lim="32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2"/>
          <p:cNvSpPr/>
          <p:nvPr/>
        </p:nvSpPr>
        <p:spPr>
          <a:xfrm rot="-9555807">
            <a:off x="-6119383" y="2297294"/>
            <a:ext cx="7826096" cy="2877857"/>
          </a:xfrm>
          <a:custGeom>
            <a:avLst/>
            <a:gdLst/>
            <a:ahLst/>
            <a:cxnLst/>
            <a:rect l="l" t="t" r="r" b="b"/>
            <a:pathLst>
              <a:path w="76674" h="28195" fill="none" extrusionOk="0">
                <a:moveTo>
                  <a:pt x="76673" y="0"/>
                </a:moveTo>
                <a:cubicBezTo>
                  <a:pt x="76673" y="0"/>
                  <a:pt x="67374" y="14124"/>
                  <a:pt x="60786" y="16430"/>
                </a:cubicBezTo>
                <a:cubicBezTo>
                  <a:pt x="52981" y="19160"/>
                  <a:pt x="39856" y="7047"/>
                  <a:pt x="24779" y="17621"/>
                </a:cubicBezTo>
                <a:cubicBezTo>
                  <a:pt x="9706" y="28195"/>
                  <a:pt x="1302" y="23045"/>
                  <a:pt x="1" y="9868"/>
                </a:cubicBezTo>
              </a:path>
            </a:pathLst>
          </a:custGeom>
          <a:noFill/>
          <a:ln w="28575" cap="flat" cmpd="sng">
            <a:solidFill>
              <a:schemeClr val="accent3"/>
            </a:solidFill>
            <a:prstDash val="solid"/>
            <a:miter lim="32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2"/>
          <p:cNvSpPr txBox="1">
            <a:spLocks noGrp="1"/>
          </p:cNvSpPr>
          <p:nvPr>
            <p:ph type="ctrTitle"/>
          </p:nvPr>
        </p:nvSpPr>
        <p:spPr>
          <a:xfrm>
            <a:off x="723150" y="1494200"/>
            <a:ext cx="7697700" cy="1598100"/>
          </a:xfrm>
          <a:prstGeom prst="rect">
            <a:avLst/>
          </a:prstGeom>
        </p:spPr>
        <p:txBody>
          <a:bodyPr spcFirstLastPara="1" wrap="square" lIns="91425" tIns="91425" rIns="91425" bIns="91425" anchor="ctr" anchorCtr="0">
            <a:noAutofit/>
          </a:bodyPr>
          <a:lstStyle>
            <a:lvl1pPr lvl="0" rtl="0">
              <a:lnSpc>
                <a:spcPct val="90000"/>
              </a:lnSpc>
              <a:spcBef>
                <a:spcPts val="0"/>
              </a:spcBef>
              <a:spcAft>
                <a:spcPts val="0"/>
              </a:spcAft>
              <a:buSzPts val="5200"/>
              <a:buNone/>
              <a:defRPr sz="6600">
                <a:latin typeface="Kulim Park SemiBold"/>
                <a:ea typeface="Kulim Park SemiBold"/>
                <a:cs typeface="Kulim Park SemiBold"/>
                <a:sym typeface="Kulim Park SemiBold"/>
              </a:defRPr>
            </a:lvl1pPr>
            <a:lvl2pPr lvl="1" algn="ctr" rtl="0">
              <a:spcBef>
                <a:spcPts val="0"/>
              </a:spcBef>
              <a:spcAft>
                <a:spcPts val="0"/>
              </a:spcAft>
              <a:buClr>
                <a:srgbClr val="191919"/>
              </a:buClr>
              <a:buSzPts val="5200"/>
              <a:buNone/>
              <a:defRPr sz="5200">
                <a:solidFill>
                  <a:srgbClr val="191919"/>
                </a:solidFill>
              </a:defRPr>
            </a:lvl2pPr>
            <a:lvl3pPr lvl="2" algn="ctr" rtl="0">
              <a:spcBef>
                <a:spcPts val="0"/>
              </a:spcBef>
              <a:spcAft>
                <a:spcPts val="0"/>
              </a:spcAft>
              <a:buClr>
                <a:srgbClr val="191919"/>
              </a:buClr>
              <a:buSzPts val="5200"/>
              <a:buNone/>
              <a:defRPr sz="5200">
                <a:solidFill>
                  <a:srgbClr val="191919"/>
                </a:solidFill>
              </a:defRPr>
            </a:lvl3pPr>
            <a:lvl4pPr lvl="3" algn="ctr" rtl="0">
              <a:spcBef>
                <a:spcPts val="0"/>
              </a:spcBef>
              <a:spcAft>
                <a:spcPts val="0"/>
              </a:spcAft>
              <a:buClr>
                <a:srgbClr val="191919"/>
              </a:buClr>
              <a:buSzPts val="5200"/>
              <a:buNone/>
              <a:defRPr sz="5200">
                <a:solidFill>
                  <a:srgbClr val="191919"/>
                </a:solidFill>
              </a:defRPr>
            </a:lvl4pPr>
            <a:lvl5pPr lvl="4" algn="ctr" rtl="0">
              <a:spcBef>
                <a:spcPts val="0"/>
              </a:spcBef>
              <a:spcAft>
                <a:spcPts val="0"/>
              </a:spcAft>
              <a:buClr>
                <a:srgbClr val="191919"/>
              </a:buClr>
              <a:buSzPts val="5200"/>
              <a:buNone/>
              <a:defRPr sz="5200">
                <a:solidFill>
                  <a:srgbClr val="191919"/>
                </a:solidFill>
              </a:defRPr>
            </a:lvl5pPr>
            <a:lvl6pPr lvl="5" algn="ctr" rtl="0">
              <a:spcBef>
                <a:spcPts val="0"/>
              </a:spcBef>
              <a:spcAft>
                <a:spcPts val="0"/>
              </a:spcAft>
              <a:buClr>
                <a:srgbClr val="191919"/>
              </a:buClr>
              <a:buSzPts val="5200"/>
              <a:buNone/>
              <a:defRPr sz="5200">
                <a:solidFill>
                  <a:srgbClr val="191919"/>
                </a:solidFill>
              </a:defRPr>
            </a:lvl6pPr>
            <a:lvl7pPr lvl="6" algn="ctr" rtl="0">
              <a:spcBef>
                <a:spcPts val="0"/>
              </a:spcBef>
              <a:spcAft>
                <a:spcPts val="0"/>
              </a:spcAft>
              <a:buClr>
                <a:srgbClr val="191919"/>
              </a:buClr>
              <a:buSzPts val="5200"/>
              <a:buNone/>
              <a:defRPr sz="5200">
                <a:solidFill>
                  <a:srgbClr val="191919"/>
                </a:solidFill>
              </a:defRPr>
            </a:lvl7pPr>
            <a:lvl8pPr lvl="7" algn="ctr" rtl="0">
              <a:spcBef>
                <a:spcPts val="0"/>
              </a:spcBef>
              <a:spcAft>
                <a:spcPts val="0"/>
              </a:spcAft>
              <a:buClr>
                <a:srgbClr val="191919"/>
              </a:buClr>
              <a:buSzPts val="5200"/>
              <a:buNone/>
              <a:defRPr sz="5200">
                <a:solidFill>
                  <a:srgbClr val="191919"/>
                </a:solidFill>
              </a:defRPr>
            </a:lvl8pPr>
            <a:lvl9pPr lvl="8" algn="ctr" rtl="0">
              <a:spcBef>
                <a:spcPts val="0"/>
              </a:spcBef>
              <a:spcAft>
                <a:spcPts val="0"/>
              </a:spcAft>
              <a:buClr>
                <a:srgbClr val="191919"/>
              </a:buClr>
              <a:buSzPts val="5200"/>
              <a:buNone/>
              <a:defRPr sz="5200">
                <a:solidFill>
                  <a:srgbClr val="191919"/>
                </a:solidFill>
              </a:defRPr>
            </a:lvl9pPr>
          </a:lstStyle>
          <a:p>
            <a:endParaRPr/>
          </a:p>
        </p:txBody>
      </p:sp>
      <p:sp>
        <p:nvSpPr>
          <p:cNvPr id="18" name="Google Shape;18;p2"/>
          <p:cNvSpPr txBox="1">
            <a:spLocks noGrp="1"/>
          </p:cNvSpPr>
          <p:nvPr>
            <p:ph type="subTitle" idx="1"/>
          </p:nvPr>
        </p:nvSpPr>
        <p:spPr>
          <a:xfrm>
            <a:off x="1962550" y="3100575"/>
            <a:ext cx="5218500" cy="548700"/>
          </a:xfrm>
          <a:prstGeom prst="rect">
            <a:avLst/>
          </a:prstGeom>
          <a:noFill/>
          <a:ln>
            <a:noFill/>
          </a:ln>
        </p:spPr>
        <p:txBody>
          <a:bodyPr spcFirstLastPara="1" wrap="square" lIns="91425" tIns="91425" rIns="91425" bIns="91425" anchor="ctr" anchorCtr="0">
            <a:noAutofit/>
          </a:bodyPr>
          <a:lstStyle>
            <a:lvl1pPr lvl="0" algn="ctr" rtl="0">
              <a:lnSpc>
                <a:spcPct val="100000"/>
              </a:lnSpc>
              <a:spcBef>
                <a:spcPts val="0"/>
              </a:spcBef>
              <a:spcAft>
                <a:spcPts val="0"/>
              </a:spcAft>
              <a:buSzPts val="1600"/>
              <a:buNone/>
              <a:defRPr>
                <a:latin typeface="Manrope"/>
                <a:ea typeface="Manrope"/>
                <a:cs typeface="Manrope"/>
                <a:sym typeface="Manrope"/>
              </a:defRPr>
            </a:lvl1pPr>
            <a:lvl2pPr lvl="1" algn="ctr" rtl="0">
              <a:lnSpc>
                <a:spcPct val="100000"/>
              </a:lnSpc>
              <a:spcBef>
                <a:spcPts val="0"/>
              </a:spcBef>
              <a:spcAft>
                <a:spcPts val="0"/>
              </a:spcAft>
              <a:buSzPts val="1800"/>
              <a:buNone/>
              <a:defRPr sz="1800"/>
            </a:lvl2pPr>
            <a:lvl3pPr lvl="2" algn="ctr" rtl="0">
              <a:lnSpc>
                <a:spcPct val="100000"/>
              </a:lnSpc>
              <a:spcBef>
                <a:spcPts val="0"/>
              </a:spcBef>
              <a:spcAft>
                <a:spcPts val="0"/>
              </a:spcAft>
              <a:buSzPts val="1800"/>
              <a:buNone/>
              <a:defRPr sz="1800"/>
            </a:lvl3pPr>
            <a:lvl4pPr lvl="3" algn="ctr" rtl="0">
              <a:lnSpc>
                <a:spcPct val="100000"/>
              </a:lnSpc>
              <a:spcBef>
                <a:spcPts val="0"/>
              </a:spcBef>
              <a:spcAft>
                <a:spcPts val="0"/>
              </a:spcAft>
              <a:buSzPts val="1800"/>
              <a:buNone/>
              <a:defRPr sz="1800"/>
            </a:lvl4pPr>
            <a:lvl5pPr lvl="4" algn="ctr" rtl="0">
              <a:lnSpc>
                <a:spcPct val="100000"/>
              </a:lnSpc>
              <a:spcBef>
                <a:spcPts val="0"/>
              </a:spcBef>
              <a:spcAft>
                <a:spcPts val="0"/>
              </a:spcAft>
              <a:buSzPts val="1800"/>
              <a:buNone/>
              <a:defRPr sz="1800"/>
            </a:lvl5pPr>
            <a:lvl6pPr lvl="5" algn="ctr" rtl="0">
              <a:lnSpc>
                <a:spcPct val="100000"/>
              </a:lnSpc>
              <a:spcBef>
                <a:spcPts val="0"/>
              </a:spcBef>
              <a:spcAft>
                <a:spcPts val="0"/>
              </a:spcAft>
              <a:buSzPts val="1800"/>
              <a:buNone/>
              <a:defRPr sz="1800"/>
            </a:lvl6pPr>
            <a:lvl7pPr lvl="6" algn="ctr" rtl="0">
              <a:lnSpc>
                <a:spcPct val="100000"/>
              </a:lnSpc>
              <a:spcBef>
                <a:spcPts val="0"/>
              </a:spcBef>
              <a:spcAft>
                <a:spcPts val="0"/>
              </a:spcAft>
              <a:buSzPts val="1800"/>
              <a:buNone/>
              <a:defRPr sz="1800"/>
            </a:lvl7pPr>
            <a:lvl8pPr lvl="7" algn="ctr" rtl="0">
              <a:lnSpc>
                <a:spcPct val="100000"/>
              </a:lnSpc>
              <a:spcBef>
                <a:spcPts val="0"/>
              </a:spcBef>
              <a:spcAft>
                <a:spcPts val="0"/>
              </a:spcAft>
              <a:buSzPts val="1800"/>
              <a:buNone/>
              <a:defRPr sz="1800"/>
            </a:lvl8pPr>
            <a:lvl9pPr lvl="8" algn="ctr" rtl="0">
              <a:lnSpc>
                <a:spcPct val="100000"/>
              </a:lnSpc>
              <a:spcBef>
                <a:spcPts val="0"/>
              </a:spcBef>
              <a:spcAft>
                <a:spcPts val="0"/>
              </a:spcAft>
              <a:buSzPts val="1800"/>
              <a:buNone/>
              <a:defRPr sz="1800"/>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57"/>
        <p:cNvGrpSpPr/>
        <p:nvPr/>
      </p:nvGrpSpPr>
      <p:grpSpPr>
        <a:xfrm>
          <a:off x="0" y="0"/>
          <a:ext cx="0" cy="0"/>
          <a:chOff x="0" y="0"/>
          <a:chExt cx="0" cy="0"/>
        </a:xfrm>
      </p:grpSpPr>
      <p:sp>
        <p:nvSpPr>
          <p:cNvPr id="58" name="Google Shape;58;p7"/>
          <p:cNvSpPr/>
          <p:nvPr/>
        </p:nvSpPr>
        <p:spPr>
          <a:xfrm rot="3394465" flipH="1">
            <a:off x="5041484" y="2286018"/>
            <a:ext cx="8703343" cy="5558223"/>
          </a:xfrm>
          <a:custGeom>
            <a:avLst/>
            <a:gdLst/>
            <a:ahLst/>
            <a:cxnLst/>
            <a:rect l="l" t="t" r="r" b="b"/>
            <a:pathLst>
              <a:path w="87791" h="56068" extrusionOk="0">
                <a:moveTo>
                  <a:pt x="55192" y="1"/>
                </a:moveTo>
                <a:cubicBezTo>
                  <a:pt x="51710" y="1"/>
                  <a:pt x="48020" y="921"/>
                  <a:pt x="44301" y="3305"/>
                </a:cubicBezTo>
                <a:cubicBezTo>
                  <a:pt x="27981" y="13772"/>
                  <a:pt x="23752" y="23750"/>
                  <a:pt x="23752" y="23750"/>
                </a:cubicBezTo>
                <a:cubicBezTo>
                  <a:pt x="23752" y="23750"/>
                  <a:pt x="23199" y="30455"/>
                  <a:pt x="15945" y="30455"/>
                </a:cubicBezTo>
                <a:cubicBezTo>
                  <a:pt x="15648" y="30455"/>
                  <a:pt x="15339" y="30443"/>
                  <a:pt x="15019" y="30420"/>
                </a:cubicBezTo>
                <a:cubicBezTo>
                  <a:pt x="13947" y="30341"/>
                  <a:pt x="12915" y="30303"/>
                  <a:pt x="11930" y="30303"/>
                </a:cubicBezTo>
                <a:cubicBezTo>
                  <a:pt x="5447" y="30303"/>
                  <a:pt x="1013" y="31926"/>
                  <a:pt x="541" y="33999"/>
                </a:cubicBezTo>
                <a:cubicBezTo>
                  <a:pt x="1" y="36384"/>
                  <a:pt x="5151" y="43216"/>
                  <a:pt x="11333" y="45926"/>
                </a:cubicBezTo>
                <a:cubicBezTo>
                  <a:pt x="16519" y="48202"/>
                  <a:pt x="23841" y="53453"/>
                  <a:pt x="30900" y="53453"/>
                </a:cubicBezTo>
                <a:cubicBezTo>
                  <a:pt x="32256" y="53453"/>
                  <a:pt x="33602" y="53259"/>
                  <a:pt x="34921" y="52814"/>
                </a:cubicBezTo>
                <a:cubicBezTo>
                  <a:pt x="43110" y="50048"/>
                  <a:pt x="85188" y="56067"/>
                  <a:pt x="86489" y="38010"/>
                </a:cubicBezTo>
                <a:cubicBezTo>
                  <a:pt x="87791" y="19953"/>
                  <a:pt x="76403" y="10573"/>
                  <a:pt x="76403" y="10573"/>
                </a:cubicBezTo>
                <a:cubicBezTo>
                  <a:pt x="76403" y="10573"/>
                  <a:pt x="66995" y="1"/>
                  <a:pt x="55192" y="1"/>
                </a:cubicBezTo>
                <a:close/>
              </a:path>
            </a:pathLst>
          </a:custGeom>
          <a:solidFill>
            <a:srgbClr val="E7E2D6">
              <a:alpha val="46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7"/>
          <p:cNvSpPr/>
          <p:nvPr/>
        </p:nvSpPr>
        <p:spPr>
          <a:xfrm rot="-10285603">
            <a:off x="7150321" y="-2266383"/>
            <a:ext cx="7471761" cy="4771864"/>
          </a:xfrm>
          <a:custGeom>
            <a:avLst/>
            <a:gdLst/>
            <a:ahLst/>
            <a:cxnLst/>
            <a:rect l="l" t="t" r="r" b="b"/>
            <a:pathLst>
              <a:path w="87791" h="56068" extrusionOk="0">
                <a:moveTo>
                  <a:pt x="55192" y="1"/>
                </a:moveTo>
                <a:cubicBezTo>
                  <a:pt x="51710" y="1"/>
                  <a:pt x="48020" y="921"/>
                  <a:pt x="44301" y="3305"/>
                </a:cubicBezTo>
                <a:cubicBezTo>
                  <a:pt x="27981" y="13772"/>
                  <a:pt x="23752" y="23750"/>
                  <a:pt x="23752" y="23750"/>
                </a:cubicBezTo>
                <a:cubicBezTo>
                  <a:pt x="23752" y="23750"/>
                  <a:pt x="23199" y="30455"/>
                  <a:pt x="15945" y="30455"/>
                </a:cubicBezTo>
                <a:cubicBezTo>
                  <a:pt x="15648" y="30455"/>
                  <a:pt x="15339" y="30443"/>
                  <a:pt x="15019" y="30420"/>
                </a:cubicBezTo>
                <a:cubicBezTo>
                  <a:pt x="13947" y="30341"/>
                  <a:pt x="12915" y="30303"/>
                  <a:pt x="11930" y="30303"/>
                </a:cubicBezTo>
                <a:cubicBezTo>
                  <a:pt x="5447" y="30303"/>
                  <a:pt x="1013" y="31926"/>
                  <a:pt x="541" y="33999"/>
                </a:cubicBezTo>
                <a:cubicBezTo>
                  <a:pt x="1" y="36384"/>
                  <a:pt x="5151" y="43216"/>
                  <a:pt x="11333" y="45926"/>
                </a:cubicBezTo>
                <a:cubicBezTo>
                  <a:pt x="16519" y="48202"/>
                  <a:pt x="23841" y="53453"/>
                  <a:pt x="30900" y="53453"/>
                </a:cubicBezTo>
                <a:cubicBezTo>
                  <a:pt x="32256" y="53453"/>
                  <a:pt x="33602" y="53259"/>
                  <a:pt x="34921" y="52814"/>
                </a:cubicBezTo>
                <a:cubicBezTo>
                  <a:pt x="43110" y="50048"/>
                  <a:pt x="85188" y="56067"/>
                  <a:pt x="86489" y="38010"/>
                </a:cubicBezTo>
                <a:cubicBezTo>
                  <a:pt x="87791" y="19953"/>
                  <a:pt x="76403" y="10573"/>
                  <a:pt x="76403" y="10573"/>
                </a:cubicBezTo>
                <a:cubicBezTo>
                  <a:pt x="76403" y="10573"/>
                  <a:pt x="66995" y="1"/>
                  <a:pt x="55192" y="1"/>
                </a:cubicBezTo>
                <a:close/>
              </a:path>
            </a:pathLst>
          </a:custGeom>
          <a:solidFill>
            <a:srgbClr val="E6B8AF">
              <a:alpha val="254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7"/>
          <p:cNvSpPr/>
          <p:nvPr/>
        </p:nvSpPr>
        <p:spPr>
          <a:xfrm rot="955394" flipH="1">
            <a:off x="1460861" y="-2197712"/>
            <a:ext cx="7826028" cy="2877832"/>
          </a:xfrm>
          <a:custGeom>
            <a:avLst/>
            <a:gdLst/>
            <a:ahLst/>
            <a:cxnLst/>
            <a:rect l="l" t="t" r="r" b="b"/>
            <a:pathLst>
              <a:path w="76674" h="28195" fill="none" extrusionOk="0">
                <a:moveTo>
                  <a:pt x="76673" y="0"/>
                </a:moveTo>
                <a:cubicBezTo>
                  <a:pt x="76673" y="0"/>
                  <a:pt x="67374" y="14124"/>
                  <a:pt x="60786" y="16430"/>
                </a:cubicBezTo>
                <a:cubicBezTo>
                  <a:pt x="52981" y="19160"/>
                  <a:pt x="39856" y="7047"/>
                  <a:pt x="24779" y="17621"/>
                </a:cubicBezTo>
                <a:cubicBezTo>
                  <a:pt x="9706" y="28195"/>
                  <a:pt x="1302" y="23045"/>
                  <a:pt x="1" y="9868"/>
                </a:cubicBezTo>
              </a:path>
            </a:pathLst>
          </a:custGeom>
          <a:noFill/>
          <a:ln w="28575" cap="flat" cmpd="sng">
            <a:solidFill>
              <a:schemeClr val="accent3"/>
            </a:solidFill>
            <a:prstDash val="solid"/>
            <a:miter lim="32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7"/>
          <p:cNvSpPr txBox="1">
            <a:spLocks noGrp="1"/>
          </p:cNvSpPr>
          <p:nvPr>
            <p:ph type="body" idx="1"/>
          </p:nvPr>
        </p:nvSpPr>
        <p:spPr>
          <a:xfrm>
            <a:off x="4572000" y="1369325"/>
            <a:ext cx="3850500" cy="3332700"/>
          </a:xfrm>
          <a:prstGeom prst="rect">
            <a:avLst/>
          </a:prstGeom>
        </p:spPr>
        <p:txBody>
          <a:bodyPr spcFirstLastPara="1" wrap="square" lIns="91425" tIns="91425" rIns="91425" bIns="91425" anchor="ctr" anchorCtr="0">
            <a:noAutofit/>
          </a:bodyPr>
          <a:lstStyle>
            <a:lvl1pPr marL="457200" lvl="0" indent="-330200" rtl="0">
              <a:lnSpc>
                <a:spcPct val="100000"/>
              </a:lnSpc>
              <a:spcBef>
                <a:spcPts val="0"/>
              </a:spcBef>
              <a:spcAft>
                <a:spcPts val="0"/>
              </a:spcAft>
              <a:buSzPts val="1600"/>
              <a:buFont typeface="Nunito Light"/>
              <a:buChar char="●"/>
              <a:defRPr sz="1400"/>
            </a:lvl1pPr>
            <a:lvl2pPr marL="914400" lvl="1" indent="-330200" rtl="0">
              <a:lnSpc>
                <a:spcPct val="100000"/>
              </a:lnSpc>
              <a:spcBef>
                <a:spcPts val="0"/>
              </a:spcBef>
              <a:spcAft>
                <a:spcPts val="0"/>
              </a:spcAft>
              <a:buSzPts val="1600"/>
              <a:buFont typeface="Nunito Light"/>
              <a:buChar char="○"/>
              <a:defRPr/>
            </a:lvl2pPr>
            <a:lvl3pPr marL="1371600" lvl="2" indent="-323850" rtl="0">
              <a:lnSpc>
                <a:spcPct val="100000"/>
              </a:lnSpc>
              <a:spcBef>
                <a:spcPts val="1600"/>
              </a:spcBef>
              <a:spcAft>
                <a:spcPts val="0"/>
              </a:spcAft>
              <a:buSzPts val="1500"/>
              <a:buFont typeface="Nunito Light"/>
              <a:buChar char="■"/>
              <a:defRPr/>
            </a:lvl3pPr>
            <a:lvl4pPr marL="1828800" lvl="3" indent="-323850" rtl="0">
              <a:lnSpc>
                <a:spcPct val="100000"/>
              </a:lnSpc>
              <a:spcBef>
                <a:spcPts val="1600"/>
              </a:spcBef>
              <a:spcAft>
                <a:spcPts val="0"/>
              </a:spcAft>
              <a:buSzPts val="1500"/>
              <a:buFont typeface="Nunito Light"/>
              <a:buChar char="●"/>
              <a:defRPr/>
            </a:lvl4pPr>
            <a:lvl5pPr marL="2286000" lvl="4" indent="-330200" rtl="0">
              <a:lnSpc>
                <a:spcPct val="100000"/>
              </a:lnSpc>
              <a:spcBef>
                <a:spcPts val="1600"/>
              </a:spcBef>
              <a:spcAft>
                <a:spcPts val="0"/>
              </a:spcAft>
              <a:buSzPts val="1600"/>
              <a:buFont typeface="Nunito Light"/>
              <a:buChar char="○"/>
              <a:defRPr/>
            </a:lvl5pPr>
            <a:lvl6pPr marL="2743200" lvl="5" indent="-330200" rtl="0">
              <a:lnSpc>
                <a:spcPct val="100000"/>
              </a:lnSpc>
              <a:spcBef>
                <a:spcPts val="1600"/>
              </a:spcBef>
              <a:spcAft>
                <a:spcPts val="0"/>
              </a:spcAft>
              <a:buSzPts val="1600"/>
              <a:buFont typeface="Nunito Light"/>
              <a:buChar char="■"/>
              <a:defRPr/>
            </a:lvl6pPr>
            <a:lvl7pPr marL="3200400" lvl="6" indent="-311150" rtl="0">
              <a:lnSpc>
                <a:spcPct val="100000"/>
              </a:lnSpc>
              <a:spcBef>
                <a:spcPts val="1600"/>
              </a:spcBef>
              <a:spcAft>
                <a:spcPts val="0"/>
              </a:spcAft>
              <a:buSzPts val="1300"/>
              <a:buFont typeface="Nunito Light"/>
              <a:buChar char="●"/>
              <a:defRPr/>
            </a:lvl7pPr>
            <a:lvl8pPr marL="3657600" lvl="7" indent="-311150" rtl="0">
              <a:lnSpc>
                <a:spcPct val="100000"/>
              </a:lnSpc>
              <a:spcBef>
                <a:spcPts val="1600"/>
              </a:spcBef>
              <a:spcAft>
                <a:spcPts val="0"/>
              </a:spcAft>
              <a:buSzPts val="1300"/>
              <a:buFont typeface="Nunito Light"/>
              <a:buChar char="○"/>
              <a:defRPr/>
            </a:lvl8pPr>
            <a:lvl9pPr marL="4114800" lvl="8" indent="-330200" rtl="0">
              <a:lnSpc>
                <a:spcPct val="100000"/>
              </a:lnSpc>
              <a:spcBef>
                <a:spcPts val="1600"/>
              </a:spcBef>
              <a:spcAft>
                <a:spcPts val="1600"/>
              </a:spcAft>
              <a:buSzPts val="1600"/>
              <a:buFont typeface="Nunito Light"/>
              <a:buChar char="■"/>
              <a:defRPr/>
            </a:lvl9pPr>
          </a:lstStyle>
          <a:p>
            <a:endParaRPr/>
          </a:p>
        </p:txBody>
      </p:sp>
      <p:sp>
        <p:nvSpPr>
          <p:cNvPr id="62" name="Google Shape;62;p7"/>
          <p:cNvSpPr txBox="1">
            <a:spLocks noGrp="1"/>
          </p:cNvSpPr>
          <p:nvPr>
            <p:ph type="title"/>
          </p:nvPr>
        </p:nvSpPr>
        <p:spPr>
          <a:xfrm>
            <a:off x="719925" y="437700"/>
            <a:ext cx="7704000" cy="657900"/>
          </a:xfrm>
          <a:prstGeom prst="rect">
            <a:avLst/>
          </a:prstGeom>
          <a:noFill/>
          <a:ln>
            <a:noFill/>
          </a:ln>
        </p:spPr>
        <p:txBody>
          <a:bodyPr spcFirstLastPara="1" wrap="square" lIns="91425" tIns="91425" rIns="91425" bIns="91425" anchor="ctr" anchorCtr="0">
            <a:noAutofit/>
          </a:bodyPr>
          <a:lstStyle>
            <a:lvl1pPr lvl="0" rtl="0">
              <a:spcBef>
                <a:spcPts val="0"/>
              </a:spcBef>
              <a:spcAft>
                <a:spcPts val="0"/>
              </a:spcAft>
              <a:buSzPts val="2800"/>
              <a:buNone/>
              <a:defRPr sz="3000">
                <a:latin typeface="Kulim Park"/>
                <a:ea typeface="Kulim Park"/>
                <a:cs typeface="Kulim Park"/>
                <a:sym typeface="Kulim Park"/>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63"/>
        <p:cNvGrpSpPr/>
        <p:nvPr/>
      </p:nvGrpSpPr>
      <p:grpSpPr>
        <a:xfrm>
          <a:off x="0" y="0"/>
          <a:ext cx="0" cy="0"/>
          <a:chOff x="0" y="0"/>
          <a:chExt cx="0" cy="0"/>
        </a:xfrm>
      </p:grpSpPr>
      <p:sp>
        <p:nvSpPr>
          <p:cNvPr id="64" name="Google Shape;64;p8"/>
          <p:cNvSpPr/>
          <p:nvPr/>
        </p:nvSpPr>
        <p:spPr>
          <a:xfrm rot="-813319" flipH="1">
            <a:off x="4432698" y="-3424273"/>
            <a:ext cx="6402109" cy="5689153"/>
          </a:xfrm>
          <a:custGeom>
            <a:avLst/>
            <a:gdLst/>
            <a:ahLst/>
            <a:cxnLst/>
            <a:rect l="l" t="t" r="r" b="b"/>
            <a:pathLst>
              <a:path w="31788" h="28248" extrusionOk="0">
                <a:moveTo>
                  <a:pt x="16729" y="0"/>
                </a:moveTo>
                <a:cubicBezTo>
                  <a:pt x="16601" y="0"/>
                  <a:pt x="16474" y="1"/>
                  <a:pt x="16346" y="2"/>
                </a:cubicBezTo>
                <a:cubicBezTo>
                  <a:pt x="16060" y="2"/>
                  <a:pt x="15764" y="5"/>
                  <a:pt x="15461" y="9"/>
                </a:cubicBezTo>
                <a:cubicBezTo>
                  <a:pt x="11690" y="44"/>
                  <a:pt x="7009" y="207"/>
                  <a:pt x="4237" y="2881"/>
                </a:cubicBezTo>
                <a:cubicBezTo>
                  <a:pt x="2392" y="4661"/>
                  <a:pt x="2135" y="8048"/>
                  <a:pt x="1618" y="10410"/>
                </a:cubicBezTo>
                <a:cubicBezTo>
                  <a:pt x="938" y="13517"/>
                  <a:pt x="381" y="16657"/>
                  <a:pt x="219" y="19839"/>
                </a:cubicBezTo>
                <a:cubicBezTo>
                  <a:pt x="1" y="24133"/>
                  <a:pt x="1988" y="26141"/>
                  <a:pt x="6130" y="26720"/>
                </a:cubicBezTo>
                <a:cubicBezTo>
                  <a:pt x="9755" y="27227"/>
                  <a:pt x="13382" y="27712"/>
                  <a:pt x="17036" y="27956"/>
                </a:cubicBezTo>
                <a:cubicBezTo>
                  <a:pt x="18561" y="28056"/>
                  <a:pt x="20165" y="28248"/>
                  <a:pt x="21749" y="28248"/>
                </a:cubicBezTo>
                <a:cubicBezTo>
                  <a:pt x="23047" y="28248"/>
                  <a:pt x="24332" y="28119"/>
                  <a:pt x="25547" y="27706"/>
                </a:cubicBezTo>
                <a:cubicBezTo>
                  <a:pt x="28287" y="26775"/>
                  <a:pt x="29435" y="24198"/>
                  <a:pt x="29933" y="21508"/>
                </a:cubicBezTo>
                <a:cubicBezTo>
                  <a:pt x="30554" y="18140"/>
                  <a:pt x="30847" y="14721"/>
                  <a:pt x="31348" y="11337"/>
                </a:cubicBezTo>
                <a:cubicBezTo>
                  <a:pt x="31787" y="8393"/>
                  <a:pt x="31569" y="5097"/>
                  <a:pt x="28963" y="3194"/>
                </a:cubicBezTo>
                <a:cubicBezTo>
                  <a:pt x="25477" y="645"/>
                  <a:pt x="20958" y="0"/>
                  <a:pt x="16729" y="0"/>
                </a:cubicBezTo>
                <a:close/>
              </a:path>
            </a:pathLst>
          </a:custGeom>
          <a:solidFill>
            <a:srgbClr val="887C62">
              <a:alpha val="67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8"/>
          <p:cNvSpPr/>
          <p:nvPr/>
        </p:nvSpPr>
        <p:spPr>
          <a:xfrm rot="649785">
            <a:off x="-1816445" y="-738425"/>
            <a:ext cx="4558897" cy="1365861"/>
          </a:xfrm>
          <a:custGeom>
            <a:avLst/>
            <a:gdLst/>
            <a:ahLst/>
            <a:cxnLst/>
            <a:rect l="l" t="t" r="r" b="b"/>
            <a:pathLst>
              <a:path w="49165" h="14730" extrusionOk="0">
                <a:moveTo>
                  <a:pt x="10042" y="1"/>
                </a:moveTo>
                <a:cubicBezTo>
                  <a:pt x="7738" y="1"/>
                  <a:pt x="5495" y="326"/>
                  <a:pt x="4009" y="1712"/>
                </a:cubicBezTo>
                <a:cubicBezTo>
                  <a:pt x="1833" y="3743"/>
                  <a:pt x="1312" y="7198"/>
                  <a:pt x="759" y="9976"/>
                </a:cubicBezTo>
                <a:cubicBezTo>
                  <a:pt x="1" y="13802"/>
                  <a:pt x="5815" y="14642"/>
                  <a:pt x="11014" y="14723"/>
                </a:cubicBezTo>
                <a:cubicBezTo>
                  <a:pt x="11312" y="14728"/>
                  <a:pt x="11609" y="14730"/>
                  <a:pt x="11901" y="14730"/>
                </a:cubicBezTo>
                <a:cubicBezTo>
                  <a:pt x="14717" y="14730"/>
                  <a:pt x="17219" y="14537"/>
                  <a:pt x="18198" y="14531"/>
                </a:cubicBezTo>
                <a:cubicBezTo>
                  <a:pt x="20643" y="14515"/>
                  <a:pt x="23088" y="14508"/>
                  <a:pt x="25533" y="14508"/>
                </a:cubicBezTo>
                <a:cubicBezTo>
                  <a:pt x="31860" y="14508"/>
                  <a:pt x="38186" y="14553"/>
                  <a:pt x="44512" y="14593"/>
                </a:cubicBezTo>
                <a:cubicBezTo>
                  <a:pt x="44551" y="14593"/>
                  <a:pt x="44589" y="14594"/>
                  <a:pt x="44628" y="14594"/>
                </a:cubicBezTo>
                <a:cubicBezTo>
                  <a:pt x="45065" y="14594"/>
                  <a:pt x="45520" y="14568"/>
                  <a:pt x="45879" y="14323"/>
                </a:cubicBezTo>
                <a:cubicBezTo>
                  <a:pt x="46214" y="14095"/>
                  <a:pt x="46403" y="13708"/>
                  <a:pt x="46569" y="13337"/>
                </a:cubicBezTo>
                <a:cubicBezTo>
                  <a:pt x="47681" y="10865"/>
                  <a:pt x="49165" y="7692"/>
                  <a:pt x="48504" y="4911"/>
                </a:cubicBezTo>
                <a:cubicBezTo>
                  <a:pt x="47559" y="915"/>
                  <a:pt x="42091" y="691"/>
                  <a:pt x="37832" y="691"/>
                </a:cubicBezTo>
                <a:cubicBezTo>
                  <a:pt x="37295" y="691"/>
                  <a:pt x="36777" y="694"/>
                  <a:pt x="36289" y="694"/>
                </a:cubicBezTo>
                <a:cubicBezTo>
                  <a:pt x="35639" y="694"/>
                  <a:pt x="35044" y="688"/>
                  <a:pt x="34531" y="658"/>
                </a:cubicBezTo>
                <a:cubicBezTo>
                  <a:pt x="29340" y="361"/>
                  <a:pt x="24149" y="242"/>
                  <a:pt x="18952" y="242"/>
                </a:cubicBezTo>
                <a:cubicBezTo>
                  <a:pt x="17950" y="242"/>
                  <a:pt x="16949" y="246"/>
                  <a:pt x="15946" y="255"/>
                </a:cubicBezTo>
                <a:cubicBezTo>
                  <a:pt x="15904" y="255"/>
                  <a:pt x="15862" y="255"/>
                  <a:pt x="15819" y="255"/>
                </a:cubicBezTo>
                <a:cubicBezTo>
                  <a:pt x="14168" y="255"/>
                  <a:pt x="12081" y="1"/>
                  <a:pt x="10042" y="1"/>
                </a:cubicBezTo>
                <a:close/>
              </a:path>
            </a:pathLst>
          </a:custGeom>
          <a:solidFill>
            <a:srgbClr val="E7E2D6">
              <a:alpha val="46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8"/>
          <p:cNvSpPr/>
          <p:nvPr/>
        </p:nvSpPr>
        <p:spPr>
          <a:xfrm flipH="1">
            <a:off x="620870" y="2238100"/>
            <a:ext cx="7471673" cy="4771807"/>
          </a:xfrm>
          <a:custGeom>
            <a:avLst/>
            <a:gdLst/>
            <a:ahLst/>
            <a:cxnLst/>
            <a:rect l="l" t="t" r="r" b="b"/>
            <a:pathLst>
              <a:path w="87791" h="56068" extrusionOk="0">
                <a:moveTo>
                  <a:pt x="55192" y="1"/>
                </a:moveTo>
                <a:cubicBezTo>
                  <a:pt x="51710" y="1"/>
                  <a:pt x="48020" y="921"/>
                  <a:pt x="44301" y="3305"/>
                </a:cubicBezTo>
                <a:cubicBezTo>
                  <a:pt x="27981" y="13772"/>
                  <a:pt x="23752" y="23750"/>
                  <a:pt x="23752" y="23750"/>
                </a:cubicBezTo>
                <a:cubicBezTo>
                  <a:pt x="23752" y="23750"/>
                  <a:pt x="23199" y="30455"/>
                  <a:pt x="15945" y="30455"/>
                </a:cubicBezTo>
                <a:cubicBezTo>
                  <a:pt x="15648" y="30455"/>
                  <a:pt x="15339" y="30443"/>
                  <a:pt x="15019" y="30420"/>
                </a:cubicBezTo>
                <a:cubicBezTo>
                  <a:pt x="13947" y="30341"/>
                  <a:pt x="12915" y="30303"/>
                  <a:pt x="11930" y="30303"/>
                </a:cubicBezTo>
                <a:cubicBezTo>
                  <a:pt x="5447" y="30303"/>
                  <a:pt x="1013" y="31926"/>
                  <a:pt x="541" y="33999"/>
                </a:cubicBezTo>
                <a:cubicBezTo>
                  <a:pt x="1" y="36384"/>
                  <a:pt x="5151" y="43216"/>
                  <a:pt x="11333" y="45926"/>
                </a:cubicBezTo>
                <a:cubicBezTo>
                  <a:pt x="16519" y="48202"/>
                  <a:pt x="23841" y="53453"/>
                  <a:pt x="30900" y="53453"/>
                </a:cubicBezTo>
                <a:cubicBezTo>
                  <a:pt x="32256" y="53453"/>
                  <a:pt x="33602" y="53259"/>
                  <a:pt x="34921" y="52814"/>
                </a:cubicBezTo>
                <a:cubicBezTo>
                  <a:pt x="43110" y="50048"/>
                  <a:pt x="85188" y="56067"/>
                  <a:pt x="86489" y="38010"/>
                </a:cubicBezTo>
                <a:cubicBezTo>
                  <a:pt x="87791" y="19953"/>
                  <a:pt x="76403" y="10573"/>
                  <a:pt x="76403" y="10573"/>
                </a:cubicBezTo>
                <a:cubicBezTo>
                  <a:pt x="76403" y="10573"/>
                  <a:pt x="66995" y="1"/>
                  <a:pt x="55192" y="1"/>
                </a:cubicBezTo>
                <a:close/>
              </a:path>
            </a:pathLst>
          </a:custGeom>
          <a:solidFill>
            <a:srgbClr val="E7E2D6">
              <a:alpha val="46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8"/>
          <p:cNvSpPr/>
          <p:nvPr/>
        </p:nvSpPr>
        <p:spPr>
          <a:xfrm rot="-8823147" flipH="1">
            <a:off x="5492915" y="2808773"/>
            <a:ext cx="5990392" cy="5613180"/>
          </a:xfrm>
          <a:custGeom>
            <a:avLst/>
            <a:gdLst/>
            <a:ahLst/>
            <a:cxnLst/>
            <a:rect l="l" t="t" r="r" b="b"/>
            <a:pathLst>
              <a:path w="93299" h="87424" extrusionOk="0">
                <a:moveTo>
                  <a:pt x="34162" y="1"/>
                </a:moveTo>
                <a:cubicBezTo>
                  <a:pt x="24245" y="1"/>
                  <a:pt x="25039" y="12520"/>
                  <a:pt x="13717" y="17147"/>
                </a:cubicBezTo>
                <a:cubicBezTo>
                  <a:pt x="1" y="22753"/>
                  <a:pt x="25599" y="33483"/>
                  <a:pt x="18923" y="50349"/>
                </a:cubicBezTo>
                <a:cubicBezTo>
                  <a:pt x="13077" y="65115"/>
                  <a:pt x="23069" y="87424"/>
                  <a:pt x="32143" y="87424"/>
                </a:cubicBezTo>
                <a:cubicBezTo>
                  <a:pt x="33432" y="87424"/>
                  <a:pt x="34703" y="86974"/>
                  <a:pt x="35906" y="85988"/>
                </a:cubicBezTo>
                <a:cubicBezTo>
                  <a:pt x="38841" y="83585"/>
                  <a:pt x="41192" y="82952"/>
                  <a:pt x="43240" y="82952"/>
                </a:cubicBezTo>
                <a:cubicBezTo>
                  <a:pt x="45526" y="82952"/>
                  <a:pt x="47435" y="83741"/>
                  <a:pt x="49356" y="83741"/>
                </a:cubicBezTo>
                <a:cubicBezTo>
                  <a:pt x="51391" y="83741"/>
                  <a:pt x="53441" y="82856"/>
                  <a:pt x="55968" y="79208"/>
                </a:cubicBezTo>
                <a:cubicBezTo>
                  <a:pt x="79663" y="45004"/>
                  <a:pt x="87416" y="44135"/>
                  <a:pt x="87416" y="44135"/>
                </a:cubicBezTo>
                <a:cubicBezTo>
                  <a:pt x="93298" y="21497"/>
                  <a:pt x="60858" y="9397"/>
                  <a:pt x="42111" y="1875"/>
                </a:cubicBezTo>
                <a:cubicBezTo>
                  <a:pt x="38838" y="561"/>
                  <a:pt x="36260" y="1"/>
                  <a:pt x="34162" y="1"/>
                </a:cubicBezTo>
                <a:close/>
              </a:path>
            </a:pathLst>
          </a:custGeom>
          <a:solidFill>
            <a:srgbClr val="E6B8AF">
              <a:alpha val="335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8"/>
          <p:cNvSpPr/>
          <p:nvPr/>
        </p:nvSpPr>
        <p:spPr>
          <a:xfrm flipH="1">
            <a:off x="-2254122" y="-142500"/>
            <a:ext cx="4935815" cy="3769836"/>
          </a:xfrm>
          <a:custGeom>
            <a:avLst/>
            <a:gdLst/>
            <a:ahLst/>
            <a:cxnLst/>
            <a:rect l="l" t="t" r="r" b="b"/>
            <a:pathLst>
              <a:path w="38799" h="29633" extrusionOk="0">
                <a:moveTo>
                  <a:pt x="24862" y="1"/>
                </a:moveTo>
                <a:cubicBezTo>
                  <a:pt x="17606" y="1"/>
                  <a:pt x="2522" y="6530"/>
                  <a:pt x="2408" y="6818"/>
                </a:cubicBezTo>
                <a:cubicBezTo>
                  <a:pt x="0" y="12908"/>
                  <a:pt x="709" y="23105"/>
                  <a:pt x="5362" y="28314"/>
                </a:cubicBezTo>
                <a:cubicBezTo>
                  <a:pt x="6190" y="29241"/>
                  <a:pt x="7638" y="29632"/>
                  <a:pt x="9471" y="29632"/>
                </a:cubicBezTo>
                <a:cubicBezTo>
                  <a:pt x="17936" y="29632"/>
                  <a:pt x="34625" y="21288"/>
                  <a:pt x="36508" y="18846"/>
                </a:cubicBezTo>
                <a:cubicBezTo>
                  <a:pt x="38798" y="15872"/>
                  <a:pt x="32779" y="1993"/>
                  <a:pt x="26923" y="249"/>
                </a:cubicBezTo>
                <a:cubicBezTo>
                  <a:pt x="26348" y="78"/>
                  <a:pt x="25651" y="1"/>
                  <a:pt x="24862" y="1"/>
                </a:cubicBezTo>
                <a:close/>
              </a:path>
            </a:pathLst>
          </a:custGeom>
          <a:solidFill>
            <a:srgbClr val="E6B8AF">
              <a:alpha val="258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8"/>
          <p:cNvSpPr/>
          <p:nvPr/>
        </p:nvSpPr>
        <p:spPr>
          <a:xfrm rot="-649785" flipH="1">
            <a:off x="3942880" y="4401125"/>
            <a:ext cx="4558897" cy="1365861"/>
          </a:xfrm>
          <a:custGeom>
            <a:avLst/>
            <a:gdLst/>
            <a:ahLst/>
            <a:cxnLst/>
            <a:rect l="l" t="t" r="r" b="b"/>
            <a:pathLst>
              <a:path w="49165" h="14730" extrusionOk="0">
                <a:moveTo>
                  <a:pt x="10042" y="1"/>
                </a:moveTo>
                <a:cubicBezTo>
                  <a:pt x="7738" y="1"/>
                  <a:pt x="5495" y="326"/>
                  <a:pt x="4009" y="1712"/>
                </a:cubicBezTo>
                <a:cubicBezTo>
                  <a:pt x="1833" y="3743"/>
                  <a:pt x="1312" y="7198"/>
                  <a:pt x="759" y="9976"/>
                </a:cubicBezTo>
                <a:cubicBezTo>
                  <a:pt x="1" y="13802"/>
                  <a:pt x="5815" y="14642"/>
                  <a:pt x="11014" y="14723"/>
                </a:cubicBezTo>
                <a:cubicBezTo>
                  <a:pt x="11312" y="14728"/>
                  <a:pt x="11609" y="14730"/>
                  <a:pt x="11901" y="14730"/>
                </a:cubicBezTo>
                <a:cubicBezTo>
                  <a:pt x="14717" y="14730"/>
                  <a:pt x="17219" y="14537"/>
                  <a:pt x="18198" y="14531"/>
                </a:cubicBezTo>
                <a:cubicBezTo>
                  <a:pt x="20643" y="14515"/>
                  <a:pt x="23088" y="14508"/>
                  <a:pt x="25533" y="14508"/>
                </a:cubicBezTo>
                <a:cubicBezTo>
                  <a:pt x="31860" y="14508"/>
                  <a:pt x="38186" y="14553"/>
                  <a:pt x="44512" y="14593"/>
                </a:cubicBezTo>
                <a:cubicBezTo>
                  <a:pt x="44551" y="14593"/>
                  <a:pt x="44589" y="14594"/>
                  <a:pt x="44628" y="14594"/>
                </a:cubicBezTo>
                <a:cubicBezTo>
                  <a:pt x="45065" y="14594"/>
                  <a:pt x="45520" y="14568"/>
                  <a:pt x="45879" y="14323"/>
                </a:cubicBezTo>
                <a:cubicBezTo>
                  <a:pt x="46214" y="14095"/>
                  <a:pt x="46403" y="13708"/>
                  <a:pt x="46569" y="13337"/>
                </a:cubicBezTo>
                <a:cubicBezTo>
                  <a:pt x="47681" y="10865"/>
                  <a:pt x="49165" y="7692"/>
                  <a:pt x="48504" y="4911"/>
                </a:cubicBezTo>
                <a:cubicBezTo>
                  <a:pt x="47559" y="915"/>
                  <a:pt x="42091" y="691"/>
                  <a:pt x="37832" y="691"/>
                </a:cubicBezTo>
                <a:cubicBezTo>
                  <a:pt x="37295" y="691"/>
                  <a:pt x="36777" y="694"/>
                  <a:pt x="36289" y="694"/>
                </a:cubicBezTo>
                <a:cubicBezTo>
                  <a:pt x="35639" y="694"/>
                  <a:pt x="35044" y="688"/>
                  <a:pt x="34531" y="658"/>
                </a:cubicBezTo>
                <a:cubicBezTo>
                  <a:pt x="29340" y="361"/>
                  <a:pt x="24149" y="242"/>
                  <a:pt x="18952" y="242"/>
                </a:cubicBezTo>
                <a:cubicBezTo>
                  <a:pt x="17950" y="242"/>
                  <a:pt x="16949" y="246"/>
                  <a:pt x="15946" y="255"/>
                </a:cubicBezTo>
                <a:cubicBezTo>
                  <a:pt x="15904" y="255"/>
                  <a:pt x="15862" y="255"/>
                  <a:pt x="15819" y="255"/>
                </a:cubicBezTo>
                <a:cubicBezTo>
                  <a:pt x="14168" y="255"/>
                  <a:pt x="12081" y="1"/>
                  <a:pt x="10042" y="1"/>
                </a:cubicBezTo>
                <a:close/>
              </a:path>
            </a:pathLst>
          </a:custGeom>
          <a:solidFill>
            <a:srgbClr val="AC9078">
              <a:alpha val="128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8"/>
          <p:cNvSpPr/>
          <p:nvPr/>
        </p:nvSpPr>
        <p:spPr>
          <a:xfrm rot="-1244193" flipH="1">
            <a:off x="-2695083" y="-777268"/>
            <a:ext cx="7826096" cy="2877857"/>
          </a:xfrm>
          <a:custGeom>
            <a:avLst/>
            <a:gdLst/>
            <a:ahLst/>
            <a:cxnLst/>
            <a:rect l="l" t="t" r="r" b="b"/>
            <a:pathLst>
              <a:path w="76674" h="28195" fill="none" extrusionOk="0">
                <a:moveTo>
                  <a:pt x="76673" y="0"/>
                </a:moveTo>
                <a:cubicBezTo>
                  <a:pt x="76673" y="0"/>
                  <a:pt x="67374" y="14124"/>
                  <a:pt x="60786" y="16430"/>
                </a:cubicBezTo>
                <a:cubicBezTo>
                  <a:pt x="52981" y="19160"/>
                  <a:pt x="39856" y="7047"/>
                  <a:pt x="24779" y="17621"/>
                </a:cubicBezTo>
                <a:cubicBezTo>
                  <a:pt x="9706" y="28195"/>
                  <a:pt x="1302" y="23045"/>
                  <a:pt x="1" y="9868"/>
                </a:cubicBezTo>
              </a:path>
            </a:pathLst>
          </a:custGeom>
          <a:noFill/>
          <a:ln w="28575" cap="flat" cmpd="sng">
            <a:solidFill>
              <a:schemeClr val="accent3"/>
            </a:solidFill>
            <a:prstDash val="solid"/>
            <a:miter lim="32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8"/>
          <p:cNvSpPr/>
          <p:nvPr/>
        </p:nvSpPr>
        <p:spPr>
          <a:xfrm rot="9555807" flipH="1">
            <a:off x="7511217" y="2297294"/>
            <a:ext cx="7826096" cy="2877857"/>
          </a:xfrm>
          <a:custGeom>
            <a:avLst/>
            <a:gdLst/>
            <a:ahLst/>
            <a:cxnLst/>
            <a:rect l="l" t="t" r="r" b="b"/>
            <a:pathLst>
              <a:path w="76674" h="28195" fill="none" extrusionOk="0">
                <a:moveTo>
                  <a:pt x="76673" y="0"/>
                </a:moveTo>
                <a:cubicBezTo>
                  <a:pt x="76673" y="0"/>
                  <a:pt x="67374" y="14124"/>
                  <a:pt x="60786" y="16430"/>
                </a:cubicBezTo>
                <a:cubicBezTo>
                  <a:pt x="52981" y="19160"/>
                  <a:pt x="39856" y="7047"/>
                  <a:pt x="24779" y="17621"/>
                </a:cubicBezTo>
                <a:cubicBezTo>
                  <a:pt x="9706" y="28195"/>
                  <a:pt x="1302" y="23045"/>
                  <a:pt x="1" y="9868"/>
                </a:cubicBezTo>
              </a:path>
            </a:pathLst>
          </a:custGeom>
          <a:noFill/>
          <a:ln w="28575" cap="flat" cmpd="sng">
            <a:solidFill>
              <a:schemeClr val="accent3"/>
            </a:solidFill>
            <a:prstDash val="solid"/>
            <a:miter lim="32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8"/>
          <p:cNvSpPr txBox="1">
            <a:spLocks noGrp="1"/>
          </p:cNvSpPr>
          <p:nvPr>
            <p:ph type="title"/>
          </p:nvPr>
        </p:nvSpPr>
        <p:spPr>
          <a:xfrm>
            <a:off x="1796850" y="1301800"/>
            <a:ext cx="5550300" cy="2539800"/>
          </a:xfrm>
          <a:prstGeom prst="rect">
            <a:avLst/>
          </a:prstGeom>
        </p:spPr>
        <p:txBody>
          <a:bodyPr spcFirstLastPara="1" wrap="square" lIns="91425" tIns="91425" rIns="91425" bIns="91425" anchor="ctr" anchorCtr="0">
            <a:noAutofit/>
          </a:bodyPr>
          <a:lstStyle>
            <a:lvl1pPr lvl="0" algn="ctr" rtl="0">
              <a:lnSpc>
                <a:spcPct val="80000"/>
              </a:lnSpc>
              <a:spcBef>
                <a:spcPts val="0"/>
              </a:spcBef>
              <a:spcAft>
                <a:spcPts val="0"/>
              </a:spcAft>
              <a:buSzPts val="4800"/>
              <a:buNone/>
              <a:defRPr sz="80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chemeClr val="accent6"/>
        </a:solidFill>
        <a:effectLst/>
      </p:bgPr>
    </p:bg>
    <p:spTree>
      <p:nvGrpSpPr>
        <p:cNvPr id="1" name="Shape 100"/>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able of contents">
  <p:cSld name="BLANK_1_1_1_1_1_1">
    <p:spTree>
      <p:nvGrpSpPr>
        <p:cNvPr id="1" name="Shape 101"/>
        <p:cNvGrpSpPr/>
        <p:nvPr/>
      </p:nvGrpSpPr>
      <p:grpSpPr>
        <a:xfrm>
          <a:off x="0" y="0"/>
          <a:ext cx="0" cy="0"/>
          <a:chOff x="0" y="0"/>
          <a:chExt cx="0" cy="0"/>
        </a:xfrm>
      </p:grpSpPr>
      <p:sp>
        <p:nvSpPr>
          <p:cNvPr id="102" name="Google Shape;102;p13"/>
          <p:cNvSpPr/>
          <p:nvPr/>
        </p:nvSpPr>
        <p:spPr>
          <a:xfrm rot="9339447" flipH="1">
            <a:off x="-5157706" y="2195120"/>
            <a:ext cx="7471555" cy="4771732"/>
          </a:xfrm>
          <a:custGeom>
            <a:avLst/>
            <a:gdLst/>
            <a:ahLst/>
            <a:cxnLst/>
            <a:rect l="l" t="t" r="r" b="b"/>
            <a:pathLst>
              <a:path w="87791" h="56068" extrusionOk="0">
                <a:moveTo>
                  <a:pt x="55192" y="1"/>
                </a:moveTo>
                <a:cubicBezTo>
                  <a:pt x="51710" y="1"/>
                  <a:pt x="48020" y="921"/>
                  <a:pt x="44301" y="3305"/>
                </a:cubicBezTo>
                <a:cubicBezTo>
                  <a:pt x="27981" y="13772"/>
                  <a:pt x="23752" y="23750"/>
                  <a:pt x="23752" y="23750"/>
                </a:cubicBezTo>
                <a:cubicBezTo>
                  <a:pt x="23752" y="23750"/>
                  <a:pt x="23199" y="30455"/>
                  <a:pt x="15945" y="30455"/>
                </a:cubicBezTo>
                <a:cubicBezTo>
                  <a:pt x="15648" y="30455"/>
                  <a:pt x="15339" y="30443"/>
                  <a:pt x="15019" y="30420"/>
                </a:cubicBezTo>
                <a:cubicBezTo>
                  <a:pt x="13947" y="30341"/>
                  <a:pt x="12915" y="30303"/>
                  <a:pt x="11930" y="30303"/>
                </a:cubicBezTo>
                <a:cubicBezTo>
                  <a:pt x="5447" y="30303"/>
                  <a:pt x="1013" y="31926"/>
                  <a:pt x="541" y="33999"/>
                </a:cubicBezTo>
                <a:cubicBezTo>
                  <a:pt x="1" y="36384"/>
                  <a:pt x="5151" y="43216"/>
                  <a:pt x="11333" y="45926"/>
                </a:cubicBezTo>
                <a:cubicBezTo>
                  <a:pt x="16519" y="48202"/>
                  <a:pt x="23841" y="53453"/>
                  <a:pt x="30900" y="53453"/>
                </a:cubicBezTo>
                <a:cubicBezTo>
                  <a:pt x="32256" y="53453"/>
                  <a:pt x="33602" y="53259"/>
                  <a:pt x="34921" y="52814"/>
                </a:cubicBezTo>
                <a:cubicBezTo>
                  <a:pt x="43110" y="50048"/>
                  <a:pt x="85188" y="56067"/>
                  <a:pt x="86489" y="38010"/>
                </a:cubicBezTo>
                <a:cubicBezTo>
                  <a:pt x="87791" y="19953"/>
                  <a:pt x="76403" y="10573"/>
                  <a:pt x="76403" y="10573"/>
                </a:cubicBezTo>
                <a:cubicBezTo>
                  <a:pt x="76403" y="10573"/>
                  <a:pt x="66995" y="1"/>
                  <a:pt x="55192" y="1"/>
                </a:cubicBezTo>
                <a:close/>
              </a:path>
            </a:pathLst>
          </a:custGeom>
          <a:solidFill>
            <a:srgbClr val="E7E2D6">
              <a:alpha val="46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13"/>
          <p:cNvSpPr/>
          <p:nvPr/>
        </p:nvSpPr>
        <p:spPr>
          <a:xfrm>
            <a:off x="1118566" y="1549193"/>
            <a:ext cx="1350837" cy="973145"/>
          </a:xfrm>
          <a:custGeom>
            <a:avLst/>
            <a:gdLst/>
            <a:ahLst/>
            <a:cxnLst/>
            <a:rect l="l" t="t" r="r" b="b"/>
            <a:pathLst>
              <a:path w="18827" h="13563" extrusionOk="0">
                <a:moveTo>
                  <a:pt x="7161" y="0"/>
                </a:moveTo>
                <a:cubicBezTo>
                  <a:pt x="6367" y="0"/>
                  <a:pt x="5745" y="97"/>
                  <a:pt x="5462" y="302"/>
                </a:cubicBezTo>
                <a:cubicBezTo>
                  <a:pt x="5439" y="302"/>
                  <a:pt x="5416" y="302"/>
                  <a:pt x="5393" y="302"/>
                </a:cubicBezTo>
                <a:cubicBezTo>
                  <a:pt x="1116" y="302"/>
                  <a:pt x="1" y="5785"/>
                  <a:pt x="370" y="9035"/>
                </a:cubicBezTo>
                <a:cubicBezTo>
                  <a:pt x="734" y="12239"/>
                  <a:pt x="5348" y="13486"/>
                  <a:pt x="7931" y="13560"/>
                </a:cubicBezTo>
                <a:cubicBezTo>
                  <a:pt x="7975" y="13562"/>
                  <a:pt x="8020" y="13562"/>
                  <a:pt x="8064" y="13562"/>
                </a:cubicBezTo>
                <a:cubicBezTo>
                  <a:pt x="13120" y="13562"/>
                  <a:pt x="18826" y="5169"/>
                  <a:pt x="13911" y="1714"/>
                </a:cubicBezTo>
                <a:cubicBezTo>
                  <a:pt x="12377" y="637"/>
                  <a:pt x="9200" y="0"/>
                  <a:pt x="7161" y="0"/>
                </a:cubicBezTo>
                <a:close/>
              </a:path>
            </a:pathLst>
          </a:custGeom>
          <a:solidFill>
            <a:srgbClr val="E7E2D6">
              <a:alpha val="46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13"/>
          <p:cNvSpPr/>
          <p:nvPr/>
        </p:nvSpPr>
        <p:spPr>
          <a:xfrm flipH="1">
            <a:off x="4816263" y="1549200"/>
            <a:ext cx="1350837" cy="973145"/>
          </a:xfrm>
          <a:custGeom>
            <a:avLst/>
            <a:gdLst/>
            <a:ahLst/>
            <a:cxnLst/>
            <a:rect l="l" t="t" r="r" b="b"/>
            <a:pathLst>
              <a:path w="18827" h="13563" extrusionOk="0">
                <a:moveTo>
                  <a:pt x="7161" y="0"/>
                </a:moveTo>
                <a:cubicBezTo>
                  <a:pt x="6367" y="0"/>
                  <a:pt x="5745" y="97"/>
                  <a:pt x="5462" y="302"/>
                </a:cubicBezTo>
                <a:cubicBezTo>
                  <a:pt x="5439" y="302"/>
                  <a:pt x="5416" y="302"/>
                  <a:pt x="5393" y="302"/>
                </a:cubicBezTo>
                <a:cubicBezTo>
                  <a:pt x="1116" y="302"/>
                  <a:pt x="1" y="5785"/>
                  <a:pt x="370" y="9035"/>
                </a:cubicBezTo>
                <a:cubicBezTo>
                  <a:pt x="734" y="12239"/>
                  <a:pt x="5348" y="13486"/>
                  <a:pt x="7931" y="13560"/>
                </a:cubicBezTo>
                <a:cubicBezTo>
                  <a:pt x="7975" y="13562"/>
                  <a:pt x="8020" y="13562"/>
                  <a:pt x="8064" y="13562"/>
                </a:cubicBezTo>
                <a:cubicBezTo>
                  <a:pt x="13120" y="13562"/>
                  <a:pt x="18826" y="5169"/>
                  <a:pt x="13911" y="1714"/>
                </a:cubicBezTo>
                <a:cubicBezTo>
                  <a:pt x="12377" y="637"/>
                  <a:pt x="9200" y="0"/>
                  <a:pt x="7161" y="0"/>
                </a:cubicBezTo>
                <a:close/>
              </a:path>
            </a:pathLst>
          </a:custGeom>
          <a:solidFill>
            <a:srgbClr val="887C62">
              <a:alpha val="128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13"/>
          <p:cNvSpPr/>
          <p:nvPr/>
        </p:nvSpPr>
        <p:spPr>
          <a:xfrm flipH="1">
            <a:off x="6912085" y="1489537"/>
            <a:ext cx="1162249" cy="1032817"/>
          </a:xfrm>
          <a:custGeom>
            <a:avLst/>
            <a:gdLst/>
            <a:ahLst/>
            <a:cxnLst/>
            <a:rect l="l" t="t" r="r" b="b"/>
            <a:pathLst>
              <a:path w="31788" h="28248" extrusionOk="0">
                <a:moveTo>
                  <a:pt x="16729" y="0"/>
                </a:moveTo>
                <a:cubicBezTo>
                  <a:pt x="16601" y="0"/>
                  <a:pt x="16474" y="1"/>
                  <a:pt x="16346" y="2"/>
                </a:cubicBezTo>
                <a:cubicBezTo>
                  <a:pt x="16060" y="2"/>
                  <a:pt x="15764" y="5"/>
                  <a:pt x="15461" y="9"/>
                </a:cubicBezTo>
                <a:cubicBezTo>
                  <a:pt x="11690" y="44"/>
                  <a:pt x="7009" y="207"/>
                  <a:pt x="4237" y="2881"/>
                </a:cubicBezTo>
                <a:cubicBezTo>
                  <a:pt x="2392" y="4661"/>
                  <a:pt x="2135" y="8048"/>
                  <a:pt x="1618" y="10410"/>
                </a:cubicBezTo>
                <a:cubicBezTo>
                  <a:pt x="938" y="13517"/>
                  <a:pt x="381" y="16657"/>
                  <a:pt x="219" y="19839"/>
                </a:cubicBezTo>
                <a:cubicBezTo>
                  <a:pt x="1" y="24133"/>
                  <a:pt x="1988" y="26141"/>
                  <a:pt x="6130" y="26720"/>
                </a:cubicBezTo>
                <a:cubicBezTo>
                  <a:pt x="9755" y="27227"/>
                  <a:pt x="13382" y="27712"/>
                  <a:pt x="17036" y="27956"/>
                </a:cubicBezTo>
                <a:cubicBezTo>
                  <a:pt x="18561" y="28056"/>
                  <a:pt x="20165" y="28248"/>
                  <a:pt x="21749" y="28248"/>
                </a:cubicBezTo>
                <a:cubicBezTo>
                  <a:pt x="23047" y="28248"/>
                  <a:pt x="24332" y="28119"/>
                  <a:pt x="25547" y="27706"/>
                </a:cubicBezTo>
                <a:cubicBezTo>
                  <a:pt x="28287" y="26775"/>
                  <a:pt x="29435" y="24198"/>
                  <a:pt x="29933" y="21508"/>
                </a:cubicBezTo>
                <a:cubicBezTo>
                  <a:pt x="30554" y="18140"/>
                  <a:pt x="30847" y="14721"/>
                  <a:pt x="31348" y="11337"/>
                </a:cubicBezTo>
                <a:cubicBezTo>
                  <a:pt x="31787" y="8393"/>
                  <a:pt x="31569" y="5097"/>
                  <a:pt x="28963" y="3194"/>
                </a:cubicBezTo>
                <a:cubicBezTo>
                  <a:pt x="25477" y="645"/>
                  <a:pt x="20958" y="0"/>
                  <a:pt x="16729" y="0"/>
                </a:cubicBezTo>
                <a:close/>
              </a:path>
            </a:pathLst>
          </a:custGeom>
          <a:solidFill>
            <a:srgbClr val="AC9078">
              <a:alpha val="72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13"/>
          <p:cNvSpPr/>
          <p:nvPr/>
        </p:nvSpPr>
        <p:spPr>
          <a:xfrm>
            <a:off x="3050700" y="1519363"/>
            <a:ext cx="1095097" cy="973144"/>
          </a:xfrm>
          <a:custGeom>
            <a:avLst/>
            <a:gdLst/>
            <a:ahLst/>
            <a:cxnLst/>
            <a:rect l="l" t="t" r="r" b="b"/>
            <a:pathLst>
              <a:path w="31788" h="28248" extrusionOk="0">
                <a:moveTo>
                  <a:pt x="16729" y="0"/>
                </a:moveTo>
                <a:cubicBezTo>
                  <a:pt x="16601" y="0"/>
                  <a:pt x="16474" y="1"/>
                  <a:pt x="16346" y="2"/>
                </a:cubicBezTo>
                <a:cubicBezTo>
                  <a:pt x="16060" y="2"/>
                  <a:pt x="15764" y="5"/>
                  <a:pt x="15461" y="9"/>
                </a:cubicBezTo>
                <a:cubicBezTo>
                  <a:pt x="11690" y="44"/>
                  <a:pt x="7009" y="207"/>
                  <a:pt x="4237" y="2881"/>
                </a:cubicBezTo>
                <a:cubicBezTo>
                  <a:pt x="2392" y="4661"/>
                  <a:pt x="2135" y="8048"/>
                  <a:pt x="1618" y="10410"/>
                </a:cubicBezTo>
                <a:cubicBezTo>
                  <a:pt x="938" y="13517"/>
                  <a:pt x="381" y="16657"/>
                  <a:pt x="219" y="19839"/>
                </a:cubicBezTo>
                <a:cubicBezTo>
                  <a:pt x="1" y="24133"/>
                  <a:pt x="1988" y="26141"/>
                  <a:pt x="6130" y="26720"/>
                </a:cubicBezTo>
                <a:cubicBezTo>
                  <a:pt x="9755" y="27227"/>
                  <a:pt x="13382" y="27712"/>
                  <a:pt x="17036" y="27956"/>
                </a:cubicBezTo>
                <a:cubicBezTo>
                  <a:pt x="18561" y="28056"/>
                  <a:pt x="20165" y="28248"/>
                  <a:pt x="21749" y="28248"/>
                </a:cubicBezTo>
                <a:cubicBezTo>
                  <a:pt x="23047" y="28248"/>
                  <a:pt x="24332" y="28119"/>
                  <a:pt x="25547" y="27706"/>
                </a:cubicBezTo>
                <a:cubicBezTo>
                  <a:pt x="28287" y="26775"/>
                  <a:pt x="29435" y="24198"/>
                  <a:pt x="29933" y="21508"/>
                </a:cubicBezTo>
                <a:cubicBezTo>
                  <a:pt x="30554" y="18140"/>
                  <a:pt x="30847" y="14721"/>
                  <a:pt x="31348" y="11337"/>
                </a:cubicBezTo>
                <a:cubicBezTo>
                  <a:pt x="31787" y="8393"/>
                  <a:pt x="31569" y="5097"/>
                  <a:pt x="28963" y="3194"/>
                </a:cubicBezTo>
                <a:cubicBezTo>
                  <a:pt x="25477" y="645"/>
                  <a:pt x="20958" y="0"/>
                  <a:pt x="16729" y="0"/>
                </a:cubicBezTo>
                <a:close/>
              </a:path>
            </a:pathLst>
          </a:custGeom>
          <a:solidFill>
            <a:srgbClr val="E6B8AF">
              <a:alpha val="258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13"/>
          <p:cNvSpPr/>
          <p:nvPr/>
        </p:nvSpPr>
        <p:spPr>
          <a:xfrm rot="-10285603">
            <a:off x="7150321" y="-2266383"/>
            <a:ext cx="7471761" cy="4771864"/>
          </a:xfrm>
          <a:custGeom>
            <a:avLst/>
            <a:gdLst/>
            <a:ahLst/>
            <a:cxnLst/>
            <a:rect l="l" t="t" r="r" b="b"/>
            <a:pathLst>
              <a:path w="87791" h="56068" extrusionOk="0">
                <a:moveTo>
                  <a:pt x="55192" y="1"/>
                </a:moveTo>
                <a:cubicBezTo>
                  <a:pt x="51710" y="1"/>
                  <a:pt x="48020" y="921"/>
                  <a:pt x="44301" y="3305"/>
                </a:cubicBezTo>
                <a:cubicBezTo>
                  <a:pt x="27981" y="13772"/>
                  <a:pt x="23752" y="23750"/>
                  <a:pt x="23752" y="23750"/>
                </a:cubicBezTo>
                <a:cubicBezTo>
                  <a:pt x="23752" y="23750"/>
                  <a:pt x="23199" y="30455"/>
                  <a:pt x="15945" y="30455"/>
                </a:cubicBezTo>
                <a:cubicBezTo>
                  <a:pt x="15648" y="30455"/>
                  <a:pt x="15339" y="30443"/>
                  <a:pt x="15019" y="30420"/>
                </a:cubicBezTo>
                <a:cubicBezTo>
                  <a:pt x="13947" y="30341"/>
                  <a:pt x="12915" y="30303"/>
                  <a:pt x="11930" y="30303"/>
                </a:cubicBezTo>
                <a:cubicBezTo>
                  <a:pt x="5447" y="30303"/>
                  <a:pt x="1013" y="31926"/>
                  <a:pt x="541" y="33999"/>
                </a:cubicBezTo>
                <a:cubicBezTo>
                  <a:pt x="1" y="36384"/>
                  <a:pt x="5151" y="43216"/>
                  <a:pt x="11333" y="45926"/>
                </a:cubicBezTo>
                <a:cubicBezTo>
                  <a:pt x="16519" y="48202"/>
                  <a:pt x="23841" y="53453"/>
                  <a:pt x="30900" y="53453"/>
                </a:cubicBezTo>
                <a:cubicBezTo>
                  <a:pt x="32256" y="53453"/>
                  <a:pt x="33602" y="53259"/>
                  <a:pt x="34921" y="52814"/>
                </a:cubicBezTo>
                <a:cubicBezTo>
                  <a:pt x="43110" y="50048"/>
                  <a:pt x="85188" y="56067"/>
                  <a:pt x="86489" y="38010"/>
                </a:cubicBezTo>
                <a:cubicBezTo>
                  <a:pt x="87791" y="19953"/>
                  <a:pt x="76403" y="10573"/>
                  <a:pt x="76403" y="10573"/>
                </a:cubicBezTo>
                <a:cubicBezTo>
                  <a:pt x="76403" y="10573"/>
                  <a:pt x="66995" y="1"/>
                  <a:pt x="55192" y="1"/>
                </a:cubicBezTo>
                <a:close/>
              </a:path>
            </a:pathLst>
          </a:custGeom>
          <a:solidFill>
            <a:srgbClr val="E7E2D6">
              <a:alpha val="46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13"/>
          <p:cNvSpPr/>
          <p:nvPr/>
        </p:nvSpPr>
        <p:spPr>
          <a:xfrm rot="649785">
            <a:off x="6848027" y="-244025"/>
            <a:ext cx="4558897" cy="1365861"/>
          </a:xfrm>
          <a:custGeom>
            <a:avLst/>
            <a:gdLst/>
            <a:ahLst/>
            <a:cxnLst/>
            <a:rect l="l" t="t" r="r" b="b"/>
            <a:pathLst>
              <a:path w="49165" h="14730" extrusionOk="0">
                <a:moveTo>
                  <a:pt x="10042" y="1"/>
                </a:moveTo>
                <a:cubicBezTo>
                  <a:pt x="7738" y="1"/>
                  <a:pt x="5495" y="326"/>
                  <a:pt x="4009" y="1712"/>
                </a:cubicBezTo>
                <a:cubicBezTo>
                  <a:pt x="1833" y="3743"/>
                  <a:pt x="1312" y="7198"/>
                  <a:pt x="759" y="9976"/>
                </a:cubicBezTo>
                <a:cubicBezTo>
                  <a:pt x="1" y="13802"/>
                  <a:pt x="5815" y="14642"/>
                  <a:pt x="11014" y="14723"/>
                </a:cubicBezTo>
                <a:cubicBezTo>
                  <a:pt x="11312" y="14728"/>
                  <a:pt x="11609" y="14730"/>
                  <a:pt x="11901" y="14730"/>
                </a:cubicBezTo>
                <a:cubicBezTo>
                  <a:pt x="14717" y="14730"/>
                  <a:pt x="17219" y="14537"/>
                  <a:pt x="18198" y="14531"/>
                </a:cubicBezTo>
                <a:cubicBezTo>
                  <a:pt x="20643" y="14515"/>
                  <a:pt x="23088" y="14508"/>
                  <a:pt x="25533" y="14508"/>
                </a:cubicBezTo>
                <a:cubicBezTo>
                  <a:pt x="31860" y="14508"/>
                  <a:pt x="38186" y="14553"/>
                  <a:pt x="44512" y="14593"/>
                </a:cubicBezTo>
                <a:cubicBezTo>
                  <a:pt x="44551" y="14593"/>
                  <a:pt x="44589" y="14594"/>
                  <a:pt x="44628" y="14594"/>
                </a:cubicBezTo>
                <a:cubicBezTo>
                  <a:pt x="45065" y="14594"/>
                  <a:pt x="45520" y="14568"/>
                  <a:pt x="45879" y="14323"/>
                </a:cubicBezTo>
                <a:cubicBezTo>
                  <a:pt x="46214" y="14095"/>
                  <a:pt x="46403" y="13708"/>
                  <a:pt x="46569" y="13337"/>
                </a:cubicBezTo>
                <a:cubicBezTo>
                  <a:pt x="47681" y="10865"/>
                  <a:pt x="49165" y="7692"/>
                  <a:pt x="48504" y="4911"/>
                </a:cubicBezTo>
                <a:cubicBezTo>
                  <a:pt x="47559" y="915"/>
                  <a:pt x="42091" y="691"/>
                  <a:pt x="37832" y="691"/>
                </a:cubicBezTo>
                <a:cubicBezTo>
                  <a:pt x="37295" y="691"/>
                  <a:pt x="36777" y="694"/>
                  <a:pt x="36289" y="694"/>
                </a:cubicBezTo>
                <a:cubicBezTo>
                  <a:pt x="35639" y="694"/>
                  <a:pt x="35044" y="688"/>
                  <a:pt x="34531" y="658"/>
                </a:cubicBezTo>
                <a:cubicBezTo>
                  <a:pt x="29340" y="361"/>
                  <a:pt x="24149" y="242"/>
                  <a:pt x="18952" y="242"/>
                </a:cubicBezTo>
                <a:cubicBezTo>
                  <a:pt x="17950" y="242"/>
                  <a:pt x="16949" y="246"/>
                  <a:pt x="15946" y="255"/>
                </a:cubicBezTo>
                <a:cubicBezTo>
                  <a:pt x="15904" y="255"/>
                  <a:pt x="15862" y="255"/>
                  <a:pt x="15819" y="255"/>
                </a:cubicBezTo>
                <a:cubicBezTo>
                  <a:pt x="14168" y="255"/>
                  <a:pt x="12081" y="1"/>
                  <a:pt x="10042" y="1"/>
                </a:cubicBezTo>
                <a:close/>
              </a:path>
            </a:pathLst>
          </a:custGeom>
          <a:solidFill>
            <a:srgbClr val="AC9078">
              <a:alpha val="128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13"/>
          <p:cNvSpPr/>
          <p:nvPr/>
        </p:nvSpPr>
        <p:spPr>
          <a:xfrm rot="813319">
            <a:off x="-4299402" y="-4717523"/>
            <a:ext cx="6402109" cy="5689153"/>
          </a:xfrm>
          <a:custGeom>
            <a:avLst/>
            <a:gdLst/>
            <a:ahLst/>
            <a:cxnLst/>
            <a:rect l="l" t="t" r="r" b="b"/>
            <a:pathLst>
              <a:path w="31788" h="28248" extrusionOk="0">
                <a:moveTo>
                  <a:pt x="16729" y="0"/>
                </a:moveTo>
                <a:cubicBezTo>
                  <a:pt x="16601" y="0"/>
                  <a:pt x="16474" y="1"/>
                  <a:pt x="16346" y="2"/>
                </a:cubicBezTo>
                <a:cubicBezTo>
                  <a:pt x="16060" y="2"/>
                  <a:pt x="15764" y="5"/>
                  <a:pt x="15461" y="9"/>
                </a:cubicBezTo>
                <a:cubicBezTo>
                  <a:pt x="11690" y="44"/>
                  <a:pt x="7009" y="207"/>
                  <a:pt x="4237" y="2881"/>
                </a:cubicBezTo>
                <a:cubicBezTo>
                  <a:pt x="2392" y="4661"/>
                  <a:pt x="2135" y="8048"/>
                  <a:pt x="1618" y="10410"/>
                </a:cubicBezTo>
                <a:cubicBezTo>
                  <a:pt x="938" y="13517"/>
                  <a:pt x="381" y="16657"/>
                  <a:pt x="219" y="19839"/>
                </a:cubicBezTo>
                <a:cubicBezTo>
                  <a:pt x="1" y="24133"/>
                  <a:pt x="1988" y="26141"/>
                  <a:pt x="6130" y="26720"/>
                </a:cubicBezTo>
                <a:cubicBezTo>
                  <a:pt x="9755" y="27227"/>
                  <a:pt x="13382" y="27712"/>
                  <a:pt x="17036" y="27956"/>
                </a:cubicBezTo>
                <a:cubicBezTo>
                  <a:pt x="18561" y="28056"/>
                  <a:pt x="20165" y="28248"/>
                  <a:pt x="21749" y="28248"/>
                </a:cubicBezTo>
                <a:cubicBezTo>
                  <a:pt x="23047" y="28248"/>
                  <a:pt x="24332" y="28119"/>
                  <a:pt x="25547" y="27706"/>
                </a:cubicBezTo>
                <a:cubicBezTo>
                  <a:pt x="28287" y="26775"/>
                  <a:pt x="29435" y="24198"/>
                  <a:pt x="29933" y="21508"/>
                </a:cubicBezTo>
                <a:cubicBezTo>
                  <a:pt x="30554" y="18140"/>
                  <a:pt x="30847" y="14721"/>
                  <a:pt x="31348" y="11337"/>
                </a:cubicBezTo>
                <a:cubicBezTo>
                  <a:pt x="31787" y="8393"/>
                  <a:pt x="31569" y="5097"/>
                  <a:pt x="28963" y="3194"/>
                </a:cubicBezTo>
                <a:cubicBezTo>
                  <a:pt x="25477" y="645"/>
                  <a:pt x="20958" y="0"/>
                  <a:pt x="16729" y="0"/>
                </a:cubicBezTo>
                <a:close/>
              </a:path>
            </a:pathLst>
          </a:custGeom>
          <a:solidFill>
            <a:srgbClr val="887C62">
              <a:alpha val="67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13"/>
          <p:cNvSpPr/>
          <p:nvPr/>
        </p:nvSpPr>
        <p:spPr>
          <a:xfrm rot="9089871">
            <a:off x="7049951" y="1893780"/>
            <a:ext cx="7826200" cy="2877895"/>
          </a:xfrm>
          <a:custGeom>
            <a:avLst/>
            <a:gdLst/>
            <a:ahLst/>
            <a:cxnLst/>
            <a:rect l="l" t="t" r="r" b="b"/>
            <a:pathLst>
              <a:path w="76674" h="28195" fill="none" extrusionOk="0">
                <a:moveTo>
                  <a:pt x="76673" y="0"/>
                </a:moveTo>
                <a:cubicBezTo>
                  <a:pt x="76673" y="0"/>
                  <a:pt x="67374" y="14124"/>
                  <a:pt x="60786" y="16430"/>
                </a:cubicBezTo>
                <a:cubicBezTo>
                  <a:pt x="52981" y="19160"/>
                  <a:pt x="39856" y="7047"/>
                  <a:pt x="24779" y="17621"/>
                </a:cubicBezTo>
                <a:cubicBezTo>
                  <a:pt x="9706" y="28195"/>
                  <a:pt x="1302" y="23045"/>
                  <a:pt x="1" y="9868"/>
                </a:cubicBezTo>
              </a:path>
            </a:pathLst>
          </a:custGeom>
          <a:noFill/>
          <a:ln w="28575" cap="flat" cmpd="sng">
            <a:solidFill>
              <a:schemeClr val="accent3"/>
            </a:solidFill>
            <a:prstDash val="solid"/>
            <a:miter lim="32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13"/>
          <p:cNvSpPr/>
          <p:nvPr/>
        </p:nvSpPr>
        <p:spPr>
          <a:xfrm rot="-576017">
            <a:off x="-4825529" y="-672274"/>
            <a:ext cx="7826074" cy="2877848"/>
          </a:xfrm>
          <a:custGeom>
            <a:avLst/>
            <a:gdLst/>
            <a:ahLst/>
            <a:cxnLst/>
            <a:rect l="l" t="t" r="r" b="b"/>
            <a:pathLst>
              <a:path w="76674" h="28195" fill="none" extrusionOk="0">
                <a:moveTo>
                  <a:pt x="76673" y="0"/>
                </a:moveTo>
                <a:cubicBezTo>
                  <a:pt x="76673" y="0"/>
                  <a:pt x="67374" y="14124"/>
                  <a:pt x="60786" y="16430"/>
                </a:cubicBezTo>
                <a:cubicBezTo>
                  <a:pt x="52981" y="19160"/>
                  <a:pt x="39856" y="7047"/>
                  <a:pt x="24779" y="17621"/>
                </a:cubicBezTo>
                <a:cubicBezTo>
                  <a:pt x="9706" y="28195"/>
                  <a:pt x="1302" y="23045"/>
                  <a:pt x="1" y="9868"/>
                </a:cubicBezTo>
              </a:path>
            </a:pathLst>
          </a:custGeom>
          <a:noFill/>
          <a:ln w="28575" cap="flat" cmpd="sng">
            <a:solidFill>
              <a:schemeClr val="accent3"/>
            </a:solidFill>
            <a:prstDash val="solid"/>
            <a:miter lim="32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13"/>
          <p:cNvSpPr txBox="1">
            <a:spLocks noGrp="1"/>
          </p:cNvSpPr>
          <p:nvPr>
            <p:ph type="title"/>
          </p:nvPr>
        </p:nvSpPr>
        <p:spPr>
          <a:xfrm>
            <a:off x="732775" y="2632300"/>
            <a:ext cx="1836000" cy="837300"/>
          </a:xfrm>
          <a:prstGeom prst="rect">
            <a:avLst/>
          </a:prstGeom>
        </p:spPr>
        <p:txBody>
          <a:bodyPr spcFirstLastPara="1" wrap="square" lIns="91425" tIns="91425" rIns="91425" bIns="91425" anchor="b" anchorCtr="0">
            <a:noAutofit/>
          </a:bodyPr>
          <a:lstStyle>
            <a:lvl1pPr lvl="0" rtl="0">
              <a:spcBef>
                <a:spcPts val="0"/>
              </a:spcBef>
              <a:spcAft>
                <a:spcPts val="0"/>
              </a:spcAft>
              <a:buSzPts val="2500"/>
              <a:buNone/>
              <a:defRPr sz="2000">
                <a:latin typeface="Kulim Park"/>
                <a:ea typeface="Kulim Park"/>
                <a:cs typeface="Kulim Park"/>
                <a:sym typeface="Kulim Park"/>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13" name="Google Shape;113;p13"/>
          <p:cNvSpPr txBox="1">
            <a:spLocks noGrp="1"/>
          </p:cNvSpPr>
          <p:nvPr>
            <p:ph type="subTitle" idx="1"/>
          </p:nvPr>
        </p:nvSpPr>
        <p:spPr>
          <a:xfrm>
            <a:off x="732787" y="3511716"/>
            <a:ext cx="1836000" cy="8373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atin typeface="Manrope"/>
                <a:ea typeface="Manrope"/>
                <a:cs typeface="Manrope"/>
                <a:sym typeface="Manrope"/>
              </a:defRPr>
            </a:lvl1pPr>
            <a:lvl2pPr lvl="1" algn="ctr" rtl="0">
              <a:lnSpc>
                <a:spcPct val="100000"/>
              </a:lnSpc>
              <a:spcBef>
                <a:spcPts val="0"/>
              </a:spcBef>
              <a:spcAft>
                <a:spcPts val="0"/>
              </a:spcAft>
              <a:buSzPts val="1600"/>
              <a:buNone/>
              <a:defRPr/>
            </a:lvl2pPr>
            <a:lvl3pPr lvl="2" algn="ctr" rtl="0">
              <a:lnSpc>
                <a:spcPct val="100000"/>
              </a:lnSpc>
              <a:spcBef>
                <a:spcPts val="0"/>
              </a:spcBef>
              <a:spcAft>
                <a:spcPts val="0"/>
              </a:spcAft>
              <a:buSzPts val="1600"/>
              <a:buNone/>
              <a:defRPr/>
            </a:lvl3pPr>
            <a:lvl4pPr lvl="3" algn="ctr" rtl="0">
              <a:lnSpc>
                <a:spcPct val="100000"/>
              </a:lnSpc>
              <a:spcBef>
                <a:spcPts val="0"/>
              </a:spcBef>
              <a:spcAft>
                <a:spcPts val="0"/>
              </a:spcAft>
              <a:buSzPts val="1600"/>
              <a:buNone/>
              <a:defRPr/>
            </a:lvl4pPr>
            <a:lvl5pPr lvl="4" algn="ctr" rtl="0">
              <a:lnSpc>
                <a:spcPct val="100000"/>
              </a:lnSpc>
              <a:spcBef>
                <a:spcPts val="0"/>
              </a:spcBef>
              <a:spcAft>
                <a:spcPts val="0"/>
              </a:spcAft>
              <a:buSzPts val="1600"/>
              <a:buNone/>
              <a:defRPr/>
            </a:lvl5pPr>
            <a:lvl6pPr lvl="5" algn="ctr" rtl="0">
              <a:lnSpc>
                <a:spcPct val="100000"/>
              </a:lnSpc>
              <a:spcBef>
                <a:spcPts val="0"/>
              </a:spcBef>
              <a:spcAft>
                <a:spcPts val="0"/>
              </a:spcAft>
              <a:buSzPts val="1600"/>
              <a:buNone/>
              <a:defRPr/>
            </a:lvl6pPr>
            <a:lvl7pPr lvl="6" algn="ctr" rtl="0">
              <a:lnSpc>
                <a:spcPct val="100000"/>
              </a:lnSpc>
              <a:spcBef>
                <a:spcPts val="0"/>
              </a:spcBef>
              <a:spcAft>
                <a:spcPts val="0"/>
              </a:spcAft>
              <a:buSzPts val="1600"/>
              <a:buNone/>
              <a:defRPr/>
            </a:lvl7pPr>
            <a:lvl8pPr lvl="7" algn="ctr" rtl="0">
              <a:lnSpc>
                <a:spcPct val="100000"/>
              </a:lnSpc>
              <a:spcBef>
                <a:spcPts val="0"/>
              </a:spcBef>
              <a:spcAft>
                <a:spcPts val="0"/>
              </a:spcAft>
              <a:buSzPts val="1600"/>
              <a:buNone/>
              <a:defRPr/>
            </a:lvl8pPr>
            <a:lvl9pPr lvl="8" algn="ctr" rtl="0">
              <a:lnSpc>
                <a:spcPct val="100000"/>
              </a:lnSpc>
              <a:spcBef>
                <a:spcPts val="0"/>
              </a:spcBef>
              <a:spcAft>
                <a:spcPts val="0"/>
              </a:spcAft>
              <a:buSzPts val="1600"/>
              <a:buNone/>
              <a:defRPr/>
            </a:lvl9pPr>
          </a:lstStyle>
          <a:p>
            <a:endParaRPr/>
          </a:p>
        </p:txBody>
      </p:sp>
      <p:sp>
        <p:nvSpPr>
          <p:cNvPr id="114" name="Google Shape;114;p13"/>
          <p:cNvSpPr txBox="1">
            <a:spLocks noGrp="1"/>
          </p:cNvSpPr>
          <p:nvPr>
            <p:ph type="title" idx="2" hasCustomPrompt="1"/>
          </p:nvPr>
        </p:nvSpPr>
        <p:spPr>
          <a:xfrm>
            <a:off x="732776" y="1811839"/>
            <a:ext cx="1836000" cy="447600"/>
          </a:xfrm>
          <a:prstGeom prst="rect">
            <a:avLst/>
          </a:prstGeom>
          <a:noFill/>
        </p:spPr>
        <p:txBody>
          <a:bodyPr spcFirstLastPara="1" wrap="square" lIns="91425" tIns="91425" rIns="91425" bIns="91425" anchor="ctr" anchorCtr="0">
            <a:noAutofit/>
          </a:bodyPr>
          <a:lstStyle>
            <a:lvl1pPr lvl="0" rtl="0">
              <a:spcBef>
                <a:spcPts val="0"/>
              </a:spcBef>
              <a:spcAft>
                <a:spcPts val="0"/>
              </a:spcAft>
              <a:buSzPts val="3000"/>
              <a:buNone/>
              <a:defRPr sz="3600">
                <a:solidFill>
                  <a:schemeClr val="lt1"/>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115" name="Google Shape;115;p13"/>
          <p:cNvSpPr txBox="1">
            <a:spLocks noGrp="1"/>
          </p:cNvSpPr>
          <p:nvPr>
            <p:ph type="title" idx="3"/>
          </p:nvPr>
        </p:nvSpPr>
        <p:spPr>
          <a:xfrm>
            <a:off x="719925" y="437700"/>
            <a:ext cx="7704000" cy="657900"/>
          </a:xfrm>
          <a:prstGeom prst="rect">
            <a:avLst/>
          </a:prstGeom>
          <a:noFill/>
          <a:ln>
            <a:noFill/>
          </a:ln>
        </p:spPr>
        <p:txBody>
          <a:bodyPr spcFirstLastPara="1" wrap="square" lIns="91425" tIns="91425" rIns="91425" bIns="91425" anchor="ctr" anchorCtr="0">
            <a:noAutofit/>
          </a:bodyPr>
          <a:lstStyle>
            <a:lvl1pPr lvl="0" rtl="0">
              <a:spcBef>
                <a:spcPts val="0"/>
              </a:spcBef>
              <a:spcAft>
                <a:spcPts val="0"/>
              </a:spcAft>
              <a:buSzPts val="2800"/>
              <a:buNone/>
              <a:defRPr sz="3000">
                <a:latin typeface="Kulim Park"/>
                <a:ea typeface="Kulim Park"/>
                <a:cs typeface="Kulim Park"/>
                <a:sym typeface="Kulim Park"/>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116" name="Google Shape;116;p13"/>
          <p:cNvSpPr txBox="1">
            <a:spLocks noGrp="1"/>
          </p:cNvSpPr>
          <p:nvPr>
            <p:ph type="title" idx="4"/>
          </p:nvPr>
        </p:nvSpPr>
        <p:spPr>
          <a:xfrm>
            <a:off x="2680250" y="2632300"/>
            <a:ext cx="1836000" cy="837300"/>
          </a:xfrm>
          <a:prstGeom prst="rect">
            <a:avLst/>
          </a:prstGeom>
        </p:spPr>
        <p:txBody>
          <a:bodyPr spcFirstLastPara="1" wrap="square" lIns="91425" tIns="91425" rIns="91425" bIns="91425" anchor="b" anchorCtr="0">
            <a:noAutofit/>
          </a:bodyPr>
          <a:lstStyle>
            <a:lvl1pPr lvl="0" rtl="0">
              <a:spcBef>
                <a:spcPts val="0"/>
              </a:spcBef>
              <a:spcAft>
                <a:spcPts val="0"/>
              </a:spcAft>
              <a:buSzPts val="2500"/>
              <a:buNone/>
              <a:defRPr sz="2000">
                <a:latin typeface="Kulim Park"/>
                <a:ea typeface="Kulim Park"/>
                <a:cs typeface="Kulim Park"/>
                <a:sym typeface="Kulim Park"/>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17" name="Google Shape;117;p13"/>
          <p:cNvSpPr txBox="1">
            <a:spLocks noGrp="1"/>
          </p:cNvSpPr>
          <p:nvPr>
            <p:ph type="subTitle" idx="5"/>
          </p:nvPr>
        </p:nvSpPr>
        <p:spPr>
          <a:xfrm>
            <a:off x="2680262" y="3511716"/>
            <a:ext cx="1836000" cy="8373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atin typeface="Manrope"/>
                <a:ea typeface="Manrope"/>
                <a:cs typeface="Manrope"/>
                <a:sym typeface="Manrope"/>
              </a:defRPr>
            </a:lvl1pPr>
            <a:lvl2pPr lvl="1" algn="ctr" rtl="0">
              <a:lnSpc>
                <a:spcPct val="100000"/>
              </a:lnSpc>
              <a:spcBef>
                <a:spcPts val="0"/>
              </a:spcBef>
              <a:spcAft>
                <a:spcPts val="0"/>
              </a:spcAft>
              <a:buSzPts val="1600"/>
              <a:buNone/>
              <a:defRPr/>
            </a:lvl2pPr>
            <a:lvl3pPr lvl="2" algn="ctr" rtl="0">
              <a:lnSpc>
                <a:spcPct val="100000"/>
              </a:lnSpc>
              <a:spcBef>
                <a:spcPts val="0"/>
              </a:spcBef>
              <a:spcAft>
                <a:spcPts val="0"/>
              </a:spcAft>
              <a:buSzPts val="1600"/>
              <a:buNone/>
              <a:defRPr/>
            </a:lvl3pPr>
            <a:lvl4pPr lvl="3" algn="ctr" rtl="0">
              <a:lnSpc>
                <a:spcPct val="100000"/>
              </a:lnSpc>
              <a:spcBef>
                <a:spcPts val="0"/>
              </a:spcBef>
              <a:spcAft>
                <a:spcPts val="0"/>
              </a:spcAft>
              <a:buSzPts val="1600"/>
              <a:buNone/>
              <a:defRPr/>
            </a:lvl4pPr>
            <a:lvl5pPr lvl="4" algn="ctr" rtl="0">
              <a:lnSpc>
                <a:spcPct val="100000"/>
              </a:lnSpc>
              <a:spcBef>
                <a:spcPts val="0"/>
              </a:spcBef>
              <a:spcAft>
                <a:spcPts val="0"/>
              </a:spcAft>
              <a:buSzPts val="1600"/>
              <a:buNone/>
              <a:defRPr/>
            </a:lvl5pPr>
            <a:lvl6pPr lvl="5" algn="ctr" rtl="0">
              <a:lnSpc>
                <a:spcPct val="100000"/>
              </a:lnSpc>
              <a:spcBef>
                <a:spcPts val="0"/>
              </a:spcBef>
              <a:spcAft>
                <a:spcPts val="0"/>
              </a:spcAft>
              <a:buSzPts val="1600"/>
              <a:buNone/>
              <a:defRPr/>
            </a:lvl6pPr>
            <a:lvl7pPr lvl="6" algn="ctr" rtl="0">
              <a:lnSpc>
                <a:spcPct val="100000"/>
              </a:lnSpc>
              <a:spcBef>
                <a:spcPts val="0"/>
              </a:spcBef>
              <a:spcAft>
                <a:spcPts val="0"/>
              </a:spcAft>
              <a:buSzPts val="1600"/>
              <a:buNone/>
              <a:defRPr/>
            </a:lvl7pPr>
            <a:lvl8pPr lvl="7" algn="ctr" rtl="0">
              <a:lnSpc>
                <a:spcPct val="100000"/>
              </a:lnSpc>
              <a:spcBef>
                <a:spcPts val="0"/>
              </a:spcBef>
              <a:spcAft>
                <a:spcPts val="0"/>
              </a:spcAft>
              <a:buSzPts val="1600"/>
              <a:buNone/>
              <a:defRPr/>
            </a:lvl8pPr>
            <a:lvl9pPr lvl="8" algn="ctr" rtl="0">
              <a:lnSpc>
                <a:spcPct val="100000"/>
              </a:lnSpc>
              <a:spcBef>
                <a:spcPts val="0"/>
              </a:spcBef>
              <a:spcAft>
                <a:spcPts val="0"/>
              </a:spcAft>
              <a:buSzPts val="1600"/>
              <a:buNone/>
              <a:defRPr/>
            </a:lvl9pPr>
          </a:lstStyle>
          <a:p>
            <a:endParaRPr/>
          </a:p>
        </p:txBody>
      </p:sp>
      <p:sp>
        <p:nvSpPr>
          <p:cNvPr id="118" name="Google Shape;118;p13"/>
          <p:cNvSpPr txBox="1">
            <a:spLocks noGrp="1"/>
          </p:cNvSpPr>
          <p:nvPr>
            <p:ph type="title" idx="6"/>
          </p:nvPr>
        </p:nvSpPr>
        <p:spPr>
          <a:xfrm>
            <a:off x="4627725" y="2632300"/>
            <a:ext cx="1836000" cy="837300"/>
          </a:xfrm>
          <a:prstGeom prst="rect">
            <a:avLst/>
          </a:prstGeom>
        </p:spPr>
        <p:txBody>
          <a:bodyPr spcFirstLastPara="1" wrap="square" lIns="91425" tIns="91425" rIns="91425" bIns="91425" anchor="b" anchorCtr="0">
            <a:noAutofit/>
          </a:bodyPr>
          <a:lstStyle>
            <a:lvl1pPr lvl="0" rtl="0">
              <a:spcBef>
                <a:spcPts val="0"/>
              </a:spcBef>
              <a:spcAft>
                <a:spcPts val="0"/>
              </a:spcAft>
              <a:buSzPts val="2500"/>
              <a:buNone/>
              <a:defRPr sz="2000">
                <a:latin typeface="Kulim Park"/>
                <a:ea typeface="Kulim Park"/>
                <a:cs typeface="Kulim Park"/>
                <a:sym typeface="Kulim Park"/>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19" name="Google Shape;119;p13"/>
          <p:cNvSpPr txBox="1">
            <a:spLocks noGrp="1"/>
          </p:cNvSpPr>
          <p:nvPr>
            <p:ph type="subTitle" idx="7"/>
          </p:nvPr>
        </p:nvSpPr>
        <p:spPr>
          <a:xfrm>
            <a:off x="4627737" y="3511716"/>
            <a:ext cx="1836000" cy="8373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atin typeface="Manrope"/>
                <a:ea typeface="Manrope"/>
                <a:cs typeface="Manrope"/>
                <a:sym typeface="Manrope"/>
              </a:defRPr>
            </a:lvl1pPr>
            <a:lvl2pPr lvl="1" algn="ctr" rtl="0">
              <a:lnSpc>
                <a:spcPct val="100000"/>
              </a:lnSpc>
              <a:spcBef>
                <a:spcPts val="0"/>
              </a:spcBef>
              <a:spcAft>
                <a:spcPts val="0"/>
              </a:spcAft>
              <a:buSzPts val="1600"/>
              <a:buNone/>
              <a:defRPr/>
            </a:lvl2pPr>
            <a:lvl3pPr lvl="2" algn="ctr" rtl="0">
              <a:lnSpc>
                <a:spcPct val="100000"/>
              </a:lnSpc>
              <a:spcBef>
                <a:spcPts val="0"/>
              </a:spcBef>
              <a:spcAft>
                <a:spcPts val="0"/>
              </a:spcAft>
              <a:buSzPts val="1600"/>
              <a:buNone/>
              <a:defRPr/>
            </a:lvl3pPr>
            <a:lvl4pPr lvl="3" algn="ctr" rtl="0">
              <a:lnSpc>
                <a:spcPct val="100000"/>
              </a:lnSpc>
              <a:spcBef>
                <a:spcPts val="0"/>
              </a:spcBef>
              <a:spcAft>
                <a:spcPts val="0"/>
              </a:spcAft>
              <a:buSzPts val="1600"/>
              <a:buNone/>
              <a:defRPr/>
            </a:lvl4pPr>
            <a:lvl5pPr lvl="4" algn="ctr" rtl="0">
              <a:lnSpc>
                <a:spcPct val="100000"/>
              </a:lnSpc>
              <a:spcBef>
                <a:spcPts val="0"/>
              </a:spcBef>
              <a:spcAft>
                <a:spcPts val="0"/>
              </a:spcAft>
              <a:buSzPts val="1600"/>
              <a:buNone/>
              <a:defRPr/>
            </a:lvl5pPr>
            <a:lvl6pPr lvl="5" algn="ctr" rtl="0">
              <a:lnSpc>
                <a:spcPct val="100000"/>
              </a:lnSpc>
              <a:spcBef>
                <a:spcPts val="0"/>
              </a:spcBef>
              <a:spcAft>
                <a:spcPts val="0"/>
              </a:spcAft>
              <a:buSzPts val="1600"/>
              <a:buNone/>
              <a:defRPr/>
            </a:lvl6pPr>
            <a:lvl7pPr lvl="6" algn="ctr" rtl="0">
              <a:lnSpc>
                <a:spcPct val="100000"/>
              </a:lnSpc>
              <a:spcBef>
                <a:spcPts val="0"/>
              </a:spcBef>
              <a:spcAft>
                <a:spcPts val="0"/>
              </a:spcAft>
              <a:buSzPts val="1600"/>
              <a:buNone/>
              <a:defRPr/>
            </a:lvl7pPr>
            <a:lvl8pPr lvl="7" algn="ctr" rtl="0">
              <a:lnSpc>
                <a:spcPct val="100000"/>
              </a:lnSpc>
              <a:spcBef>
                <a:spcPts val="0"/>
              </a:spcBef>
              <a:spcAft>
                <a:spcPts val="0"/>
              </a:spcAft>
              <a:buSzPts val="1600"/>
              <a:buNone/>
              <a:defRPr/>
            </a:lvl8pPr>
            <a:lvl9pPr lvl="8" algn="ctr" rtl="0">
              <a:lnSpc>
                <a:spcPct val="100000"/>
              </a:lnSpc>
              <a:spcBef>
                <a:spcPts val="0"/>
              </a:spcBef>
              <a:spcAft>
                <a:spcPts val="0"/>
              </a:spcAft>
              <a:buSzPts val="1600"/>
              <a:buNone/>
              <a:defRPr/>
            </a:lvl9pPr>
          </a:lstStyle>
          <a:p>
            <a:endParaRPr/>
          </a:p>
        </p:txBody>
      </p:sp>
      <p:sp>
        <p:nvSpPr>
          <p:cNvPr id="120" name="Google Shape;120;p13"/>
          <p:cNvSpPr txBox="1">
            <a:spLocks noGrp="1"/>
          </p:cNvSpPr>
          <p:nvPr>
            <p:ph type="title" idx="8"/>
          </p:nvPr>
        </p:nvSpPr>
        <p:spPr>
          <a:xfrm>
            <a:off x="6575200" y="2632300"/>
            <a:ext cx="1836000" cy="837300"/>
          </a:xfrm>
          <a:prstGeom prst="rect">
            <a:avLst/>
          </a:prstGeom>
        </p:spPr>
        <p:txBody>
          <a:bodyPr spcFirstLastPara="1" wrap="square" lIns="91425" tIns="91425" rIns="91425" bIns="91425" anchor="b" anchorCtr="0">
            <a:noAutofit/>
          </a:bodyPr>
          <a:lstStyle>
            <a:lvl1pPr lvl="0" rtl="0">
              <a:spcBef>
                <a:spcPts val="0"/>
              </a:spcBef>
              <a:spcAft>
                <a:spcPts val="0"/>
              </a:spcAft>
              <a:buSzPts val="2500"/>
              <a:buNone/>
              <a:defRPr sz="2000">
                <a:latin typeface="Kulim Park"/>
                <a:ea typeface="Kulim Park"/>
                <a:cs typeface="Kulim Park"/>
                <a:sym typeface="Kulim Park"/>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21" name="Google Shape;121;p13"/>
          <p:cNvSpPr txBox="1">
            <a:spLocks noGrp="1"/>
          </p:cNvSpPr>
          <p:nvPr>
            <p:ph type="subTitle" idx="9"/>
          </p:nvPr>
        </p:nvSpPr>
        <p:spPr>
          <a:xfrm>
            <a:off x="6575212" y="3511716"/>
            <a:ext cx="1836000" cy="8373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atin typeface="Manrope"/>
                <a:ea typeface="Manrope"/>
                <a:cs typeface="Manrope"/>
                <a:sym typeface="Manrope"/>
              </a:defRPr>
            </a:lvl1pPr>
            <a:lvl2pPr lvl="1" algn="ctr" rtl="0">
              <a:lnSpc>
                <a:spcPct val="100000"/>
              </a:lnSpc>
              <a:spcBef>
                <a:spcPts val="0"/>
              </a:spcBef>
              <a:spcAft>
                <a:spcPts val="0"/>
              </a:spcAft>
              <a:buSzPts val="1600"/>
              <a:buNone/>
              <a:defRPr/>
            </a:lvl2pPr>
            <a:lvl3pPr lvl="2" algn="ctr" rtl="0">
              <a:lnSpc>
                <a:spcPct val="100000"/>
              </a:lnSpc>
              <a:spcBef>
                <a:spcPts val="0"/>
              </a:spcBef>
              <a:spcAft>
                <a:spcPts val="0"/>
              </a:spcAft>
              <a:buSzPts val="1600"/>
              <a:buNone/>
              <a:defRPr/>
            </a:lvl3pPr>
            <a:lvl4pPr lvl="3" algn="ctr" rtl="0">
              <a:lnSpc>
                <a:spcPct val="100000"/>
              </a:lnSpc>
              <a:spcBef>
                <a:spcPts val="0"/>
              </a:spcBef>
              <a:spcAft>
                <a:spcPts val="0"/>
              </a:spcAft>
              <a:buSzPts val="1600"/>
              <a:buNone/>
              <a:defRPr/>
            </a:lvl4pPr>
            <a:lvl5pPr lvl="4" algn="ctr" rtl="0">
              <a:lnSpc>
                <a:spcPct val="100000"/>
              </a:lnSpc>
              <a:spcBef>
                <a:spcPts val="0"/>
              </a:spcBef>
              <a:spcAft>
                <a:spcPts val="0"/>
              </a:spcAft>
              <a:buSzPts val="1600"/>
              <a:buNone/>
              <a:defRPr/>
            </a:lvl5pPr>
            <a:lvl6pPr lvl="5" algn="ctr" rtl="0">
              <a:lnSpc>
                <a:spcPct val="100000"/>
              </a:lnSpc>
              <a:spcBef>
                <a:spcPts val="0"/>
              </a:spcBef>
              <a:spcAft>
                <a:spcPts val="0"/>
              </a:spcAft>
              <a:buSzPts val="1600"/>
              <a:buNone/>
              <a:defRPr/>
            </a:lvl6pPr>
            <a:lvl7pPr lvl="6" algn="ctr" rtl="0">
              <a:lnSpc>
                <a:spcPct val="100000"/>
              </a:lnSpc>
              <a:spcBef>
                <a:spcPts val="0"/>
              </a:spcBef>
              <a:spcAft>
                <a:spcPts val="0"/>
              </a:spcAft>
              <a:buSzPts val="1600"/>
              <a:buNone/>
              <a:defRPr/>
            </a:lvl7pPr>
            <a:lvl8pPr lvl="7" algn="ctr" rtl="0">
              <a:lnSpc>
                <a:spcPct val="100000"/>
              </a:lnSpc>
              <a:spcBef>
                <a:spcPts val="0"/>
              </a:spcBef>
              <a:spcAft>
                <a:spcPts val="0"/>
              </a:spcAft>
              <a:buSzPts val="1600"/>
              <a:buNone/>
              <a:defRPr/>
            </a:lvl8pPr>
            <a:lvl9pPr lvl="8" algn="ctr" rtl="0">
              <a:lnSpc>
                <a:spcPct val="100000"/>
              </a:lnSpc>
              <a:spcBef>
                <a:spcPts val="0"/>
              </a:spcBef>
              <a:spcAft>
                <a:spcPts val="0"/>
              </a:spcAft>
              <a:buSzPts val="1600"/>
              <a:buNone/>
              <a:defRPr/>
            </a:lvl9pPr>
          </a:lstStyle>
          <a:p>
            <a:endParaRPr/>
          </a:p>
        </p:txBody>
      </p:sp>
      <p:sp>
        <p:nvSpPr>
          <p:cNvPr id="122" name="Google Shape;122;p13"/>
          <p:cNvSpPr txBox="1">
            <a:spLocks noGrp="1"/>
          </p:cNvSpPr>
          <p:nvPr>
            <p:ph type="title" idx="13" hasCustomPrompt="1"/>
          </p:nvPr>
        </p:nvSpPr>
        <p:spPr>
          <a:xfrm>
            <a:off x="2680246" y="1811839"/>
            <a:ext cx="1836000" cy="447600"/>
          </a:xfrm>
          <a:prstGeom prst="rect">
            <a:avLst/>
          </a:prstGeom>
          <a:noFill/>
        </p:spPr>
        <p:txBody>
          <a:bodyPr spcFirstLastPara="1" wrap="square" lIns="91425" tIns="91425" rIns="91425" bIns="91425" anchor="ctr" anchorCtr="0">
            <a:noAutofit/>
          </a:bodyPr>
          <a:lstStyle>
            <a:lvl1pPr lvl="0" rtl="0">
              <a:spcBef>
                <a:spcPts val="0"/>
              </a:spcBef>
              <a:spcAft>
                <a:spcPts val="0"/>
              </a:spcAft>
              <a:buSzPts val="3000"/>
              <a:buNone/>
              <a:defRPr sz="3600">
                <a:solidFill>
                  <a:schemeClr val="lt1"/>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123" name="Google Shape;123;p13"/>
          <p:cNvSpPr txBox="1">
            <a:spLocks noGrp="1"/>
          </p:cNvSpPr>
          <p:nvPr>
            <p:ph type="title" idx="14" hasCustomPrompt="1"/>
          </p:nvPr>
        </p:nvSpPr>
        <p:spPr>
          <a:xfrm>
            <a:off x="4627721" y="1811839"/>
            <a:ext cx="1836000" cy="447600"/>
          </a:xfrm>
          <a:prstGeom prst="rect">
            <a:avLst/>
          </a:prstGeom>
          <a:noFill/>
        </p:spPr>
        <p:txBody>
          <a:bodyPr spcFirstLastPara="1" wrap="square" lIns="91425" tIns="91425" rIns="91425" bIns="91425" anchor="ctr" anchorCtr="0">
            <a:noAutofit/>
          </a:bodyPr>
          <a:lstStyle>
            <a:lvl1pPr lvl="0" rtl="0">
              <a:spcBef>
                <a:spcPts val="0"/>
              </a:spcBef>
              <a:spcAft>
                <a:spcPts val="0"/>
              </a:spcAft>
              <a:buSzPts val="3000"/>
              <a:buNone/>
              <a:defRPr sz="3600">
                <a:solidFill>
                  <a:schemeClr val="lt1"/>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124" name="Google Shape;124;p13"/>
          <p:cNvSpPr txBox="1">
            <a:spLocks noGrp="1"/>
          </p:cNvSpPr>
          <p:nvPr>
            <p:ph type="title" idx="15" hasCustomPrompt="1"/>
          </p:nvPr>
        </p:nvSpPr>
        <p:spPr>
          <a:xfrm>
            <a:off x="6575196" y="1811839"/>
            <a:ext cx="1836000" cy="447600"/>
          </a:xfrm>
          <a:prstGeom prst="rect">
            <a:avLst/>
          </a:prstGeom>
          <a:noFill/>
        </p:spPr>
        <p:txBody>
          <a:bodyPr spcFirstLastPara="1" wrap="square" lIns="91425" tIns="91425" rIns="91425" bIns="91425" anchor="ctr" anchorCtr="0">
            <a:noAutofit/>
          </a:bodyPr>
          <a:lstStyle>
            <a:lvl1pPr lvl="0" rtl="0">
              <a:spcBef>
                <a:spcPts val="0"/>
              </a:spcBef>
              <a:spcAft>
                <a:spcPts val="0"/>
              </a:spcAft>
              <a:buSzPts val="3000"/>
              <a:buNone/>
              <a:defRPr sz="3600">
                <a:solidFill>
                  <a:schemeClr val="lt1"/>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ackground">
  <p:cSld name="CUSTOM_9">
    <p:spTree>
      <p:nvGrpSpPr>
        <p:cNvPr id="1" name="Shape 299"/>
        <p:cNvGrpSpPr/>
        <p:nvPr/>
      </p:nvGrpSpPr>
      <p:grpSpPr>
        <a:xfrm>
          <a:off x="0" y="0"/>
          <a:ext cx="0" cy="0"/>
          <a:chOff x="0" y="0"/>
          <a:chExt cx="0" cy="0"/>
        </a:xfrm>
      </p:grpSpPr>
      <p:sp>
        <p:nvSpPr>
          <p:cNvPr id="300" name="Google Shape;300;p29"/>
          <p:cNvSpPr/>
          <p:nvPr/>
        </p:nvSpPr>
        <p:spPr>
          <a:xfrm rot="-10285629">
            <a:off x="4140874" y="-2015123"/>
            <a:ext cx="9471588" cy="6049060"/>
          </a:xfrm>
          <a:custGeom>
            <a:avLst/>
            <a:gdLst/>
            <a:ahLst/>
            <a:cxnLst/>
            <a:rect l="l" t="t" r="r" b="b"/>
            <a:pathLst>
              <a:path w="87791" h="56068" extrusionOk="0">
                <a:moveTo>
                  <a:pt x="55192" y="1"/>
                </a:moveTo>
                <a:cubicBezTo>
                  <a:pt x="51710" y="1"/>
                  <a:pt x="48020" y="921"/>
                  <a:pt x="44301" y="3305"/>
                </a:cubicBezTo>
                <a:cubicBezTo>
                  <a:pt x="27981" y="13772"/>
                  <a:pt x="23752" y="23750"/>
                  <a:pt x="23752" y="23750"/>
                </a:cubicBezTo>
                <a:cubicBezTo>
                  <a:pt x="23752" y="23750"/>
                  <a:pt x="23199" y="30455"/>
                  <a:pt x="15945" y="30455"/>
                </a:cubicBezTo>
                <a:cubicBezTo>
                  <a:pt x="15648" y="30455"/>
                  <a:pt x="15339" y="30443"/>
                  <a:pt x="15019" y="30420"/>
                </a:cubicBezTo>
                <a:cubicBezTo>
                  <a:pt x="13947" y="30341"/>
                  <a:pt x="12915" y="30303"/>
                  <a:pt x="11930" y="30303"/>
                </a:cubicBezTo>
                <a:cubicBezTo>
                  <a:pt x="5447" y="30303"/>
                  <a:pt x="1013" y="31926"/>
                  <a:pt x="541" y="33999"/>
                </a:cubicBezTo>
                <a:cubicBezTo>
                  <a:pt x="1" y="36384"/>
                  <a:pt x="5151" y="43216"/>
                  <a:pt x="11333" y="45926"/>
                </a:cubicBezTo>
                <a:cubicBezTo>
                  <a:pt x="16519" y="48202"/>
                  <a:pt x="23841" y="53453"/>
                  <a:pt x="30900" y="53453"/>
                </a:cubicBezTo>
                <a:cubicBezTo>
                  <a:pt x="32256" y="53453"/>
                  <a:pt x="33602" y="53259"/>
                  <a:pt x="34921" y="52814"/>
                </a:cubicBezTo>
                <a:cubicBezTo>
                  <a:pt x="43110" y="50048"/>
                  <a:pt x="85188" y="56067"/>
                  <a:pt x="86489" y="38010"/>
                </a:cubicBezTo>
                <a:cubicBezTo>
                  <a:pt x="87791" y="19953"/>
                  <a:pt x="76403" y="10573"/>
                  <a:pt x="76403" y="10573"/>
                </a:cubicBezTo>
                <a:cubicBezTo>
                  <a:pt x="76403" y="10573"/>
                  <a:pt x="66995" y="1"/>
                  <a:pt x="55192" y="1"/>
                </a:cubicBezTo>
                <a:close/>
              </a:path>
            </a:pathLst>
          </a:custGeom>
          <a:solidFill>
            <a:srgbClr val="E7E2D6">
              <a:alpha val="46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 name="Google Shape;301;p29"/>
          <p:cNvSpPr/>
          <p:nvPr/>
        </p:nvSpPr>
        <p:spPr>
          <a:xfrm flipH="1">
            <a:off x="6818628" y="2586663"/>
            <a:ext cx="5766771" cy="3682967"/>
          </a:xfrm>
          <a:custGeom>
            <a:avLst/>
            <a:gdLst/>
            <a:ahLst/>
            <a:cxnLst/>
            <a:rect l="l" t="t" r="r" b="b"/>
            <a:pathLst>
              <a:path w="87791" h="56068" extrusionOk="0">
                <a:moveTo>
                  <a:pt x="55192" y="1"/>
                </a:moveTo>
                <a:cubicBezTo>
                  <a:pt x="51710" y="1"/>
                  <a:pt x="48020" y="921"/>
                  <a:pt x="44301" y="3305"/>
                </a:cubicBezTo>
                <a:cubicBezTo>
                  <a:pt x="27981" y="13772"/>
                  <a:pt x="23752" y="23750"/>
                  <a:pt x="23752" y="23750"/>
                </a:cubicBezTo>
                <a:cubicBezTo>
                  <a:pt x="23752" y="23750"/>
                  <a:pt x="23199" y="30455"/>
                  <a:pt x="15945" y="30455"/>
                </a:cubicBezTo>
                <a:cubicBezTo>
                  <a:pt x="15648" y="30455"/>
                  <a:pt x="15339" y="30443"/>
                  <a:pt x="15019" y="30420"/>
                </a:cubicBezTo>
                <a:cubicBezTo>
                  <a:pt x="13947" y="30341"/>
                  <a:pt x="12915" y="30303"/>
                  <a:pt x="11930" y="30303"/>
                </a:cubicBezTo>
                <a:cubicBezTo>
                  <a:pt x="5447" y="30303"/>
                  <a:pt x="1013" y="31926"/>
                  <a:pt x="541" y="33999"/>
                </a:cubicBezTo>
                <a:cubicBezTo>
                  <a:pt x="1" y="36384"/>
                  <a:pt x="5151" y="43216"/>
                  <a:pt x="11333" y="45926"/>
                </a:cubicBezTo>
                <a:cubicBezTo>
                  <a:pt x="16519" y="48202"/>
                  <a:pt x="23841" y="53453"/>
                  <a:pt x="30900" y="53453"/>
                </a:cubicBezTo>
                <a:cubicBezTo>
                  <a:pt x="32256" y="53453"/>
                  <a:pt x="33602" y="53259"/>
                  <a:pt x="34921" y="52814"/>
                </a:cubicBezTo>
                <a:cubicBezTo>
                  <a:pt x="43110" y="50048"/>
                  <a:pt x="85188" y="56067"/>
                  <a:pt x="86489" y="38010"/>
                </a:cubicBezTo>
                <a:cubicBezTo>
                  <a:pt x="87791" y="19953"/>
                  <a:pt x="76403" y="10573"/>
                  <a:pt x="76403" y="10573"/>
                </a:cubicBezTo>
                <a:cubicBezTo>
                  <a:pt x="76403" y="10573"/>
                  <a:pt x="66995" y="1"/>
                  <a:pt x="55192" y="1"/>
                </a:cubicBezTo>
                <a:close/>
              </a:path>
            </a:pathLst>
          </a:custGeom>
          <a:solidFill>
            <a:srgbClr val="887C62">
              <a:alpha val="128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 name="Google Shape;302;p29"/>
          <p:cNvSpPr/>
          <p:nvPr/>
        </p:nvSpPr>
        <p:spPr>
          <a:xfrm rot="9748587" flipH="1">
            <a:off x="5601527" y="2021265"/>
            <a:ext cx="8200944" cy="3015698"/>
          </a:xfrm>
          <a:custGeom>
            <a:avLst/>
            <a:gdLst/>
            <a:ahLst/>
            <a:cxnLst/>
            <a:rect l="l" t="t" r="r" b="b"/>
            <a:pathLst>
              <a:path w="76674" h="28195" fill="none" extrusionOk="0">
                <a:moveTo>
                  <a:pt x="76673" y="0"/>
                </a:moveTo>
                <a:cubicBezTo>
                  <a:pt x="76673" y="0"/>
                  <a:pt x="67374" y="14124"/>
                  <a:pt x="60786" y="16430"/>
                </a:cubicBezTo>
                <a:cubicBezTo>
                  <a:pt x="52981" y="19160"/>
                  <a:pt x="39856" y="7047"/>
                  <a:pt x="24779" y="17621"/>
                </a:cubicBezTo>
                <a:cubicBezTo>
                  <a:pt x="9706" y="28195"/>
                  <a:pt x="1302" y="23045"/>
                  <a:pt x="1" y="9868"/>
                </a:cubicBezTo>
              </a:path>
            </a:pathLst>
          </a:custGeom>
          <a:noFill/>
          <a:ln w="28575" cap="flat" cmpd="sng">
            <a:solidFill>
              <a:schemeClr val="accent3"/>
            </a:solidFill>
            <a:prstDash val="solid"/>
            <a:miter lim="32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 name="Google Shape;303;p29"/>
          <p:cNvSpPr/>
          <p:nvPr/>
        </p:nvSpPr>
        <p:spPr>
          <a:xfrm rot="4102346" flipH="1">
            <a:off x="-2270967" y="3805847"/>
            <a:ext cx="9416338" cy="6013774"/>
          </a:xfrm>
          <a:custGeom>
            <a:avLst/>
            <a:gdLst/>
            <a:ahLst/>
            <a:cxnLst/>
            <a:rect l="l" t="t" r="r" b="b"/>
            <a:pathLst>
              <a:path w="87791" h="56068" extrusionOk="0">
                <a:moveTo>
                  <a:pt x="55192" y="1"/>
                </a:moveTo>
                <a:cubicBezTo>
                  <a:pt x="51710" y="1"/>
                  <a:pt x="48020" y="921"/>
                  <a:pt x="44301" y="3305"/>
                </a:cubicBezTo>
                <a:cubicBezTo>
                  <a:pt x="27981" y="13772"/>
                  <a:pt x="23752" y="23750"/>
                  <a:pt x="23752" y="23750"/>
                </a:cubicBezTo>
                <a:cubicBezTo>
                  <a:pt x="23752" y="23750"/>
                  <a:pt x="23199" y="30455"/>
                  <a:pt x="15945" y="30455"/>
                </a:cubicBezTo>
                <a:cubicBezTo>
                  <a:pt x="15648" y="30455"/>
                  <a:pt x="15339" y="30443"/>
                  <a:pt x="15019" y="30420"/>
                </a:cubicBezTo>
                <a:cubicBezTo>
                  <a:pt x="13947" y="30341"/>
                  <a:pt x="12915" y="30303"/>
                  <a:pt x="11930" y="30303"/>
                </a:cubicBezTo>
                <a:cubicBezTo>
                  <a:pt x="5447" y="30303"/>
                  <a:pt x="1013" y="31926"/>
                  <a:pt x="541" y="33999"/>
                </a:cubicBezTo>
                <a:cubicBezTo>
                  <a:pt x="1" y="36384"/>
                  <a:pt x="5151" y="43216"/>
                  <a:pt x="11333" y="45926"/>
                </a:cubicBezTo>
                <a:cubicBezTo>
                  <a:pt x="16519" y="48202"/>
                  <a:pt x="23841" y="53453"/>
                  <a:pt x="30900" y="53453"/>
                </a:cubicBezTo>
                <a:cubicBezTo>
                  <a:pt x="32256" y="53453"/>
                  <a:pt x="33602" y="53259"/>
                  <a:pt x="34921" y="52814"/>
                </a:cubicBezTo>
                <a:cubicBezTo>
                  <a:pt x="43110" y="50048"/>
                  <a:pt x="85188" y="56067"/>
                  <a:pt x="86489" y="38010"/>
                </a:cubicBezTo>
                <a:cubicBezTo>
                  <a:pt x="87791" y="19953"/>
                  <a:pt x="76403" y="10573"/>
                  <a:pt x="76403" y="10573"/>
                </a:cubicBezTo>
                <a:cubicBezTo>
                  <a:pt x="76403" y="10573"/>
                  <a:pt x="66995" y="1"/>
                  <a:pt x="55192" y="1"/>
                </a:cubicBezTo>
                <a:close/>
              </a:path>
            </a:pathLst>
          </a:custGeom>
          <a:solidFill>
            <a:srgbClr val="E7E2D6">
              <a:alpha val="46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 name="Google Shape;304;p29"/>
          <p:cNvSpPr/>
          <p:nvPr/>
        </p:nvSpPr>
        <p:spPr>
          <a:xfrm rot="813319">
            <a:off x="-3580677" y="-1425723"/>
            <a:ext cx="6402109" cy="5689153"/>
          </a:xfrm>
          <a:custGeom>
            <a:avLst/>
            <a:gdLst/>
            <a:ahLst/>
            <a:cxnLst/>
            <a:rect l="l" t="t" r="r" b="b"/>
            <a:pathLst>
              <a:path w="31788" h="28248" extrusionOk="0">
                <a:moveTo>
                  <a:pt x="16729" y="0"/>
                </a:moveTo>
                <a:cubicBezTo>
                  <a:pt x="16601" y="0"/>
                  <a:pt x="16474" y="1"/>
                  <a:pt x="16346" y="2"/>
                </a:cubicBezTo>
                <a:cubicBezTo>
                  <a:pt x="16060" y="2"/>
                  <a:pt x="15764" y="5"/>
                  <a:pt x="15461" y="9"/>
                </a:cubicBezTo>
                <a:cubicBezTo>
                  <a:pt x="11690" y="44"/>
                  <a:pt x="7009" y="207"/>
                  <a:pt x="4237" y="2881"/>
                </a:cubicBezTo>
                <a:cubicBezTo>
                  <a:pt x="2392" y="4661"/>
                  <a:pt x="2135" y="8048"/>
                  <a:pt x="1618" y="10410"/>
                </a:cubicBezTo>
                <a:cubicBezTo>
                  <a:pt x="938" y="13517"/>
                  <a:pt x="381" y="16657"/>
                  <a:pt x="219" y="19839"/>
                </a:cubicBezTo>
                <a:cubicBezTo>
                  <a:pt x="1" y="24133"/>
                  <a:pt x="1988" y="26141"/>
                  <a:pt x="6130" y="26720"/>
                </a:cubicBezTo>
                <a:cubicBezTo>
                  <a:pt x="9755" y="27227"/>
                  <a:pt x="13382" y="27712"/>
                  <a:pt x="17036" y="27956"/>
                </a:cubicBezTo>
                <a:cubicBezTo>
                  <a:pt x="18561" y="28056"/>
                  <a:pt x="20165" y="28248"/>
                  <a:pt x="21749" y="28248"/>
                </a:cubicBezTo>
                <a:cubicBezTo>
                  <a:pt x="23047" y="28248"/>
                  <a:pt x="24332" y="28119"/>
                  <a:pt x="25547" y="27706"/>
                </a:cubicBezTo>
                <a:cubicBezTo>
                  <a:pt x="28287" y="26775"/>
                  <a:pt x="29435" y="24198"/>
                  <a:pt x="29933" y="21508"/>
                </a:cubicBezTo>
                <a:cubicBezTo>
                  <a:pt x="30554" y="18140"/>
                  <a:pt x="30847" y="14721"/>
                  <a:pt x="31348" y="11337"/>
                </a:cubicBezTo>
                <a:cubicBezTo>
                  <a:pt x="31787" y="8393"/>
                  <a:pt x="31569" y="5097"/>
                  <a:pt x="28963" y="3194"/>
                </a:cubicBezTo>
                <a:cubicBezTo>
                  <a:pt x="25477" y="645"/>
                  <a:pt x="20958" y="0"/>
                  <a:pt x="16729" y="0"/>
                </a:cubicBezTo>
                <a:close/>
              </a:path>
            </a:pathLst>
          </a:custGeom>
          <a:solidFill>
            <a:srgbClr val="887C62">
              <a:alpha val="67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 name="Google Shape;305;p29"/>
          <p:cNvSpPr/>
          <p:nvPr/>
        </p:nvSpPr>
        <p:spPr>
          <a:xfrm>
            <a:off x="3065327" y="-4200997"/>
            <a:ext cx="7065492" cy="5396392"/>
          </a:xfrm>
          <a:custGeom>
            <a:avLst/>
            <a:gdLst/>
            <a:ahLst/>
            <a:cxnLst/>
            <a:rect l="l" t="t" r="r" b="b"/>
            <a:pathLst>
              <a:path w="38799" h="29633" extrusionOk="0">
                <a:moveTo>
                  <a:pt x="24862" y="1"/>
                </a:moveTo>
                <a:cubicBezTo>
                  <a:pt x="17606" y="1"/>
                  <a:pt x="2522" y="6530"/>
                  <a:pt x="2408" y="6818"/>
                </a:cubicBezTo>
                <a:cubicBezTo>
                  <a:pt x="0" y="12908"/>
                  <a:pt x="709" y="23105"/>
                  <a:pt x="5362" y="28314"/>
                </a:cubicBezTo>
                <a:cubicBezTo>
                  <a:pt x="6190" y="29241"/>
                  <a:pt x="7638" y="29632"/>
                  <a:pt x="9471" y="29632"/>
                </a:cubicBezTo>
                <a:cubicBezTo>
                  <a:pt x="17936" y="29632"/>
                  <a:pt x="34625" y="21288"/>
                  <a:pt x="36508" y="18846"/>
                </a:cubicBezTo>
                <a:cubicBezTo>
                  <a:pt x="38798" y="15872"/>
                  <a:pt x="32779" y="1993"/>
                  <a:pt x="26923" y="249"/>
                </a:cubicBezTo>
                <a:cubicBezTo>
                  <a:pt x="26348" y="78"/>
                  <a:pt x="25651" y="1"/>
                  <a:pt x="24862" y="1"/>
                </a:cubicBezTo>
                <a:close/>
              </a:path>
            </a:pathLst>
          </a:custGeom>
          <a:solidFill>
            <a:srgbClr val="E6B8AF">
              <a:alpha val="254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ackground 1">
  <p:cSld name="CUSTOM_9_1">
    <p:spTree>
      <p:nvGrpSpPr>
        <p:cNvPr id="1" name="Shape 306"/>
        <p:cNvGrpSpPr/>
        <p:nvPr/>
      </p:nvGrpSpPr>
      <p:grpSpPr>
        <a:xfrm>
          <a:off x="0" y="0"/>
          <a:ext cx="0" cy="0"/>
          <a:chOff x="0" y="0"/>
          <a:chExt cx="0" cy="0"/>
        </a:xfrm>
      </p:grpSpPr>
      <p:sp>
        <p:nvSpPr>
          <p:cNvPr id="307" name="Google Shape;307;p30"/>
          <p:cNvSpPr/>
          <p:nvPr/>
        </p:nvSpPr>
        <p:spPr>
          <a:xfrm rot="4102360" flipH="1">
            <a:off x="-2512533" y="4030635"/>
            <a:ext cx="7471578" cy="4771747"/>
          </a:xfrm>
          <a:custGeom>
            <a:avLst/>
            <a:gdLst/>
            <a:ahLst/>
            <a:cxnLst/>
            <a:rect l="l" t="t" r="r" b="b"/>
            <a:pathLst>
              <a:path w="87791" h="56068" extrusionOk="0">
                <a:moveTo>
                  <a:pt x="55192" y="1"/>
                </a:moveTo>
                <a:cubicBezTo>
                  <a:pt x="51710" y="1"/>
                  <a:pt x="48020" y="921"/>
                  <a:pt x="44301" y="3305"/>
                </a:cubicBezTo>
                <a:cubicBezTo>
                  <a:pt x="27981" y="13772"/>
                  <a:pt x="23752" y="23750"/>
                  <a:pt x="23752" y="23750"/>
                </a:cubicBezTo>
                <a:cubicBezTo>
                  <a:pt x="23752" y="23750"/>
                  <a:pt x="23199" y="30455"/>
                  <a:pt x="15945" y="30455"/>
                </a:cubicBezTo>
                <a:cubicBezTo>
                  <a:pt x="15648" y="30455"/>
                  <a:pt x="15339" y="30443"/>
                  <a:pt x="15019" y="30420"/>
                </a:cubicBezTo>
                <a:cubicBezTo>
                  <a:pt x="13947" y="30341"/>
                  <a:pt x="12915" y="30303"/>
                  <a:pt x="11930" y="30303"/>
                </a:cubicBezTo>
                <a:cubicBezTo>
                  <a:pt x="5447" y="30303"/>
                  <a:pt x="1013" y="31926"/>
                  <a:pt x="541" y="33999"/>
                </a:cubicBezTo>
                <a:cubicBezTo>
                  <a:pt x="1" y="36384"/>
                  <a:pt x="5151" y="43216"/>
                  <a:pt x="11333" y="45926"/>
                </a:cubicBezTo>
                <a:cubicBezTo>
                  <a:pt x="16519" y="48202"/>
                  <a:pt x="23841" y="53453"/>
                  <a:pt x="30900" y="53453"/>
                </a:cubicBezTo>
                <a:cubicBezTo>
                  <a:pt x="32256" y="53453"/>
                  <a:pt x="33602" y="53259"/>
                  <a:pt x="34921" y="52814"/>
                </a:cubicBezTo>
                <a:cubicBezTo>
                  <a:pt x="43110" y="50048"/>
                  <a:pt x="85188" y="56067"/>
                  <a:pt x="86489" y="38010"/>
                </a:cubicBezTo>
                <a:cubicBezTo>
                  <a:pt x="87791" y="19953"/>
                  <a:pt x="76403" y="10573"/>
                  <a:pt x="76403" y="10573"/>
                </a:cubicBezTo>
                <a:cubicBezTo>
                  <a:pt x="76403" y="10573"/>
                  <a:pt x="66995" y="1"/>
                  <a:pt x="55192" y="1"/>
                </a:cubicBezTo>
                <a:close/>
              </a:path>
            </a:pathLst>
          </a:custGeom>
          <a:solidFill>
            <a:srgbClr val="E7E2D6">
              <a:alpha val="46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 name="Google Shape;308;p30"/>
          <p:cNvSpPr/>
          <p:nvPr/>
        </p:nvSpPr>
        <p:spPr>
          <a:xfrm rot="813319">
            <a:off x="-4129602" y="-1737023"/>
            <a:ext cx="6402109" cy="5689153"/>
          </a:xfrm>
          <a:custGeom>
            <a:avLst/>
            <a:gdLst/>
            <a:ahLst/>
            <a:cxnLst/>
            <a:rect l="l" t="t" r="r" b="b"/>
            <a:pathLst>
              <a:path w="31788" h="28248" extrusionOk="0">
                <a:moveTo>
                  <a:pt x="16729" y="0"/>
                </a:moveTo>
                <a:cubicBezTo>
                  <a:pt x="16601" y="0"/>
                  <a:pt x="16474" y="1"/>
                  <a:pt x="16346" y="2"/>
                </a:cubicBezTo>
                <a:cubicBezTo>
                  <a:pt x="16060" y="2"/>
                  <a:pt x="15764" y="5"/>
                  <a:pt x="15461" y="9"/>
                </a:cubicBezTo>
                <a:cubicBezTo>
                  <a:pt x="11690" y="44"/>
                  <a:pt x="7009" y="207"/>
                  <a:pt x="4237" y="2881"/>
                </a:cubicBezTo>
                <a:cubicBezTo>
                  <a:pt x="2392" y="4661"/>
                  <a:pt x="2135" y="8048"/>
                  <a:pt x="1618" y="10410"/>
                </a:cubicBezTo>
                <a:cubicBezTo>
                  <a:pt x="938" y="13517"/>
                  <a:pt x="381" y="16657"/>
                  <a:pt x="219" y="19839"/>
                </a:cubicBezTo>
                <a:cubicBezTo>
                  <a:pt x="1" y="24133"/>
                  <a:pt x="1988" y="26141"/>
                  <a:pt x="6130" y="26720"/>
                </a:cubicBezTo>
                <a:cubicBezTo>
                  <a:pt x="9755" y="27227"/>
                  <a:pt x="13382" y="27712"/>
                  <a:pt x="17036" y="27956"/>
                </a:cubicBezTo>
                <a:cubicBezTo>
                  <a:pt x="18561" y="28056"/>
                  <a:pt x="20165" y="28248"/>
                  <a:pt x="21749" y="28248"/>
                </a:cubicBezTo>
                <a:cubicBezTo>
                  <a:pt x="23047" y="28248"/>
                  <a:pt x="24332" y="28119"/>
                  <a:pt x="25547" y="27706"/>
                </a:cubicBezTo>
                <a:cubicBezTo>
                  <a:pt x="28287" y="26775"/>
                  <a:pt x="29435" y="24198"/>
                  <a:pt x="29933" y="21508"/>
                </a:cubicBezTo>
                <a:cubicBezTo>
                  <a:pt x="30554" y="18140"/>
                  <a:pt x="30847" y="14721"/>
                  <a:pt x="31348" y="11337"/>
                </a:cubicBezTo>
                <a:cubicBezTo>
                  <a:pt x="31787" y="8393"/>
                  <a:pt x="31569" y="5097"/>
                  <a:pt x="28963" y="3194"/>
                </a:cubicBezTo>
                <a:cubicBezTo>
                  <a:pt x="25477" y="645"/>
                  <a:pt x="20958" y="0"/>
                  <a:pt x="16729" y="0"/>
                </a:cubicBezTo>
                <a:close/>
              </a:path>
            </a:pathLst>
          </a:custGeom>
          <a:solidFill>
            <a:srgbClr val="887C62">
              <a:alpha val="66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 name="Google Shape;309;p30"/>
          <p:cNvSpPr/>
          <p:nvPr/>
        </p:nvSpPr>
        <p:spPr>
          <a:xfrm rot="3394465" flipH="1">
            <a:off x="5593334" y="2171418"/>
            <a:ext cx="8703343" cy="5558223"/>
          </a:xfrm>
          <a:custGeom>
            <a:avLst/>
            <a:gdLst/>
            <a:ahLst/>
            <a:cxnLst/>
            <a:rect l="l" t="t" r="r" b="b"/>
            <a:pathLst>
              <a:path w="87791" h="56068" extrusionOk="0">
                <a:moveTo>
                  <a:pt x="55192" y="1"/>
                </a:moveTo>
                <a:cubicBezTo>
                  <a:pt x="51710" y="1"/>
                  <a:pt x="48020" y="921"/>
                  <a:pt x="44301" y="3305"/>
                </a:cubicBezTo>
                <a:cubicBezTo>
                  <a:pt x="27981" y="13772"/>
                  <a:pt x="23752" y="23750"/>
                  <a:pt x="23752" y="23750"/>
                </a:cubicBezTo>
                <a:cubicBezTo>
                  <a:pt x="23752" y="23750"/>
                  <a:pt x="23199" y="30455"/>
                  <a:pt x="15945" y="30455"/>
                </a:cubicBezTo>
                <a:cubicBezTo>
                  <a:pt x="15648" y="30455"/>
                  <a:pt x="15339" y="30443"/>
                  <a:pt x="15019" y="30420"/>
                </a:cubicBezTo>
                <a:cubicBezTo>
                  <a:pt x="13947" y="30341"/>
                  <a:pt x="12915" y="30303"/>
                  <a:pt x="11930" y="30303"/>
                </a:cubicBezTo>
                <a:cubicBezTo>
                  <a:pt x="5447" y="30303"/>
                  <a:pt x="1013" y="31926"/>
                  <a:pt x="541" y="33999"/>
                </a:cubicBezTo>
                <a:cubicBezTo>
                  <a:pt x="1" y="36384"/>
                  <a:pt x="5151" y="43216"/>
                  <a:pt x="11333" y="45926"/>
                </a:cubicBezTo>
                <a:cubicBezTo>
                  <a:pt x="16519" y="48202"/>
                  <a:pt x="23841" y="53453"/>
                  <a:pt x="30900" y="53453"/>
                </a:cubicBezTo>
                <a:cubicBezTo>
                  <a:pt x="32256" y="53453"/>
                  <a:pt x="33602" y="53259"/>
                  <a:pt x="34921" y="52814"/>
                </a:cubicBezTo>
                <a:cubicBezTo>
                  <a:pt x="43110" y="50048"/>
                  <a:pt x="85188" y="56067"/>
                  <a:pt x="86489" y="38010"/>
                </a:cubicBezTo>
                <a:cubicBezTo>
                  <a:pt x="87791" y="19953"/>
                  <a:pt x="76403" y="10573"/>
                  <a:pt x="76403" y="10573"/>
                </a:cubicBezTo>
                <a:cubicBezTo>
                  <a:pt x="76403" y="10573"/>
                  <a:pt x="66995" y="1"/>
                  <a:pt x="55192" y="1"/>
                </a:cubicBezTo>
                <a:close/>
              </a:path>
            </a:pathLst>
          </a:custGeom>
          <a:solidFill>
            <a:srgbClr val="E7E2D6">
              <a:alpha val="46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 name="Google Shape;310;p30"/>
          <p:cNvSpPr/>
          <p:nvPr/>
        </p:nvSpPr>
        <p:spPr>
          <a:xfrm rot="-10285603">
            <a:off x="6336471" y="-2917283"/>
            <a:ext cx="7471761" cy="4771864"/>
          </a:xfrm>
          <a:custGeom>
            <a:avLst/>
            <a:gdLst/>
            <a:ahLst/>
            <a:cxnLst/>
            <a:rect l="l" t="t" r="r" b="b"/>
            <a:pathLst>
              <a:path w="87791" h="56068" extrusionOk="0">
                <a:moveTo>
                  <a:pt x="55192" y="1"/>
                </a:moveTo>
                <a:cubicBezTo>
                  <a:pt x="51710" y="1"/>
                  <a:pt x="48020" y="921"/>
                  <a:pt x="44301" y="3305"/>
                </a:cubicBezTo>
                <a:cubicBezTo>
                  <a:pt x="27981" y="13772"/>
                  <a:pt x="23752" y="23750"/>
                  <a:pt x="23752" y="23750"/>
                </a:cubicBezTo>
                <a:cubicBezTo>
                  <a:pt x="23752" y="23750"/>
                  <a:pt x="23199" y="30455"/>
                  <a:pt x="15945" y="30455"/>
                </a:cubicBezTo>
                <a:cubicBezTo>
                  <a:pt x="15648" y="30455"/>
                  <a:pt x="15339" y="30443"/>
                  <a:pt x="15019" y="30420"/>
                </a:cubicBezTo>
                <a:cubicBezTo>
                  <a:pt x="13947" y="30341"/>
                  <a:pt x="12915" y="30303"/>
                  <a:pt x="11930" y="30303"/>
                </a:cubicBezTo>
                <a:cubicBezTo>
                  <a:pt x="5447" y="30303"/>
                  <a:pt x="1013" y="31926"/>
                  <a:pt x="541" y="33999"/>
                </a:cubicBezTo>
                <a:cubicBezTo>
                  <a:pt x="1" y="36384"/>
                  <a:pt x="5151" y="43216"/>
                  <a:pt x="11333" y="45926"/>
                </a:cubicBezTo>
                <a:cubicBezTo>
                  <a:pt x="16519" y="48202"/>
                  <a:pt x="23841" y="53453"/>
                  <a:pt x="30900" y="53453"/>
                </a:cubicBezTo>
                <a:cubicBezTo>
                  <a:pt x="32256" y="53453"/>
                  <a:pt x="33602" y="53259"/>
                  <a:pt x="34921" y="52814"/>
                </a:cubicBezTo>
                <a:cubicBezTo>
                  <a:pt x="43110" y="50048"/>
                  <a:pt x="85188" y="56067"/>
                  <a:pt x="86489" y="38010"/>
                </a:cubicBezTo>
                <a:cubicBezTo>
                  <a:pt x="87791" y="19953"/>
                  <a:pt x="76403" y="10573"/>
                  <a:pt x="76403" y="10573"/>
                </a:cubicBezTo>
                <a:cubicBezTo>
                  <a:pt x="76403" y="10573"/>
                  <a:pt x="66995" y="1"/>
                  <a:pt x="55192" y="1"/>
                </a:cubicBezTo>
                <a:close/>
              </a:path>
            </a:pathLst>
          </a:custGeom>
          <a:solidFill>
            <a:srgbClr val="E6B8AF">
              <a:alpha val="254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 name="Google Shape;311;p30"/>
          <p:cNvSpPr/>
          <p:nvPr/>
        </p:nvSpPr>
        <p:spPr>
          <a:xfrm rot="-2238616">
            <a:off x="-4635728" y="470344"/>
            <a:ext cx="7826078" cy="2877850"/>
          </a:xfrm>
          <a:custGeom>
            <a:avLst/>
            <a:gdLst/>
            <a:ahLst/>
            <a:cxnLst/>
            <a:rect l="l" t="t" r="r" b="b"/>
            <a:pathLst>
              <a:path w="76674" h="28195" fill="none" extrusionOk="0">
                <a:moveTo>
                  <a:pt x="76673" y="0"/>
                </a:moveTo>
                <a:cubicBezTo>
                  <a:pt x="76673" y="0"/>
                  <a:pt x="67374" y="14124"/>
                  <a:pt x="60786" y="16430"/>
                </a:cubicBezTo>
                <a:cubicBezTo>
                  <a:pt x="52981" y="19160"/>
                  <a:pt x="39856" y="7047"/>
                  <a:pt x="24779" y="17621"/>
                </a:cubicBezTo>
                <a:cubicBezTo>
                  <a:pt x="9706" y="28195"/>
                  <a:pt x="1302" y="23045"/>
                  <a:pt x="1" y="9868"/>
                </a:cubicBezTo>
              </a:path>
            </a:pathLst>
          </a:custGeom>
          <a:noFill/>
          <a:ln w="28575" cap="flat" cmpd="sng">
            <a:solidFill>
              <a:schemeClr val="accent3"/>
            </a:solidFill>
            <a:prstDash val="solid"/>
            <a:miter lim="32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accent2"/>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21075" y="438900"/>
            <a:ext cx="7698600" cy="572700"/>
          </a:xfrm>
          <a:prstGeom prst="rect">
            <a:avLst/>
          </a:prstGeom>
          <a:noFill/>
          <a:ln>
            <a:noFill/>
          </a:ln>
        </p:spPr>
        <p:txBody>
          <a:bodyPr spcFirstLastPara="1" wrap="square" lIns="91425" tIns="91425" rIns="91425" bIns="91425" anchor="ctr" anchorCtr="0">
            <a:noAutofit/>
          </a:bodyPr>
          <a:lstStyle>
            <a:lvl1pPr lvl="0" algn="ctr" rtl="0">
              <a:spcBef>
                <a:spcPts val="0"/>
              </a:spcBef>
              <a:spcAft>
                <a:spcPts val="0"/>
              </a:spcAft>
              <a:buClr>
                <a:schemeClr val="dk1"/>
              </a:buClr>
              <a:buSzPts val="2800"/>
              <a:buFont typeface="Kulim Park"/>
              <a:buNone/>
              <a:defRPr sz="2800">
                <a:solidFill>
                  <a:schemeClr val="dk1"/>
                </a:solidFill>
                <a:latin typeface="Kulim Park"/>
                <a:ea typeface="Kulim Park"/>
                <a:cs typeface="Kulim Park"/>
                <a:sym typeface="Kulim Park"/>
              </a:defRPr>
            </a:lvl1pPr>
            <a:lvl2pPr lvl="1" rtl="0">
              <a:spcBef>
                <a:spcPts val="0"/>
              </a:spcBef>
              <a:spcAft>
                <a:spcPts val="0"/>
              </a:spcAft>
              <a:buClr>
                <a:schemeClr val="dk1"/>
              </a:buClr>
              <a:buSzPts val="3500"/>
              <a:buFont typeface="Kulim Park"/>
              <a:buNone/>
              <a:defRPr sz="3500">
                <a:solidFill>
                  <a:schemeClr val="dk1"/>
                </a:solidFill>
                <a:latin typeface="Kulim Park"/>
                <a:ea typeface="Kulim Park"/>
                <a:cs typeface="Kulim Park"/>
                <a:sym typeface="Kulim Park"/>
              </a:defRPr>
            </a:lvl2pPr>
            <a:lvl3pPr lvl="2" rtl="0">
              <a:spcBef>
                <a:spcPts val="0"/>
              </a:spcBef>
              <a:spcAft>
                <a:spcPts val="0"/>
              </a:spcAft>
              <a:buClr>
                <a:schemeClr val="dk1"/>
              </a:buClr>
              <a:buSzPts val="3500"/>
              <a:buFont typeface="Kulim Park"/>
              <a:buNone/>
              <a:defRPr sz="3500">
                <a:solidFill>
                  <a:schemeClr val="dk1"/>
                </a:solidFill>
                <a:latin typeface="Kulim Park"/>
                <a:ea typeface="Kulim Park"/>
                <a:cs typeface="Kulim Park"/>
                <a:sym typeface="Kulim Park"/>
              </a:defRPr>
            </a:lvl3pPr>
            <a:lvl4pPr lvl="3" rtl="0">
              <a:spcBef>
                <a:spcPts val="0"/>
              </a:spcBef>
              <a:spcAft>
                <a:spcPts val="0"/>
              </a:spcAft>
              <a:buClr>
                <a:schemeClr val="dk1"/>
              </a:buClr>
              <a:buSzPts val="3500"/>
              <a:buFont typeface="Kulim Park"/>
              <a:buNone/>
              <a:defRPr sz="3500">
                <a:solidFill>
                  <a:schemeClr val="dk1"/>
                </a:solidFill>
                <a:latin typeface="Kulim Park"/>
                <a:ea typeface="Kulim Park"/>
                <a:cs typeface="Kulim Park"/>
                <a:sym typeface="Kulim Park"/>
              </a:defRPr>
            </a:lvl4pPr>
            <a:lvl5pPr lvl="4" rtl="0">
              <a:spcBef>
                <a:spcPts val="0"/>
              </a:spcBef>
              <a:spcAft>
                <a:spcPts val="0"/>
              </a:spcAft>
              <a:buClr>
                <a:schemeClr val="dk1"/>
              </a:buClr>
              <a:buSzPts val="3500"/>
              <a:buFont typeface="Kulim Park"/>
              <a:buNone/>
              <a:defRPr sz="3500">
                <a:solidFill>
                  <a:schemeClr val="dk1"/>
                </a:solidFill>
                <a:latin typeface="Kulim Park"/>
                <a:ea typeface="Kulim Park"/>
                <a:cs typeface="Kulim Park"/>
                <a:sym typeface="Kulim Park"/>
              </a:defRPr>
            </a:lvl5pPr>
            <a:lvl6pPr lvl="5" rtl="0">
              <a:spcBef>
                <a:spcPts val="0"/>
              </a:spcBef>
              <a:spcAft>
                <a:spcPts val="0"/>
              </a:spcAft>
              <a:buClr>
                <a:schemeClr val="dk1"/>
              </a:buClr>
              <a:buSzPts val="3500"/>
              <a:buFont typeface="Kulim Park"/>
              <a:buNone/>
              <a:defRPr sz="3500">
                <a:solidFill>
                  <a:schemeClr val="dk1"/>
                </a:solidFill>
                <a:latin typeface="Kulim Park"/>
                <a:ea typeface="Kulim Park"/>
                <a:cs typeface="Kulim Park"/>
                <a:sym typeface="Kulim Park"/>
              </a:defRPr>
            </a:lvl6pPr>
            <a:lvl7pPr lvl="6" rtl="0">
              <a:spcBef>
                <a:spcPts val="0"/>
              </a:spcBef>
              <a:spcAft>
                <a:spcPts val="0"/>
              </a:spcAft>
              <a:buClr>
                <a:schemeClr val="dk1"/>
              </a:buClr>
              <a:buSzPts val="3500"/>
              <a:buFont typeface="Kulim Park"/>
              <a:buNone/>
              <a:defRPr sz="3500">
                <a:solidFill>
                  <a:schemeClr val="dk1"/>
                </a:solidFill>
                <a:latin typeface="Kulim Park"/>
                <a:ea typeface="Kulim Park"/>
                <a:cs typeface="Kulim Park"/>
                <a:sym typeface="Kulim Park"/>
              </a:defRPr>
            </a:lvl7pPr>
            <a:lvl8pPr lvl="7" rtl="0">
              <a:spcBef>
                <a:spcPts val="0"/>
              </a:spcBef>
              <a:spcAft>
                <a:spcPts val="0"/>
              </a:spcAft>
              <a:buClr>
                <a:schemeClr val="dk1"/>
              </a:buClr>
              <a:buSzPts val="3500"/>
              <a:buFont typeface="Kulim Park"/>
              <a:buNone/>
              <a:defRPr sz="3500">
                <a:solidFill>
                  <a:schemeClr val="dk1"/>
                </a:solidFill>
                <a:latin typeface="Kulim Park"/>
                <a:ea typeface="Kulim Park"/>
                <a:cs typeface="Kulim Park"/>
                <a:sym typeface="Kulim Park"/>
              </a:defRPr>
            </a:lvl8pPr>
            <a:lvl9pPr lvl="8" rtl="0">
              <a:spcBef>
                <a:spcPts val="0"/>
              </a:spcBef>
              <a:spcAft>
                <a:spcPts val="0"/>
              </a:spcAft>
              <a:buClr>
                <a:schemeClr val="dk1"/>
              </a:buClr>
              <a:buSzPts val="3500"/>
              <a:buFont typeface="Kulim Park"/>
              <a:buNone/>
              <a:defRPr sz="3500">
                <a:solidFill>
                  <a:schemeClr val="dk1"/>
                </a:solidFill>
                <a:latin typeface="Kulim Park"/>
                <a:ea typeface="Kulim Park"/>
                <a:cs typeface="Kulim Park"/>
                <a:sym typeface="Kulim Park"/>
              </a:defRPr>
            </a:lvl9pPr>
          </a:lstStyle>
          <a:p>
            <a:endParaRPr/>
          </a:p>
        </p:txBody>
      </p:sp>
      <p:sp>
        <p:nvSpPr>
          <p:cNvPr id="7" name="Google Shape;7;p1"/>
          <p:cNvSpPr txBox="1">
            <a:spLocks noGrp="1"/>
          </p:cNvSpPr>
          <p:nvPr>
            <p:ph type="body" idx="1"/>
          </p:nvPr>
        </p:nvSpPr>
        <p:spPr>
          <a:xfrm>
            <a:off x="721075" y="1351868"/>
            <a:ext cx="7701900" cy="3247500"/>
          </a:xfrm>
          <a:prstGeom prst="rect">
            <a:avLst/>
          </a:prstGeom>
          <a:noFill/>
          <a:ln>
            <a:noFill/>
          </a:ln>
        </p:spPr>
        <p:txBody>
          <a:bodyPr spcFirstLastPara="1" wrap="square" lIns="91425" tIns="91425" rIns="91425" bIns="91425" anchor="t" anchorCtr="0">
            <a:noAutofit/>
          </a:bodyPr>
          <a:lstStyle>
            <a:lvl1pPr marL="457200" lvl="0" indent="-330200">
              <a:lnSpc>
                <a:spcPct val="100000"/>
              </a:lnSpc>
              <a:spcBef>
                <a:spcPts val="0"/>
              </a:spcBef>
              <a:spcAft>
                <a:spcPts val="0"/>
              </a:spcAft>
              <a:buClr>
                <a:schemeClr val="dk1"/>
              </a:buClr>
              <a:buSzPts val="1600"/>
              <a:buFont typeface="Manrope"/>
              <a:buChar char="●"/>
              <a:defRPr sz="1600">
                <a:solidFill>
                  <a:schemeClr val="dk1"/>
                </a:solidFill>
                <a:latin typeface="Manrope"/>
                <a:ea typeface="Manrope"/>
                <a:cs typeface="Manrope"/>
                <a:sym typeface="Manrope"/>
              </a:defRPr>
            </a:lvl1pPr>
            <a:lvl2pPr marL="914400" lvl="1" indent="-330200">
              <a:lnSpc>
                <a:spcPct val="100000"/>
              </a:lnSpc>
              <a:spcBef>
                <a:spcPts val="0"/>
              </a:spcBef>
              <a:spcAft>
                <a:spcPts val="0"/>
              </a:spcAft>
              <a:buClr>
                <a:schemeClr val="dk1"/>
              </a:buClr>
              <a:buSzPts val="1600"/>
              <a:buFont typeface="Manrope"/>
              <a:buChar char="○"/>
              <a:defRPr sz="1600">
                <a:solidFill>
                  <a:schemeClr val="dk1"/>
                </a:solidFill>
                <a:latin typeface="Manrope"/>
                <a:ea typeface="Manrope"/>
                <a:cs typeface="Manrope"/>
                <a:sym typeface="Manrope"/>
              </a:defRPr>
            </a:lvl2pPr>
            <a:lvl3pPr marL="1371600" lvl="2" indent="-330200">
              <a:lnSpc>
                <a:spcPct val="100000"/>
              </a:lnSpc>
              <a:spcBef>
                <a:spcPts val="0"/>
              </a:spcBef>
              <a:spcAft>
                <a:spcPts val="0"/>
              </a:spcAft>
              <a:buClr>
                <a:schemeClr val="dk1"/>
              </a:buClr>
              <a:buSzPts val="1600"/>
              <a:buFont typeface="Manrope"/>
              <a:buChar char="■"/>
              <a:defRPr sz="1600">
                <a:solidFill>
                  <a:schemeClr val="dk1"/>
                </a:solidFill>
                <a:latin typeface="Manrope"/>
                <a:ea typeface="Manrope"/>
                <a:cs typeface="Manrope"/>
                <a:sym typeface="Manrope"/>
              </a:defRPr>
            </a:lvl3pPr>
            <a:lvl4pPr marL="1828800" lvl="3" indent="-330200">
              <a:lnSpc>
                <a:spcPct val="100000"/>
              </a:lnSpc>
              <a:spcBef>
                <a:spcPts val="0"/>
              </a:spcBef>
              <a:spcAft>
                <a:spcPts val="0"/>
              </a:spcAft>
              <a:buClr>
                <a:schemeClr val="dk1"/>
              </a:buClr>
              <a:buSzPts val="1600"/>
              <a:buFont typeface="Manrope"/>
              <a:buChar char="●"/>
              <a:defRPr sz="1600">
                <a:solidFill>
                  <a:schemeClr val="dk1"/>
                </a:solidFill>
                <a:latin typeface="Manrope"/>
                <a:ea typeface="Manrope"/>
                <a:cs typeface="Manrope"/>
                <a:sym typeface="Manrope"/>
              </a:defRPr>
            </a:lvl4pPr>
            <a:lvl5pPr marL="2286000" lvl="4" indent="-330200">
              <a:lnSpc>
                <a:spcPct val="100000"/>
              </a:lnSpc>
              <a:spcBef>
                <a:spcPts val="0"/>
              </a:spcBef>
              <a:spcAft>
                <a:spcPts val="0"/>
              </a:spcAft>
              <a:buClr>
                <a:schemeClr val="dk1"/>
              </a:buClr>
              <a:buSzPts val="1600"/>
              <a:buFont typeface="Manrope"/>
              <a:buChar char="○"/>
              <a:defRPr sz="1600">
                <a:solidFill>
                  <a:schemeClr val="dk1"/>
                </a:solidFill>
                <a:latin typeface="Manrope"/>
                <a:ea typeface="Manrope"/>
                <a:cs typeface="Manrope"/>
                <a:sym typeface="Manrope"/>
              </a:defRPr>
            </a:lvl5pPr>
            <a:lvl6pPr marL="2743200" lvl="5" indent="-330200">
              <a:lnSpc>
                <a:spcPct val="100000"/>
              </a:lnSpc>
              <a:spcBef>
                <a:spcPts val="0"/>
              </a:spcBef>
              <a:spcAft>
                <a:spcPts val="0"/>
              </a:spcAft>
              <a:buClr>
                <a:schemeClr val="dk1"/>
              </a:buClr>
              <a:buSzPts val="1600"/>
              <a:buFont typeface="Manrope"/>
              <a:buChar char="■"/>
              <a:defRPr sz="1600">
                <a:solidFill>
                  <a:schemeClr val="dk1"/>
                </a:solidFill>
                <a:latin typeface="Manrope"/>
                <a:ea typeface="Manrope"/>
                <a:cs typeface="Manrope"/>
                <a:sym typeface="Manrope"/>
              </a:defRPr>
            </a:lvl6pPr>
            <a:lvl7pPr marL="3200400" lvl="6" indent="-330200">
              <a:lnSpc>
                <a:spcPct val="100000"/>
              </a:lnSpc>
              <a:spcBef>
                <a:spcPts val="0"/>
              </a:spcBef>
              <a:spcAft>
                <a:spcPts val="0"/>
              </a:spcAft>
              <a:buClr>
                <a:schemeClr val="dk1"/>
              </a:buClr>
              <a:buSzPts val="1600"/>
              <a:buFont typeface="Manrope"/>
              <a:buChar char="●"/>
              <a:defRPr sz="1600">
                <a:solidFill>
                  <a:schemeClr val="dk1"/>
                </a:solidFill>
                <a:latin typeface="Manrope"/>
                <a:ea typeface="Manrope"/>
                <a:cs typeface="Manrope"/>
                <a:sym typeface="Manrope"/>
              </a:defRPr>
            </a:lvl7pPr>
            <a:lvl8pPr marL="3657600" lvl="7" indent="-330200">
              <a:lnSpc>
                <a:spcPct val="100000"/>
              </a:lnSpc>
              <a:spcBef>
                <a:spcPts val="0"/>
              </a:spcBef>
              <a:spcAft>
                <a:spcPts val="0"/>
              </a:spcAft>
              <a:buClr>
                <a:schemeClr val="dk1"/>
              </a:buClr>
              <a:buSzPts val="1600"/>
              <a:buFont typeface="Manrope"/>
              <a:buChar char="○"/>
              <a:defRPr sz="1600">
                <a:solidFill>
                  <a:schemeClr val="dk1"/>
                </a:solidFill>
                <a:latin typeface="Manrope"/>
                <a:ea typeface="Manrope"/>
                <a:cs typeface="Manrope"/>
                <a:sym typeface="Manrope"/>
              </a:defRPr>
            </a:lvl8pPr>
            <a:lvl9pPr marL="4114800" lvl="8" indent="-330200">
              <a:lnSpc>
                <a:spcPct val="100000"/>
              </a:lnSpc>
              <a:spcBef>
                <a:spcPts val="0"/>
              </a:spcBef>
              <a:spcAft>
                <a:spcPts val="0"/>
              </a:spcAft>
              <a:buClr>
                <a:schemeClr val="dk1"/>
              </a:buClr>
              <a:buSzPts val="1600"/>
              <a:buFont typeface="Manrope"/>
              <a:buChar char="■"/>
              <a:defRPr sz="1600">
                <a:solidFill>
                  <a:schemeClr val="dk1"/>
                </a:solidFill>
                <a:latin typeface="Manrope"/>
                <a:ea typeface="Manrope"/>
                <a:cs typeface="Manrope"/>
                <a:sym typeface="Manrope"/>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53" r:id="rId2"/>
    <p:sldLayoutId id="2147483654" r:id="rId3"/>
    <p:sldLayoutId id="2147483658" r:id="rId4"/>
    <p:sldLayoutId id="2147483659" r:id="rId5"/>
    <p:sldLayoutId id="2147483675" r:id="rId6"/>
    <p:sldLayoutId id="2147483676" r:id="rId7"/>
  </p:sldLayoutIdLst>
  <p:hf hdr="0" ftr="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hyperlink" Target="mailto:Rabeia_3483@limu.edu.ly"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microsoft.com/office/2007/relationships/hdphoto" Target="../media/hdphoto2.wdp"/><Relationship Id="rId5" Type="http://schemas.openxmlformats.org/officeDocument/2006/relationships/image" Target="../media/image2.png"/><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21"/>
        <p:cNvGrpSpPr/>
        <p:nvPr/>
      </p:nvGrpSpPr>
      <p:grpSpPr>
        <a:xfrm>
          <a:off x="0" y="0"/>
          <a:ext cx="0" cy="0"/>
          <a:chOff x="0" y="0"/>
          <a:chExt cx="0" cy="0"/>
        </a:xfrm>
      </p:grpSpPr>
      <p:sp>
        <p:nvSpPr>
          <p:cNvPr id="322" name="Google Shape;322;p34"/>
          <p:cNvSpPr txBox="1">
            <a:spLocks noGrp="1"/>
          </p:cNvSpPr>
          <p:nvPr>
            <p:ph type="ctrTitle"/>
          </p:nvPr>
        </p:nvSpPr>
        <p:spPr>
          <a:xfrm>
            <a:off x="529421" y="1830391"/>
            <a:ext cx="7374714" cy="1512471"/>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sz="4000" dirty="0" smtClean="0">
                <a:solidFill>
                  <a:schemeClr val="dk2"/>
                </a:solidFill>
                <a:latin typeface="Kulim Park"/>
                <a:ea typeface="Kulim Park"/>
                <a:cs typeface="Kulim Park"/>
                <a:sym typeface="Kulim Park"/>
              </a:rPr>
              <a:t>The Principles of Verbal Messages</a:t>
            </a:r>
            <a:endParaRPr sz="4000" dirty="0">
              <a:solidFill>
                <a:schemeClr val="dk2"/>
              </a:solidFill>
              <a:latin typeface="Kulim Park"/>
              <a:ea typeface="Kulim Park"/>
              <a:cs typeface="Kulim Park"/>
              <a:sym typeface="Kulim Park"/>
            </a:endParaRPr>
          </a:p>
        </p:txBody>
      </p:sp>
      <p:pic>
        <p:nvPicPr>
          <p:cNvPr id="3" name="Picture 2"/>
          <p:cNvPicPr>
            <a:picLocks noChangeAspect="1"/>
          </p:cNvPicPr>
          <p:nvPr/>
        </p:nvPicPr>
        <p:blipFill>
          <a:blip r:embed="rId3">
            <a:extLst>
              <a:ext uri="{BEBA8EAE-BF5A-486C-A8C5-ECC9F3942E4B}">
                <a14:imgProps xmlns:a14="http://schemas.microsoft.com/office/drawing/2010/main">
                  <a14:imgLayer r:embed="rId4">
                    <a14:imgEffect>
                      <a14:backgroundRemoval t="9659" b="83523" l="0" r="100000"/>
                    </a14:imgEffect>
                  </a14:imgLayer>
                </a14:imgProps>
              </a:ext>
            </a:extLst>
          </a:blip>
          <a:stretch>
            <a:fillRect/>
          </a:stretch>
        </p:blipFill>
        <p:spPr>
          <a:xfrm>
            <a:off x="1" y="0"/>
            <a:ext cx="1605527" cy="1108129"/>
          </a:xfrm>
          <a:prstGeom prst="rect">
            <a:avLst/>
          </a:prstGeom>
        </p:spPr>
      </p:pic>
      <p:pic>
        <p:nvPicPr>
          <p:cNvPr id="4" name="Picture 3"/>
          <p:cNvPicPr>
            <a:picLocks noChangeAspect="1"/>
          </p:cNvPicPr>
          <p:nvPr/>
        </p:nvPicPr>
        <p:blipFill>
          <a:blip r:embed="rId5">
            <a:extLst>
              <a:ext uri="{BEBA8EAE-BF5A-486C-A8C5-ECC9F3942E4B}">
                <a14:imgProps xmlns:a14="http://schemas.microsoft.com/office/drawing/2010/main">
                  <a14:imgLayer r:embed="rId6">
                    <a14:imgEffect>
                      <a14:backgroundRemoval t="0" b="99505" l="0" r="100000"/>
                    </a14:imgEffect>
                  </a14:imgLayer>
                </a14:imgProps>
              </a:ext>
            </a:extLst>
          </a:blip>
          <a:stretch>
            <a:fillRect/>
          </a:stretch>
        </p:blipFill>
        <p:spPr>
          <a:xfrm>
            <a:off x="7679410" y="100740"/>
            <a:ext cx="1294108" cy="1227276"/>
          </a:xfrm>
          <a:prstGeom prst="rect">
            <a:avLst/>
          </a:prstGeom>
        </p:spPr>
      </p:pic>
      <p:sp>
        <p:nvSpPr>
          <p:cNvPr id="5" name="Rectangle 4"/>
          <p:cNvSpPr/>
          <p:nvPr/>
        </p:nvSpPr>
        <p:spPr>
          <a:xfrm>
            <a:off x="2430086" y="584909"/>
            <a:ext cx="4572000" cy="523220"/>
          </a:xfrm>
          <a:prstGeom prst="rect">
            <a:avLst/>
          </a:prstGeom>
        </p:spPr>
        <p:txBody>
          <a:bodyPr>
            <a:spAutoFit/>
          </a:bodyPr>
          <a:lstStyle/>
          <a:p>
            <a:r>
              <a:rPr lang="en-US" b="1" dirty="0" smtClean="0"/>
              <a:t> </a:t>
            </a:r>
            <a:r>
              <a:rPr lang="en-US" b="1" dirty="0"/>
              <a:t>Libyan International Medical University</a:t>
            </a:r>
          </a:p>
          <a:p>
            <a:r>
              <a:rPr lang="en-US" b="1" dirty="0" smtClean="0"/>
              <a:t>    Faculty </a:t>
            </a:r>
            <a:r>
              <a:rPr lang="en-US" b="1" dirty="0"/>
              <a:t>o</a:t>
            </a:r>
            <a:r>
              <a:rPr lang="en-US" b="1" dirty="0" smtClean="0"/>
              <a:t>f </a:t>
            </a:r>
            <a:r>
              <a:rPr lang="en-US" b="1" dirty="0"/>
              <a:t>Business </a:t>
            </a:r>
            <a:r>
              <a:rPr lang="en-US" b="1" dirty="0" smtClean="0"/>
              <a:t>Administration </a:t>
            </a:r>
            <a:endParaRPr lang="en-US" b="1" dirty="0"/>
          </a:p>
        </p:txBody>
      </p:sp>
      <p:sp>
        <p:nvSpPr>
          <p:cNvPr id="6" name="Rectangle 5"/>
          <p:cNvSpPr/>
          <p:nvPr/>
        </p:nvSpPr>
        <p:spPr>
          <a:xfrm>
            <a:off x="2208509" y="3845238"/>
            <a:ext cx="5470901" cy="738664"/>
          </a:xfrm>
          <a:prstGeom prst="rect">
            <a:avLst/>
          </a:prstGeom>
        </p:spPr>
        <p:txBody>
          <a:bodyPr wrap="square">
            <a:spAutoFit/>
          </a:bodyPr>
          <a:lstStyle/>
          <a:p>
            <a:r>
              <a:rPr lang="en-US" dirty="0" smtClean="0"/>
              <a:t>                     Student name:  Rabeia </a:t>
            </a:r>
            <a:r>
              <a:rPr lang="en-US" dirty="0"/>
              <a:t>Elmansoury</a:t>
            </a:r>
          </a:p>
          <a:p>
            <a:r>
              <a:rPr lang="en-US" dirty="0"/>
              <a:t> </a:t>
            </a:r>
            <a:r>
              <a:rPr lang="en-US" dirty="0" smtClean="0"/>
              <a:t>                     Student number: 3483</a:t>
            </a:r>
            <a:endParaRPr lang="en-US" dirty="0"/>
          </a:p>
          <a:p>
            <a:r>
              <a:rPr lang="en-US" dirty="0" smtClean="0"/>
              <a:t>                   </a:t>
            </a:r>
            <a:r>
              <a:rPr lang="en-US" dirty="0"/>
              <a:t>G</a:t>
            </a:r>
            <a:r>
              <a:rPr lang="en-US" dirty="0" smtClean="0"/>
              <a:t>mail:  </a:t>
            </a:r>
            <a:r>
              <a:rPr lang="en-US" dirty="0" smtClean="0">
                <a:hlinkClick r:id="rId7"/>
              </a:rPr>
              <a:t>Rabeia_3483@limu.edu.ly</a:t>
            </a:r>
            <a:r>
              <a:rPr lang="en-US" dirty="0" smtClean="0"/>
              <a:t>   </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55322" y="1430224"/>
            <a:ext cx="5633295" cy="3332700"/>
          </a:xfrm>
        </p:spPr>
        <p:txBody>
          <a:bodyPr/>
          <a:lstStyle/>
          <a:p>
            <a:pPr marL="127000" indent="0" algn="just">
              <a:buNone/>
            </a:pPr>
            <a:r>
              <a:rPr lang="en-US" sz="2000" b="1" i="1" dirty="0" smtClean="0"/>
              <a:t>4-Messages </a:t>
            </a:r>
            <a:r>
              <a:rPr lang="en-US" sz="2000" b="1" i="1" dirty="0"/>
              <a:t>Vary in </a:t>
            </a:r>
            <a:r>
              <a:rPr lang="en-US" sz="2000" b="1" i="1" dirty="0" smtClean="0"/>
              <a:t>Abstraction:</a:t>
            </a:r>
          </a:p>
          <a:p>
            <a:pPr marL="127000" indent="0" algn="just">
              <a:buNone/>
            </a:pPr>
            <a:r>
              <a:rPr lang="en-US" sz="2000" i="1" dirty="0"/>
              <a:t>The definition of "abstract" is something that is not actual, such as feelings or hobbies. Many people might give similar and/or disparate answers if asked what their hobbies are in a group.</a:t>
            </a:r>
            <a:endParaRPr lang="en-US" sz="2000" i="1" dirty="0"/>
          </a:p>
        </p:txBody>
      </p:sp>
      <p:sp>
        <p:nvSpPr>
          <p:cNvPr id="3" name="Title 2"/>
          <p:cNvSpPr>
            <a:spLocks noGrp="1"/>
          </p:cNvSpPr>
          <p:nvPr>
            <p:ph type="title"/>
          </p:nvPr>
        </p:nvSpPr>
        <p:spPr>
          <a:xfrm>
            <a:off x="719925" y="445449"/>
            <a:ext cx="7704000" cy="657900"/>
          </a:xfrm>
        </p:spPr>
        <p:txBody>
          <a:bodyPr/>
          <a:lstStyle/>
          <a:p>
            <a:r>
              <a:rPr lang="en-US" sz="2800" dirty="0"/>
              <a:t>The Principles of Verbal Messages</a:t>
            </a:r>
            <a:endParaRPr lang="en-US" sz="2800" dirty="0"/>
          </a:p>
        </p:txBody>
      </p:sp>
      <p:sp>
        <p:nvSpPr>
          <p:cNvPr id="5" name="Rectangle 4"/>
          <p:cNvSpPr/>
          <p:nvPr/>
        </p:nvSpPr>
        <p:spPr>
          <a:xfrm>
            <a:off x="8343296" y="4455147"/>
            <a:ext cx="383438" cy="307777"/>
          </a:xfrm>
          <a:prstGeom prst="rect">
            <a:avLst/>
          </a:prstGeom>
        </p:spPr>
        <p:txBody>
          <a:bodyPr wrap="none">
            <a:spAutoFit/>
          </a:bodyPr>
          <a:lstStyle/>
          <a:p>
            <a:r>
              <a:rPr lang="en-US" dirty="0" smtClean="0"/>
              <a:t>10</a:t>
            </a:r>
            <a:endParaRPr lang="en-US" dirty="0"/>
          </a:p>
        </p:txBody>
      </p:sp>
    </p:spTree>
    <p:extLst>
      <p:ext uri="{BB962C8B-B14F-4D97-AF65-F5344CB8AC3E}">
        <p14:creationId xmlns:p14="http://schemas.microsoft.com/office/powerpoint/2010/main" val="356309219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55322" y="1430224"/>
            <a:ext cx="5633295" cy="3332700"/>
          </a:xfrm>
        </p:spPr>
        <p:txBody>
          <a:bodyPr/>
          <a:lstStyle/>
          <a:p>
            <a:pPr marL="127000" indent="0" algn="just">
              <a:buNone/>
            </a:pPr>
            <a:r>
              <a:rPr lang="en-US" sz="2000" b="1" i="1" dirty="0" smtClean="0"/>
              <a:t>5-Messages </a:t>
            </a:r>
            <a:r>
              <a:rPr lang="en-US" sz="2000" b="1" i="1" dirty="0"/>
              <a:t>Vary in </a:t>
            </a:r>
            <a:r>
              <a:rPr lang="en-US" sz="2000" b="1" i="1" dirty="0" smtClean="0"/>
              <a:t>Politeness :</a:t>
            </a:r>
          </a:p>
          <a:p>
            <a:pPr marL="127000" indent="0" algn="just">
              <a:buNone/>
            </a:pPr>
            <a:r>
              <a:rPr lang="en-US" sz="2000" b="1" i="1" dirty="0" smtClean="0"/>
              <a:t> </a:t>
            </a:r>
            <a:r>
              <a:rPr lang="en-US" sz="2000" dirty="0" smtClean="0"/>
              <a:t>It</a:t>
            </a:r>
            <a:r>
              <a:rPr lang="en-US" sz="2000" b="1" i="1" dirty="0" smtClean="0"/>
              <a:t> </a:t>
            </a:r>
            <a:r>
              <a:rPr lang="en-US" sz="2000" dirty="0" smtClean="0"/>
              <a:t>entails </a:t>
            </a:r>
            <a:r>
              <a:rPr lang="en-US" sz="2000" dirty="0"/>
              <a:t>actions that enable people to maintain both a good and a negative image.</a:t>
            </a:r>
            <a:endParaRPr lang="en-US" sz="2000" dirty="0" smtClean="0"/>
          </a:p>
          <a:p>
            <a:pPr marL="127000" indent="0" algn="just">
              <a:buNone/>
            </a:pPr>
            <a:r>
              <a:rPr lang="en-US" sz="2000" b="1" i="1" dirty="0" smtClean="0"/>
              <a:t>It clouds  :</a:t>
            </a:r>
            <a:endParaRPr lang="en-US" sz="2000" b="1" i="1" dirty="0" smtClean="0"/>
          </a:p>
          <a:p>
            <a:pPr algn="just"/>
            <a:r>
              <a:rPr lang="en-US" sz="2000" i="1" dirty="0" smtClean="0"/>
              <a:t>Direct</a:t>
            </a:r>
          </a:p>
          <a:p>
            <a:pPr algn="just"/>
            <a:r>
              <a:rPr lang="en-US" sz="2000" i="1" dirty="0"/>
              <a:t>I</a:t>
            </a:r>
            <a:r>
              <a:rPr lang="en-US" sz="2000" i="1" dirty="0" smtClean="0"/>
              <a:t>ndirect</a:t>
            </a:r>
            <a:endParaRPr lang="en-US" sz="2000" i="1" dirty="0"/>
          </a:p>
          <a:p>
            <a:pPr marL="127000" indent="0" algn="just">
              <a:buNone/>
            </a:pPr>
            <a:endParaRPr lang="en-US" sz="2800" i="1" dirty="0"/>
          </a:p>
        </p:txBody>
      </p:sp>
      <p:sp>
        <p:nvSpPr>
          <p:cNvPr id="3" name="Title 2"/>
          <p:cNvSpPr>
            <a:spLocks noGrp="1"/>
          </p:cNvSpPr>
          <p:nvPr>
            <p:ph type="title"/>
          </p:nvPr>
        </p:nvSpPr>
        <p:spPr>
          <a:xfrm>
            <a:off x="719925" y="445449"/>
            <a:ext cx="7704000" cy="657900"/>
          </a:xfrm>
        </p:spPr>
        <p:txBody>
          <a:bodyPr/>
          <a:lstStyle/>
          <a:p>
            <a:r>
              <a:rPr lang="en-US" sz="2800" dirty="0"/>
              <a:t>The Principles of Verbal Messages</a:t>
            </a:r>
            <a:endParaRPr lang="en-US" sz="2800" dirty="0"/>
          </a:p>
        </p:txBody>
      </p:sp>
      <p:sp>
        <p:nvSpPr>
          <p:cNvPr id="5" name="Rectangle 4"/>
          <p:cNvSpPr/>
          <p:nvPr/>
        </p:nvSpPr>
        <p:spPr>
          <a:xfrm>
            <a:off x="8343296" y="4455147"/>
            <a:ext cx="383438" cy="307777"/>
          </a:xfrm>
          <a:prstGeom prst="rect">
            <a:avLst/>
          </a:prstGeom>
        </p:spPr>
        <p:txBody>
          <a:bodyPr wrap="none">
            <a:spAutoFit/>
          </a:bodyPr>
          <a:lstStyle/>
          <a:p>
            <a:r>
              <a:rPr lang="en-US" dirty="0" smtClean="0"/>
              <a:t>11</a:t>
            </a:r>
            <a:endParaRPr lang="en-US" dirty="0"/>
          </a:p>
        </p:txBody>
      </p:sp>
    </p:spTree>
    <p:extLst>
      <p:ext uri="{BB962C8B-B14F-4D97-AF65-F5344CB8AC3E}">
        <p14:creationId xmlns:p14="http://schemas.microsoft.com/office/powerpoint/2010/main" val="57948441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0" y="1523213"/>
            <a:ext cx="6648773" cy="3332700"/>
          </a:xfrm>
        </p:spPr>
        <p:txBody>
          <a:bodyPr/>
          <a:lstStyle/>
          <a:p>
            <a:pPr marL="127000" indent="0" algn="just">
              <a:buNone/>
            </a:pPr>
            <a:r>
              <a:rPr lang="en-US" sz="1800" dirty="0"/>
              <a:t>For all living things, interaction and communication are essential. Even though verbal communication is the most straightforward to use and understand, we should be aware that nonverbal communication also plays a significant role. We should work to understand this form of communication because it is interpreted differently by people with different cultural backgrounds and beliefs.</a:t>
            </a:r>
            <a:endParaRPr lang="en-US" sz="1800" dirty="0"/>
          </a:p>
        </p:txBody>
      </p:sp>
      <p:sp>
        <p:nvSpPr>
          <p:cNvPr id="3" name="Title 2"/>
          <p:cNvSpPr>
            <a:spLocks noGrp="1"/>
          </p:cNvSpPr>
          <p:nvPr>
            <p:ph type="title"/>
          </p:nvPr>
        </p:nvSpPr>
        <p:spPr>
          <a:xfrm>
            <a:off x="-312238" y="430773"/>
            <a:ext cx="7704000" cy="657900"/>
          </a:xfrm>
        </p:spPr>
        <p:txBody>
          <a:bodyPr/>
          <a:lstStyle/>
          <a:p>
            <a:r>
              <a:rPr lang="en-US" sz="3600" dirty="0" smtClean="0"/>
              <a:t>Conclusion</a:t>
            </a:r>
            <a:endParaRPr lang="en-US" sz="3600" dirty="0"/>
          </a:p>
        </p:txBody>
      </p:sp>
      <p:sp>
        <p:nvSpPr>
          <p:cNvPr id="4" name="Rectangle 3"/>
          <p:cNvSpPr/>
          <p:nvPr/>
        </p:nvSpPr>
        <p:spPr>
          <a:xfrm>
            <a:off x="8296801" y="4702025"/>
            <a:ext cx="383438" cy="307777"/>
          </a:xfrm>
          <a:prstGeom prst="rect">
            <a:avLst/>
          </a:prstGeom>
        </p:spPr>
        <p:txBody>
          <a:bodyPr wrap="square">
            <a:spAutoFit/>
          </a:bodyPr>
          <a:lstStyle/>
          <a:p>
            <a:r>
              <a:rPr lang="en-US" dirty="0" smtClean="0"/>
              <a:t>12</a:t>
            </a:r>
            <a:endParaRPr lang="en-US" dirty="0"/>
          </a:p>
        </p:txBody>
      </p:sp>
    </p:spTree>
    <p:extLst>
      <p:ext uri="{BB962C8B-B14F-4D97-AF65-F5344CB8AC3E}">
        <p14:creationId xmlns:p14="http://schemas.microsoft.com/office/powerpoint/2010/main" val="345510164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046136" y="1369325"/>
            <a:ext cx="6083084" cy="3332700"/>
          </a:xfrm>
        </p:spPr>
        <p:txBody>
          <a:bodyPr/>
          <a:lstStyle/>
          <a:p>
            <a:r>
              <a:rPr lang="en-US" sz="1800" dirty="0"/>
              <a:t>Message meanings and definitions vary in abstraction. (</a:t>
            </a:r>
            <a:r>
              <a:rPr lang="en-US" sz="1800" dirty="0" err="1"/>
              <a:t>n.d.</a:t>
            </a:r>
            <a:r>
              <a:rPr lang="en-US" sz="1800" dirty="0"/>
              <a:t>). UK Essays | </a:t>
            </a:r>
            <a:r>
              <a:rPr lang="en-US" sz="1800" dirty="0" err="1"/>
              <a:t>UKEssays</a:t>
            </a:r>
            <a:r>
              <a:rPr lang="en-US" sz="1800" dirty="0" smtClean="0"/>
              <a:t>.</a:t>
            </a:r>
          </a:p>
          <a:p>
            <a:r>
              <a:rPr lang="en-US" sz="1800" dirty="0"/>
              <a:t>Message meanings and definitions vary in </a:t>
            </a:r>
            <a:r>
              <a:rPr lang="en-US" sz="1800" dirty="0" smtClean="0"/>
              <a:t>.</a:t>
            </a:r>
          </a:p>
          <a:p>
            <a:endParaRPr lang="en-US" sz="1800" dirty="0"/>
          </a:p>
          <a:p>
            <a:r>
              <a:rPr lang="en-US" sz="1800" dirty="0" smtClean="0"/>
              <a:t>abstraction</a:t>
            </a:r>
            <a:r>
              <a:rPr lang="en-US" sz="1800" dirty="0"/>
              <a:t>. (</a:t>
            </a:r>
            <a:r>
              <a:rPr lang="en-US" sz="1800" dirty="0" err="1"/>
              <a:t>n.d.</a:t>
            </a:r>
            <a:r>
              <a:rPr lang="en-US" sz="1800" dirty="0"/>
              <a:t>). Custom Writings - Professional Help with Your Essays | </a:t>
            </a:r>
            <a:r>
              <a:rPr lang="en-US" sz="1800" dirty="0" err="1"/>
              <a:t>CustomWritings</a:t>
            </a:r>
            <a:r>
              <a:rPr lang="en-US" sz="1800" dirty="0" smtClean="0"/>
              <a:t>.</a:t>
            </a:r>
          </a:p>
          <a:p>
            <a:endParaRPr lang="en-US" sz="1800" dirty="0" smtClean="0"/>
          </a:p>
          <a:p>
            <a:r>
              <a:rPr lang="en-US" sz="1800" dirty="0"/>
              <a:t>(</a:t>
            </a:r>
            <a:r>
              <a:rPr lang="en-US" sz="1800" dirty="0" err="1"/>
              <a:t>n.d.</a:t>
            </a:r>
            <a:r>
              <a:rPr lang="en-US" sz="1800" dirty="0"/>
              <a:t>). pdf. https://DeVito,</a:t>
            </a:r>
          </a:p>
        </p:txBody>
      </p:sp>
      <p:sp>
        <p:nvSpPr>
          <p:cNvPr id="3" name="Title 2"/>
          <p:cNvSpPr>
            <a:spLocks noGrp="1"/>
          </p:cNvSpPr>
          <p:nvPr>
            <p:ph type="title"/>
          </p:nvPr>
        </p:nvSpPr>
        <p:spPr>
          <a:xfrm>
            <a:off x="-140231" y="360209"/>
            <a:ext cx="7704000" cy="657900"/>
          </a:xfrm>
        </p:spPr>
        <p:txBody>
          <a:bodyPr/>
          <a:lstStyle/>
          <a:p>
            <a:r>
              <a:rPr lang="en-US" sz="3600" dirty="0"/>
              <a:t>References</a:t>
            </a:r>
          </a:p>
        </p:txBody>
      </p:sp>
      <p:sp>
        <p:nvSpPr>
          <p:cNvPr id="4" name="Rectangle 3"/>
          <p:cNvSpPr/>
          <p:nvPr/>
        </p:nvSpPr>
        <p:spPr>
          <a:xfrm>
            <a:off x="8518328" y="4702025"/>
            <a:ext cx="383438" cy="307777"/>
          </a:xfrm>
          <a:prstGeom prst="rect">
            <a:avLst/>
          </a:prstGeom>
        </p:spPr>
        <p:txBody>
          <a:bodyPr wrap="none">
            <a:spAutoFit/>
          </a:bodyPr>
          <a:lstStyle/>
          <a:p>
            <a:r>
              <a:rPr lang="en-US" dirty="0" smtClean="0"/>
              <a:t>13</a:t>
            </a:r>
            <a:endParaRPr lang="en-US" dirty="0"/>
          </a:p>
        </p:txBody>
      </p:sp>
    </p:spTree>
    <p:extLst>
      <p:ext uri="{BB962C8B-B14F-4D97-AF65-F5344CB8AC3E}">
        <p14:creationId xmlns:p14="http://schemas.microsoft.com/office/powerpoint/2010/main" val="197398108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724"/>
        <p:cNvGrpSpPr/>
        <p:nvPr/>
      </p:nvGrpSpPr>
      <p:grpSpPr>
        <a:xfrm>
          <a:off x="0" y="0"/>
          <a:ext cx="0" cy="0"/>
          <a:chOff x="0" y="0"/>
          <a:chExt cx="0" cy="0"/>
        </a:xfrm>
      </p:grpSpPr>
      <p:sp>
        <p:nvSpPr>
          <p:cNvPr id="725" name="Google Shape;725;p56"/>
          <p:cNvSpPr txBox="1">
            <a:spLocks noGrp="1"/>
          </p:cNvSpPr>
          <p:nvPr>
            <p:ph type="title"/>
          </p:nvPr>
        </p:nvSpPr>
        <p:spPr>
          <a:xfrm>
            <a:off x="1796850" y="1301800"/>
            <a:ext cx="5550300" cy="2539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dirty="0" smtClean="0">
                <a:solidFill>
                  <a:schemeClr val="dk2"/>
                </a:solidFill>
              </a:rPr>
              <a:t>THANK YOU</a:t>
            </a:r>
            <a:endParaRPr dirty="0">
              <a:solidFill>
                <a:schemeClr val="dk2"/>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33"/>
        <p:cNvGrpSpPr/>
        <p:nvPr/>
      </p:nvGrpSpPr>
      <p:grpSpPr>
        <a:xfrm>
          <a:off x="0" y="0"/>
          <a:ext cx="0" cy="0"/>
          <a:chOff x="0" y="0"/>
          <a:chExt cx="0" cy="0"/>
        </a:xfrm>
      </p:grpSpPr>
      <p:sp>
        <p:nvSpPr>
          <p:cNvPr id="334" name="Google Shape;334;p36"/>
          <p:cNvSpPr txBox="1">
            <a:spLocks noGrp="1"/>
          </p:cNvSpPr>
          <p:nvPr>
            <p:ph type="title" idx="3"/>
          </p:nvPr>
        </p:nvSpPr>
        <p:spPr>
          <a:xfrm>
            <a:off x="1925996" y="548537"/>
            <a:ext cx="4537725" cy="6579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dirty="0"/>
              <a:t>TABLE </a:t>
            </a:r>
            <a:r>
              <a:rPr lang="en" dirty="0" smtClean="0"/>
              <a:t>oF </a:t>
            </a:r>
            <a:r>
              <a:rPr lang="en" dirty="0">
                <a:solidFill>
                  <a:schemeClr val="tx1"/>
                </a:solidFill>
              </a:rPr>
              <a:t>CONTENTS</a:t>
            </a:r>
            <a:endParaRPr dirty="0">
              <a:solidFill>
                <a:schemeClr val="tx1"/>
              </a:solidFill>
            </a:endParaRPr>
          </a:p>
        </p:txBody>
      </p:sp>
      <p:sp>
        <p:nvSpPr>
          <p:cNvPr id="335" name="Google Shape;335;p36"/>
          <p:cNvSpPr txBox="1">
            <a:spLocks noGrp="1"/>
          </p:cNvSpPr>
          <p:nvPr>
            <p:ph type="title"/>
          </p:nvPr>
        </p:nvSpPr>
        <p:spPr>
          <a:xfrm>
            <a:off x="842759" y="3284631"/>
            <a:ext cx="1836000" cy="837300"/>
          </a:xfrm>
          <a:prstGeom prst="rect">
            <a:avLst/>
          </a:prstGeom>
        </p:spPr>
        <p:txBody>
          <a:bodyPr spcFirstLastPara="1" wrap="square" lIns="91425" tIns="91425" rIns="91425" bIns="91425" anchor="b" anchorCtr="0">
            <a:noAutofit/>
          </a:bodyPr>
          <a:lstStyle/>
          <a:p>
            <a:pPr lvl="0"/>
            <a:r>
              <a:rPr lang="en-US" dirty="0"/>
              <a:t>Intended </a:t>
            </a:r>
            <a:r>
              <a:rPr lang="en-US" dirty="0" smtClean="0"/>
              <a:t>Learning </a:t>
            </a:r>
            <a:r>
              <a:rPr lang="en-US" dirty="0"/>
              <a:t>O</a:t>
            </a:r>
            <a:r>
              <a:rPr lang="en-US" dirty="0" smtClean="0"/>
              <a:t>utcomes</a:t>
            </a:r>
            <a:r>
              <a:rPr lang="en-US" dirty="0"/>
              <a:t/>
            </a:r>
            <a:br>
              <a:rPr lang="en-US" dirty="0"/>
            </a:br>
            <a:endParaRPr dirty="0"/>
          </a:p>
        </p:txBody>
      </p:sp>
      <p:sp>
        <p:nvSpPr>
          <p:cNvPr id="337" name="Google Shape;337;p36"/>
          <p:cNvSpPr txBox="1">
            <a:spLocks noGrp="1"/>
          </p:cNvSpPr>
          <p:nvPr>
            <p:ph type="title" idx="8"/>
          </p:nvPr>
        </p:nvSpPr>
        <p:spPr>
          <a:xfrm>
            <a:off x="6463721" y="2778456"/>
            <a:ext cx="2460308" cy="837300"/>
          </a:xfrm>
          <a:prstGeom prst="rect">
            <a:avLst/>
          </a:prstGeom>
        </p:spPr>
        <p:txBody>
          <a:bodyPr spcFirstLastPara="1" wrap="square" lIns="91425" tIns="91425" rIns="91425" bIns="91425" anchor="b" anchorCtr="0">
            <a:noAutofit/>
          </a:bodyPr>
          <a:lstStyle/>
          <a:p>
            <a:pPr lvl="0"/>
            <a:r>
              <a:rPr lang="en-US" dirty="0"/>
              <a:t>Messages Are Packaged </a:t>
            </a:r>
            <a:endParaRPr dirty="0"/>
          </a:p>
        </p:txBody>
      </p:sp>
      <p:sp>
        <p:nvSpPr>
          <p:cNvPr id="340" name="Google Shape;340;p36"/>
          <p:cNvSpPr txBox="1">
            <a:spLocks noGrp="1"/>
          </p:cNvSpPr>
          <p:nvPr>
            <p:ph type="title" idx="4"/>
          </p:nvPr>
        </p:nvSpPr>
        <p:spPr>
          <a:xfrm>
            <a:off x="2568776" y="2975678"/>
            <a:ext cx="2062231" cy="837300"/>
          </a:xfrm>
          <a:prstGeom prst="rect">
            <a:avLst/>
          </a:prstGeom>
        </p:spPr>
        <p:txBody>
          <a:bodyPr spcFirstLastPara="1" wrap="square" lIns="91425" tIns="91425" rIns="91425" bIns="91425" anchor="b" anchorCtr="0">
            <a:noAutofit/>
          </a:bodyPr>
          <a:lstStyle/>
          <a:p>
            <a:pPr lvl="0"/>
            <a:r>
              <a:rPr lang="en-US" dirty="0">
                <a:solidFill>
                  <a:schemeClr val="bg1">
                    <a:lumMod val="50000"/>
                  </a:schemeClr>
                </a:solidFill>
              </a:rPr>
              <a:t>I</a:t>
            </a:r>
            <a:r>
              <a:rPr lang="en-US" dirty="0" smtClean="0">
                <a:solidFill>
                  <a:schemeClr val="bg1">
                    <a:lumMod val="50000"/>
                  </a:schemeClr>
                </a:solidFill>
              </a:rPr>
              <a:t>ntroduction</a:t>
            </a:r>
            <a:r>
              <a:rPr lang="en-US" dirty="0">
                <a:solidFill>
                  <a:schemeClr val="lt1"/>
                </a:solidFill>
              </a:rPr>
              <a:t/>
            </a:r>
            <a:br>
              <a:rPr lang="en-US" dirty="0">
                <a:solidFill>
                  <a:schemeClr val="lt1"/>
                </a:solidFill>
              </a:rPr>
            </a:br>
            <a:endParaRPr dirty="0">
              <a:solidFill>
                <a:schemeClr val="lt1"/>
              </a:solidFill>
            </a:endParaRPr>
          </a:p>
        </p:txBody>
      </p:sp>
      <p:sp>
        <p:nvSpPr>
          <p:cNvPr id="341" name="Google Shape;341;p36"/>
          <p:cNvSpPr txBox="1">
            <a:spLocks noGrp="1"/>
          </p:cNvSpPr>
          <p:nvPr>
            <p:ph type="title" idx="2"/>
          </p:nvPr>
        </p:nvSpPr>
        <p:spPr>
          <a:xfrm>
            <a:off x="732776" y="1811839"/>
            <a:ext cx="1836000" cy="447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01</a:t>
            </a:r>
            <a:endParaRPr dirty="0"/>
          </a:p>
        </p:txBody>
      </p:sp>
      <p:sp>
        <p:nvSpPr>
          <p:cNvPr id="342" name="Google Shape;342;p36"/>
          <p:cNvSpPr txBox="1">
            <a:spLocks noGrp="1"/>
          </p:cNvSpPr>
          <p:nvPr>
            <p:ph type="title" idx="15"/>
          </p:nvPr>
        </p:nvSpPr>
        <p:spPr>
          <a:xfrm>
            <a:off x="6575196" y="1811839"/>
            <a:ext cx="1836000" cy="447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04</a:t>
            </a:r>
            <a:endParaRPr/>
          </a:p>
        </p:txBody>
      </p:sp>
      <p:sp>
        <p:nvSpPr>
          <p:cNvPr id="343" name="Google Shape;343;p36"/>
          <p:cNvSpPr txBox="1">
            <a:spLocks noGrp="1"/>
          </p:cNvSpPr>
          <p:nvPr>
            <p:ph type="title" idx="6"/>
          </p:nvPr>
        </p:nvSpPr>
        <p:spPr>
          <a:xfrm>
            <a:off x="4624742" y="2562754"/>
            <a:ext cx="2090790" cy="1443754"/>
          </a:xfrm>
          <a:prstGeom prst="rect">
            <a:avLst/>
          </a:prstGeom>
        </p:spPr>
        <p:txBody>
          <a:bodyPr spcFirstLastPara="1" wrap="square" lIns="91425" tIns="91425" rIns="91425" bIns="91425" anchor="b" anchorCtr="0">
            <a:noAutofit/>
          </a:bodyPr>
          <a:lstStyle/>
          <a:p>
            <a:pPr lvl="0"/>
            <a:r>
              <a:rPr lang="en-US" dirty="0" smtClean="0"/>
              <a:t> </a:t>
            </a:r>
            <a:r>
              <a:rPr lang="en-US" dirty="0"/>
              <a:t/>
            </a:r>
            <a:br>
              <a:rPr lang="en-US" dirty="0"/>
            </a:br>
            <a:endParaRPr dirty="0"/>
          </a:p>
        </p:txBody>
      </p:sp>
      <p:sp>
        <p:nvSpPr>
          <p:cNvPr id="345" name="Google Shape;345;p36"/>
          <p:cNvSpPr txBox="1">
            <a:spLocks noGrp="1"/>
          </p:cNvSpPr>
          <p:nvPr>
            <p:ph type="title" idx="13"/>
          </p:nvPr>
        </p:nvSpPr>
        <p:spPr>
          <a:xfrm>
            <a:off x="2680246" y="1811839"/>
            <a:ext cx="1836000" cy="447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02</a:t>
            </a:r>
            <a:endParaRPr/>
          </a:p>
        </p:txBody>
      </p:sp>
      <p:sp>
        <p:nvSpPr>
          <p:cNvPr id="346" name="Google Shape;346;p36"/>
          <p:cNvSpPr txBox="1">
            <a:spLocks noGrp="1"/>
          </p:cNvSpPr>
          <p:nvPr>
            <p:ph type="title" idx="14"/>
          </p:nvPr>
        </p:nvSpPr>
        <p:spPr>
          <a:xfrm>
            <a:off x="4627721" y="1811839"/>
            <a:ext cx="1836000" cy="447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03</a:t>
            </a:r>
            <a:endParaRPr/>
          </a:p>
        </p:txBody>
      </p:sp>
      <p:sp>
        <p:nvSpPr>
          <p:cNvPr id="2" name="Rectangle 1"/>
          <p:cNvSpPr/>
          <p:nvPr/>
        </p:nvSpPr>
        <p:spPr>
          <a:xfrm>
            <a:off x="8139873" y="4459073"/>
            <a:ext cx="284052" cy="307777"/>
          </a:xfrm>
          <a:prstGeom prst="rect">
            <a:avLst/>
          </a:prstGeom>
        </p:spPr>
        <p:txBody>
          <a:bodyPr wrap="none">
            <a:spAutoFit/>
          </a:bodyPr>
          <a:lstStyle/>
          <a:p>
            <a:r>
              <a:rPr lang="en-US" dirty="0"/>
              <a:t>2</a:t>
            </a:r>
          </a:p>
        </p:txBody>
      </p:sp>
      <p:sp>
        <p:nvSpPr>
          <p:cNvPr id="3" name="Rectangle 2"/>
          <p:cNvSpPr/>
          <p:nvPr/>
        </p:nvSpPr>
        <p:spPr>
          <a:xfrm>
            <a:off x="4622949" y="2750824"/>
            <a:ext cx="1801098" cy="1015663"/>
          </a:xfrm>
          <a:prstGeom prst="rect">
            <a:avLst/>
          </a:prstGeom>
        </p:spPr>
        <p:txBody>
          <a:bodyPr wrap="square">
            <a:spAutoFit/>
          </a:bodyPr>
          <a:lstStyle/>
          <a:p>
            <a:r>
              <a:rPr lang="en-US" sz="2000" dirty="0" smtClean="0"/>
              <a:t> </a:t>
            </a:r>
            <a:r>
              <a:rPr lang="en-US" sz="2000" dirty="0"/>
              <a:t>Principles of Verbal Messages</a:t>
            </a:r>
            <a:endParaRPr lang="en-US" sz="20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33"/>
        <p:cNvGrpSpPr/>
        <p:nvPr/>
      </p:nvGrpSpPr>
      <p:grpSpPr>
        <a:xfrm>
          <a:off x="0" y="0"/>
          <a:ext cx="0" cy="0"/>
          <a:chOff x="0" y="0"/>
          <a:chExt cx="0" cy="0"/>
        </a:xfrm>
      </p:grpSpPr>
      <p:sp>
        <p:nvSpPr>
          <p:cNvPr id="334" name="Google Shape;334;p36"/>
          <p:cNvSpPr txBox="1">
            <a:spLocks noGrp="1"/>
          </p:cNvSpPr>
          <p:nvPr>
            <p:ph type="title" idx="3"/>
          </p:nvPr>
        </p:nvSpPr>
        <p:spPr>
          <a:xfrm>
            <a:off x="719925" y="437700"/>
            <a:ext cx="7704000" cy="6579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TABLE </a:t>
            </a:r>
            <a:r>
              <a:rPr lang="en" dirty="0" smtClean="0"/>
              <a:t>oF </a:t>
            </a:r>
            <a:r>
              <a:rPr lang="en" dirty="0">
                <a:solidFill>
                  <a:schemeClr val="tx1"/>
                </a:solidFill>
              </a:rPr>
              <a:t>CONTENTS</a:t>
            </a:r>
            <a:endParaRPr dirty="0">
              <a:solidFill>
                <a:schemeClr val="tx1"/>
              </a:solidFill>
            </a:endParaRPr>
          </a:p>
        </p:txBody>
      </p:sp>
      <p:sp>
        <p:nvSpPr>
          <p:cNvPr id="335" name="Google Shape;335;p36"/>
          <p:cNvSpPr txBox="1">
            <a:spLocks noGrp="1"/>
          </p:cNvSpPr>
          <p:nvPr>
            <p:ph type="title"/>
          </p:nvPr>
        </p:nvSpPr>
        <p:spPr>
          <a:xfrm>
            <a:off x="348712" y="3284631"/>
            <a:ext cx="2220064" cy="837300"/>
          </a:xfrm>
          <a:prstGeom prst="rect">
            <a:avLst/>
          </a:prstGeom>
        </p:spPr>
        <p:txBody>
          <a:bodyPr spcFirstLastPara="1" wrap="square" lIns="91425" tIns="91425" rIns="91425" bIns="91425" anchor="b" anchorCtr="0">
            <a:noAutofit/>
          </a:bodyPr>
          <a:lstStyle/>
          <a:p>
            <a:pPr lvl="0"/>
            <a:r>
              <a:rPr lang="en-US" dirty="0"/>
              <a:t/>
            </a:r>
            <a:br>
              <a:rPr lang="en-US" dirty="0"/>
            </a:br>
            <a:endParaRPr dirty="0"/>
          </a:p>
        </p:txBody>
      </p:sp>
      <p:sp>
        <p:nvSpPr>
          <p:cNvPr id="341" name="Google Shape;341;p36"/>
          <p:cNvSpPr txBox="1">
            <a:spLocks noGrp="1"/>
          </p:cNvSpPr>
          <p:nvPr>
            <p:ph type="title" idx="2"/>
          </p:nvPr>
        </p:nvSpPr>
        <p:spPr>
          <a:xfrm>
            <a:off x="732776" y="1811839"/>
            <a:ext cx="1836000" cy="447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smtClean="0"/>
              <a:t>05</a:t>
            </a:r>
            <a:endParaRPr dirty="0"/>
          </a:p>
        </p:txBody>
      </p:sp>
      <p:sp>
        <p:nvSpPr>
          <p:cNvPr id="345" name="Google Shape;345;p36"/>
          <p:cNvSpPr txBox="1">
            <a:spLocks noGrp="1"/>
          </p:cNvSpPr>
          <p:nvPr>
            <p:ph type="title" idx="13"/>
          </p:nvPr>
        </p:nvSpPr>
        <p:spPr>
          <a:xfrm>
            <a:off x="2680246" y="1811839"/>
            <a:ext cx="1836000" cy="447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smtClean="0"/>
              <a:t>06</a:t>
            </a:r>
            <a:endParaRPr dirty="0"/>
          </a:p>
        </p:txBody>
      </p:sp>
      <p:sp>
        <p:nvSpPr>
          <p:cNvPr id="346" name="Google Shape;346;p36"/>
          <p:cNvSpPr txBox="1">
            <a:spLocks noGrp="1"/>
          </p:cNvSpPr>
          <p:nvPr>
            <p:ph type="title" idx="14"/>
          </p:nvPr>
        </p:nvSpPr>
        <p:spPr>
          <a:xfrm>
            <a:off x="4627721" y="1811839"/>
            <a:ext cx="1836000" cy="447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smtClean="0"/>
              <a:t>07</a:t>
            </a:r>
            <a:endParaRPr dirty="0"/>
          </a:p>
        </p:txBody>
      </p:sp>
      <p:sp>
        <p:nvSpPr>
          <p:cNvPr id="2" name="Rectangle 1"/>
          <p:cNvSpPr/>
          <p:nvPr/>
        </p:nvSpPr>
        <p:spPr>
          <a:xfrm>
            <a:off x="8139873" y="4459073"/>
            <a:ext cx="284052" cy="307777"/>
          </a:xfrm>
          <a:prstGeom prst="rect">
            <a:avLst/>
          </a:prstGeom>
        </p:spPr>
        <p:txBody>
          <a:bodyPr wrap="none">
            <a:spAutoFit/>
          </a:bodyPr>
          <a:lstStyle/>
          <a:p>
            <a:r>
              <a:rPr lang="en-US" dirty="0"/>
              <a:t>3</a:t>
            </a:r>
          </a:p>
        </p:txBody>
      </p:sp>
      <p:sp>
        <p:nvSpPr>
          <p:cNvPr id="3" name="Rectangle 2"/>
          <p:cNvSpPr/>
          <p:nvPr/>
        </p:nvSpPr>
        <p:spPr>
          <a:xfrm>
            <a:off x="3041993" y="2673458"/>
            <a:ext cx="1731485" cy="1029823"/>
          </a:xfrm>
          <a:prstGeom prst="rect">
            <a:avLst/>
          </a:prstGeom>
        </p:spPr>
        <p:txBody>
          <a:bodyPr wrap="square">
            <a:spAutoFit/>
          </a:bodyPr>
          <a:lstStyle/>
          <a:p>
            <a:r>
              <a:rPr lang="en-US" sz="2000" dirty="0" smtClean="0"/>
              <a:t>Denotative </a:t>
            </a:r>
            <a:r>
              <a:rPr lang="en-US" sz="2000" dirty="0"/>
              <a:t>and Connotative</a:t>
            </a:r>
          </a:p>
        </p:txBody>
      </p:sp>
      <p:sp>
        <p:nvSpPr>
          <p:cNvPr id="5" name="Rectangle 4"/>
          <p:cNvSpPr/>
          <p:nvPr/>
        </p:nvSpPr>
        <p:spPr>
          <a:xfrm>
            <a:off x="5008538" y="2873815"/>
            <a:ext cx="1455183" cy="707886"/>
          </a:xfrm>
          <a:prstGeom prst="rect">
            <a:avLst/>
          </a:prstGeom>
        </p:spPr>
        <p:txBody>
          <a:bodyPr wrap="square">
            <a:spAutoFit/>
          </a:bodyPr>
          <a:lstStyle/>
          <a:p>
            <a:r>
              <a:rPr lang="en-US" sz="2000" dirty="0"/>
              <a:t>Messages </a:t>
            </a:r>
            <a:r>
              <a:rPr lang="en-US" sz="2000" dirty="0" smtClean="0"/>
              <a:t>Abstraction</a:t>
            </a:r>
            <a:endParaRPr lang="en-US" sz="2000" dirty="0"/>
          </a:p>
        </p:txBody>
      </p:sp>
      <p:sp>
        <p:nvSpPr>
          <p:cNvPr id="7" name="Rectangle 6"/>
          <p:cNvSpPr/>
          <p:nvPr/>
        </p:nvSpPr>
        <p:spPr>
          <a:xfrm>
            <a:off x="6801133" y="2799704"/>
            <a:ext cx="2102644" cy="707886"/>
          </a:xfrm>
          <a:prstGeom prst="rect">
            <a:avLst/>
          </a:prstGeom>
        </p:spPr>
        <p:txBody>
          <a:bodyPr wrap="square">
            <a:spAutoFit/>
          </a:bodyPr>
          <a:lstStyle/>
          <a:p>
            <a:r>
              <a:rPr lang="en-US" sz="2000" dirty="0"/>
              <a:t>Messages </a:t>
            </a:r>
            <a:r>
              <a:rPr lang="en-US" sz="2000" dirty="0" smtClean="0"/>
              <a:t> </a:t>
            </a:r>
            <a:r>
              <a:rPr lang="en-US" sz="2000" dirty="0"/>
              <a:t>Politeness</a:t>
            </a:r>
          </a:p>
        </p:txBody>
      </p:sp>
      <p:sp>
        <p:nvSpPr>
          <p:cNvPr id="4" name="Rectangle 3"/>
          <p:cNvSpPr/>
          <p:nvPr/>
        </p:nvSpPr>
        <p:spPr>
          <a:xfrm>
            <a:off x="1044334" y="2799704"/>
            <a:ext cx="1997659" cy="707886"/>
          </a:xfrm>
          <a:prstGeom prst="rect">
            <a:avLst/>
          </a:prstGeom>
        </p:spPr>
        <p:txBody>
          <a:bodyPr wrap="square">
            <a:spAutoFit/>
          </a:bodyPr>
          <a:lstStyle/>
          <a:p>
            <a:r>
              <a:rPr lang="en-US" sz="2000" dirty="0"/>
              <a:t>Meanings Are in People </a:t>
            </a:r>
          </a:p>
        </p:txBody>
      </p:sp>
      <p:sp>
        <p:nvSpPr>
          <p:cNvPr id="6" name="Rectangle 5"/>
          <p:cNvSpPr/>
          <p:nvPr/>
        </p:nvSpPr>
        <p:spPr>
          <a:xfrm>
            <a:off x="7154828" y="1712473"/>
            <a:ext cx="697627" cy="646331"/>
          </a:xfrm>
          <a:prstGeom prst="rect">
            <a:avLst/>
          </a:prstGeom>
        </p:spPr>
        <p:txBody>
          <a:bodyPr wrap="none">
            <a:spAutoFit/>
          </a:bodyPr>
          <a:lstStyle/>
          <a:p>
            <a:r>
              <a:rPr lang="en-US" sz="3600" dirty="0" smtClean="0">
                <a:solidFill>
                  <a:schemeClr val="bg1"/>
                </a:solidFill>
              </a:rPr>
              <a:t>08</a:t>
            </a:r>
            <a:endParaRPr lang="en-US" sz="3600" dirty="0">
              <a:solidFill>
                <a:schemeClr val="bg1"/>
              </a:solidFill>
            </a:endParaRPr>
          </a:p>
        </p:txBody>
      </p:sp>
    </p:spTree>
    <p:extLst>
      <p:ext uri="{BB962C8B-B14F-4D97-AF65-F5344CB8AC3E}">
        <p14:creationId xmlns:p14="http://schemas.microsoft.com/office/powerpoint/2010/main" val="429050503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33"/>
        <p:cNvGrpSpPr/>
        <p:nvPr/>
      </p:nvGrpSpPr>
      <p:grpSpPr>
        <a:xfrm>
          <a:off x="0" y="0"/>
          <a:ext cx="0" cy="0"/>
          <a:chOff x="0" y="0"/>
          <a:chExt cx="0" cy="0"/>
        </a:xfrm>
      </p:grpSpPr>
      <p:sp>
        <p:nvSpPr>
          <p:cNvPr id="334" name="Google Shape;334;p36"/>
          <p:cNvSpPr txBox="1">
            <a:spLocks noGrp="1"/>
          </p:cNvSpPr>
          <p:nvPr>
            <p:ph type="title" idx="3"/>
          </p:nvPr>
        </p:nvSpPr>
        <p:spPr>
          <a:xfrm>
            <a:off x="719925" y="437700"/>
            <a:ext cx="7704000" cy="6579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TABLE </a:t>
            </a:r>
            <a:r>
              <a:rPr lang="en" dirty="0" smtClean="0"/>
              <a:t>oF </a:t>
            </a:r>
            <a:r>
              <a:rPr lang="en" dirty="0">
                <a:solidFill>
                  <a:schemeClr val="tx1"/>
                </a:solidFill>
              </a:rPr>
              <a:t>CONTENTS</a:t>
            </a:r>
            <a:endParaRPr dirty="0">
              <a:solidFill>
                <a:schemeClr val="tx1"/>
              </a:solidFill>
            </a:endParaRPr>
          </a:p>
        </p:txBody>
      </p:sp>
      <p:sp>
        <p:nvSpPr>
          <p:cNvPr id="335" name="Google Shape;335;p36"/>
          <p:cNvSpPr txBox="1">
            <a:spLocks noGrp="1"/>
          </p:cNvSpPr>
          <p:nvPr>
            <p:ph type="title"/>
          </p:nvPr>
        </p:nvSpPr>
        <p:spPr>
          <a:xfrm>
            <a:off x="348712" y="3284631"/>
            <a:ext cx="2220064" cy="837300"/>
          </a:xfrm>
          <a:prstGeom prst="rect">
            <a:avLst/>
          </a:prstGeom>
        </p:spPr>
        <p:txBody>
          <a:bodyPr spcFirstLastPara="1" wrap="square" lIns="91425" tIns="91425" rIns="91425" bIns="91425" anchor="b" anchorCtr="0">
            <a:noAutofit/>
          </a:bodyPr>
          <a:lstStyle/>
          <a:p>
            <a:pPr lvl="0"/>
            <a:r>
              <a:rPr lang="en-US" dirty="0"/>
              <a:t/>
            </a:r>
            <a:br>
              <a:rPr lang="en-US" dirty="0"/>
            </a:br>
            <a:endParaRPr dirty="0"/>
          </a:p>
        </p:txBody>
      </p:sp>
      <p:sp>
        <p:nvSpPr>
          <p:cNvPr id="340" name="Google Shape;340;p36"/>
          <p:cNvSpPr txBox="1">
            <a:spLocks noGrp="1"/>
          </p:cNvSpPr>
          <p:nvPr>
            <p:ph type="title" idx="4"/>
          </p:nvPr>
        </p:nvSpPr>
        <p:spPr>
          <a:xfrm>
            <a:off x="2680246" y="2799755"/>
            <a:ext cx="2062231" cy="837300"/>
          </a:xfrm>
          <a:prstGeom prst="rect">
            <a:avLst/>
          </a:prstGeom>
        </p:spPr>
        <p:txBody>
          <a:bodyPr spcFirstLastPara="1" wrap="square" lIns="91425" tIns="91425" rIns="91425" bIns="91425" anchor="b" anchorCtr="0">
            <a:noAutofit/>
          </a:bodyPr>
          <a:lstStyle/>
          <a:p>
            <a:pPr lvl="0"/>
            <a:r>
              <a:rPr lang="en-US" dirty="0">
                <a:solidFill>
                  <a:schemeClr val="bg1">
                    <a:lumMod val="50000"/>
                  </a:schemeClr>
                </a:solidFill>
              </a:rPr>
              <a:t>Conclusion</a:t>
            </a:r>
            <a:endParaRPr dirty="0">
              <a:solidFill>
                <a:schemeClr val="lt1"/>
              </a:solidFill>
            </a:endParaRPr>
          </a:p>
        </p:txBody>
      </p:sp>
      <p:sp>
        <p:nvSpPr>
          <p:cNvPr id="341" name="Google Shape;341;p36"/>
          <p:cNvSpPr txBox="1">
            <a:spLocks noGrp="1"/>
          </p:cNvSpPr>
          <p:nvPr>
            <p:ph type="title" idx="2"/>
          </p:nvPr>
        </p:nvSpPr>
        <p:spPr>
          <a:xfrm>
            <a:off x="732776" y="1811839"/>
            <a:ext cx="1836000" cy="447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smtClean="0"/>
              <a:t>09</a:t>
            </a:r>
            <a:endParaRPr dirty="0"/>
          </a:p>
        </p:txBody>
      </p:sp>
      <p:sp>
        <p:nvSpPr>
          <p:cNvPr id="343" name="Google Shape;343;p36"/>
          <p:cNvSpPr txBox="1">
            <a:spLocks noGrp="1"/>
          </p:cNvSpPr>
          <p:nvPr>
            <p:ph type="title" idx="6"/>
          </p:nvPr>
        </p:nvSpPr>
        <p:spPr>
          <a:xfrm>
            <a:off x="605381" y="2473216"/>
            <a:ext cx="2090790" cy="1443754"/>
          </a:xfrm>
          <a:prstGeom prst="rect">
            <a:avLst/>
          </a:prstGeom>
        </p:spPr>
        <p:txBody>
          <a:bodyPr spcFirstLastPara="1" wrap="square" lIns="91425" tIns="91425" rIns="91425" bIns="91425" anchor="b" anchorCtr="0">
            <a:noAutofit/>
          </a:bodyPr>
          <a:lstStyle/>
          <a:p>
            <a:pPr lvl="0"/>
            <a:r>
              <a:rPr lang="en-US" dirty="0"/>
              <a:t>References</a:t>
            </a:r>
            <a:br>
              <a:rPr lang="en-US" dirty="0"/>
            </a:br>
            <a:endParaRPr dirty="0"/>
          </a:p>
        </p:txBody>
      </p:sp>
      <p:sp>
        <p:nvSpPr>
          <p:cNvPr id="345" name="Google Shape;345;p36"/>
          <p:cNvSpPr txBox="1">
            <a:spLocks noGrp="1"/>
          </p:cNvSpPr>
          <p:nvPr>
            <p:ph type="title" idx="13"/>
          </p:nvPr>
        </p:nvSpPr>
        <p:spPr>
          <a:xfrm>
            <a:off x="2680246" y="1811839"/>
            <a:ext cx="1836000" cy="447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smtClean="0"/>
              <a:t>10</a:t>
            </a:r>
            <a:endParaRPr dirty="0"/>
          </a:p>
        </p:txBody>
      </p:sp>
      <p:sp>
        <p:nvSpPr>
          <p:cNvPr id="2" name="Rectangle 1"/>
          <p:cNvSpPr/>
          <p:nvPr/>
        </p:nvSpPr>
        <p:spPr>
          <a:xfrm>
            <a:off x="8139873" y="4459073"/>
            <a:ext cx="284052" cy="307777"/>
          </a:xfrm>
          <a:prstGeom prst="rect">
            <a:avLst/>
          </a:prstGeom>
        </p:spPr>
        <p:txBody>
          <a:bodyPr wrap="none">
            <a:spAutoFit/>
          </a:bodyPr>
          <a:lstStyle/>
          <a:p>
            <a:r>
              <a:rPr lang="en-US" dirty="0"/>
              <a:t>4</a:t>
            </a:r>
          </a:p>
        </p:txBody>
      </p:sp>
    </p:spTree>
    <p:extLst>
      <p:ext uri="{BB962C8B-B14F-4D97-AF65-F5344CB8AC3E}">
        <p14:creationId xmlns:p14="http://schemas.microsoft.com/office/powerpoint/2010/main" val="326514152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3F3F3"/>
        </a:solidFill>
        <a:effectLst/>
      </p:bgPr>
    </p:bg>
    <p:spTree>
      <p:nvGrpSpPr>
        <p:cNvPr id="1" name="Shape 350"/>
        <p:cNvGrpSpPr/>
        <p:nvPr/>
      </p:nvGrpSpPr>
      <p:grpSpPr>
        <a:xfrm>
          <a:off x="0" y="0"/>
          <a:ext cx="0" cy="0"/>
          <a:chOff x="0" y="0"/>
          <a:chExt cx="0" cy="0"/>
        </a:xfrm>
      </p:grpSpPr>
      <p:pic>
        <p:nvPicPr>
          <p:cNvPr id="351" name="Google Shape;351;p37"/>
          <p:cNvPicPr preferRelativeResize="0"/>
          <p:nvPr/>
        </p:nvPicPr>
        <p:blipFill rotWithShape="1">
          <a:blip r:embed="rId3">
            <a:alphaModFix/>
          </a:blip>
          <a:srcRect l="21350" r="18473" b="17416"/>
          <a:stretch/>
        </p:blipFill>
        <p:spPr>
          <a:xfrm>
            <a:off x="326593" y="1319283"/>
            <a:ext cx="3546839" cy="3303885"/>
          </a:xfrm>
          <a:prstGeom prst="rect">
            <a:avLst/>
          </a:prstGeom>
          <a:noFill/>
          <a:ln>
            <a:noFill/>
          </a:ln>
        </p:spPr>
      </p:pic>
      <p:sp>
        <p:nvSpPr>
          <p:cNvPr id="352" name="Google Shape;352;p37"/>
          <p:cNvSpPr/>
          <p:nvPr/>
        </p:nvSpPr>
        <p:spPr>
          <a:xfrm>
            <a:off x="348879" y="703846"/>
            <a:ext cx="4180934" cy="4180628"/>
          </a:xfrm>
          <a:custGeom>
            <a:avLst/>
            <a:gdLst/>
            <a:ahLst/>
            <a:cxnLst/>
            <a:rect l="l" t="t" r="r" b="b"/>
            <a:pathLst>
              <a:path w="122671" h="122671" extrusionOk="0">
                <a:moveTo>
                  <a:pt x="61288" y="15890"/>
                </a:moveTo>
                <a:cubicBezTo>
                  <a:pt x="74134" y="15890"/>
                  <a:pt x="87890" y="17837"/>
                  <a:pt x="98492" y="25582"/>
                </a:cubicBezTo>
                <a:cubicBezTo>
                  <a:pt x="106392" y="31355"/>
                  <a:pt x="107052" y="41356"/>
                  <a:pt x="105729" y="50292"/>
                </a:cubicBezTo>
                <a:cubicBezTo>
                  <a:pt x="104207" y="60560"/>
                  <a:pt x="103318" y="70931"/>
                  <a:pt x="101429" y="81148"/>
                </a:cubicBezTo>
                <a:cubicBezTo>
                  <a:pt x="99916" y="89314"/>
                  <a:pt x="96431" y="97128"/>
                  <a:pt x="88124" y="99955"/>
                </a:cubicBezTo>
                <a:cubicBezTo>
                  <a:pt x="84437" y="101209"/>
                  <a:pt x="80540" y="101601"/>
                  <a:pt x="76602" y="101601"/>
                </a:cubicBezTo>
                <a:cubicBezTo>
                  <a:pt x="71796" y="101601"/>
                  <a:pt x="66926" y="101018"/>
                  <a:pt x="62297" y="100710"/>
                </a:cubicBezTo>
                <a:cubicBezTo>
                  <a:pt x="51217" y="99976"/>
                  <a:pt x="40203" y="98506"/>
                  <a:pt x="29211" y="96964"/>
                </a:cubicBezTo>
                <a:cubicBezTo>
                  <a:pt x="16647" y="95202"/>
                  <a:pt x="10610" y="89119"/>
                  <a:pt x="11276" y="76081"/>
                </a:cubicBezTo>
                <a:cubicBezTo>
                  <a:pt x="11770" y="66433"/>
                  <a:pt x="13452" y="56900"/>
                  <a:pt x="15516" y="47476"/>
                </a:cubicBezTo>
                <a:cubicBezTo>
                  <a:pt x="17086" y="40308"/>
                  <a:pt x="17867" y="30029"/>
                  <a:pt x="23464" y="24632"/>
                </a:cubicBezTo>
                <a:cubicBezTo>
                  <a:pt x="31878" y="16520"/>
                  <a:pt x="46079" y="16024"/>
                  <a:pt x="57526" y="15914"/>
                </a:cubicBezTo>
                <a:cubicBezTo>
                  <a:pt x="58439" y="15906"/>
                  <a:pt x="59335" y="15900"/>
                  <a:pt x="60210" y="15894"/>
                </a:cubicBezTo>
                <a:cubicBezTo>
                  <a:pt x="60569" y="15891"/>
                  <a:pt x="60928" y="15890"/>
                  <a:pt x="61288" y="15890"/>
                </a:cubicBezTo>
                <a:close/>
                <a:moveTo>
                  <a:pt x="0" y="0"/>
                </a:moveTo>
                <a:lnTo>
                  <a:pt x="0" y="122670"/>
                </a:lnTo>
                <a:lnTo>
                  <a:pt x="122671" y="122670"/>
                </a:lnTo>
                <a:lnTo>
                  <a:pt x="122671" y="0"/>
                </a:lnTo>
                <a:close/>
              </a:path>
            </a:pathLst>
          </a:custGeom>
          <a:solidFill>
            <a:srgbClr val="F3F3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 name="Google Shape;353;p37"/>
          <p:cNvSpPr txBox="1">
            <a:spLocks noGrp="1"/>
          </p:cNvSpPr>
          <p:nvPr>
            <p:ph type="body" idx="1"/>
          </p:nvPr>
        </p:nvSpPr>
        <p:spPr>
          <a:xfrm>
            <a:off x="3982097" y="1563465"/>
            <a:ext cx="4718854" cy="3332700"/>
          </a:xfrm>
          <a:prstGeom prst="rect">
            <a:avLst/>
          </a:prstGeom>
        </p:spPr>
        <p:txBody>
          <a:bodyPr spcFirstLastPara="1" wrap="square" lIns="91425" tIns="91425" rIns="91425" bIns="91425" anchor="ctr" anchorCtr="0">
            <a:noAutofit/>
          </a:bodyPr>
          <a:lstStyle/>
          <a:p>
            <a:pPr marL="285750" indent="-285750" algn="just">
              <a:buSzPts val="1100"/>
            </a:pPr>
            <a:r>
              <a:rPr lang="en-US" sz="1600" dirty="0" smtClean="0"/>
              <a:t>Define verbal messages. </a:t>
            </a:r>
          </a:p>
          <a:p>
            <a:pPr marL="285750" indent="-285750" algn="just">
              <a:buSzPts val="1100"/>
            </a:pPr>
            <a:endParaRPr lang="en-US" sz="1600" dirty="0"/>
          </a:p>
          <a:p>
            <a:pPr marL="285750" indent="-285750" algn="just">
              <a:buSzPts val="1100"/>
            </a:pPr>
            <a:r>
              <a:rPr lang="en-US" dirty="0" smtClean="0"/>
              <a:t>List the principles </a:t>
            </a:r>
            <a:r>
              <a:rPr lang="en-US" dirty="0"/>
              <a:t>of </a:t>
            </a:r>
            <a:r>
              <a:rPr lang="en-US" dirty="0" smtClean="0"/>
              <a:t>verbal messages.</a:t>
            </a:r>
            <a:endParaRPr dirty="0"/>
          </a:p>
        </p:txBody>
      </p:sp>
      <p:sp>
        <p:nvSpPr>
          <p:cNvPr id="354" name="Google Shape;354;p37"/>
          <p:cNvSpPr/>
          <p:nvPr/>
        </p:nvSpPr>
        <p:spPr>
          <a:xfrm rot="4102360" flipH="1">
            <a:off x="-2512533" y="4030635"/>
            <a:ext cx="7471578" cy="4771747"/>
          </a:xfrm>
          <a:custGeom>
            <a:avLst/>
            <a:gdLst/>
            <a:ahLst/>
            <a:cxnLst/>
            <a:rect l="l" t="t" r="r" b="b"/>
            <a:pathLst>
              <a:path w="87791" h="56068" extrusionOk="0">
                <a:moveTo>
                  <a:pt x="55192" y="1"/>
                </a:moveTo>
                <a:cubicBezTo>
                  <a:pt x="51710" y="1"/>
                  <a:pt x="48020" y="921"/>
                  <a:pt x="44301" y="3305"/>
                </a:cubicBezTo>
                <a:cubicBezTo>
                  <a:pt x="27981" y="13772"/>
                  <a:pt x="23752" y="23750"/>
                  <a:pt x="23752" y="23750"/>
                </a:cubicBezTo>
                <a:cubicBezTo>
                  <a:pt x="23752" y="23750"/>
                  <a:pt x="23199" y="30455"/>
                  <a:pt x="15945" y="30455"/>
                </a:cubicBezTo>
                <a:cubicBezTo>
                  <a:pt x="15648" y="30455"/>
                  <a:pt x="15339" y="30443"/>
                  <a:pt x="15019" y="30420"/>
                </a:cubicBezTo>
                <a:cubicBezTo>
                  <a:pt x="13947" y="30341"/>
                  <a:pt x="12915" y="30303"/>
                  <a:pt x="11930" y="30303"/>
                </a:cubicBezTo>
                <a:cubicBezTo>
                  <a:pt x="5447" y="30303"/>
                  <a:pt x="1013" y="31926"/>
                  <a:pt x="541" y="33999"/>
                </a:cubicBezTo>
                <a:cubicBezTo>
                  <a:pt x="1" y="36384"/>
                  <a:pt x="5151" y="43216"/>
                  <a:pt x="11333" y="45926"/>
                </a:cubicBezTo>
                <a:cubicBezTo>
                  <a:pt x="16519" y="48202"/>
                  <a:pt x="23841" y="53453"/>
                  <a:pt x="30900" y="53453"/>
                </a:cubicBezTo>
                <a:cubicBezTo>
                  <a:pt x="32256" y="53453"/>
                  <a:pt x="33602" y="53259"/>
                  <a:pt x="34921" y="52814"/>
                </a:cubicBezTo>
                <a:cubicBezTo>
                  <a:pt x="43110" y="50048"/>
                  <a:pt x="85188" y="56067"/>
                  <a:pt x="86489" y="38010"/>
                </a:cubicBezTo>
                <a:cubicBezTo>
                  <a:pt x="87791" y="19953"/>
                  <a:pt x="76403" y="10573"/>
                  <a:pt x="76403" y="10573"/>
                </a:cubicBezTo>
                <a:cubicBezTo>
                  <a:pt x="76403" y="10573"/>
                  <a:pt x="66995" y="1"/>
                  <a:pt x="55192" y="1"/>
                </a:cubicBezTo>
                <a:close/>
              </a:path>
            </a:pathLst>
          </a:custGeom>
          <a:solidFill>
            <a:srgbClr val="E7E2D6">
              <a:alpha val="46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 name="Google Shape;355;p37"/>
          <p:cNvSpPr txBox="1">
            <a:spLocks noGrp="1"/>
          </p:cNvSpPr>
          <p:nvPr>
            <p:ph type="title"/>
          </p:nvPr>
        </p:nvSpPr>
        <p:spPr>
          <a:xfrm>
            <a:off x="719925" y="437700"/>
            <a:ext cx="7704000" cy="657900"/>
          </a:xfrm>
          <a:prstGeom prst="rect">
            <a:avLst/>
          </a:prstGeom>
        </p:spPr>
        <p:txBody>
          <a:bodyPr spcFirstLastPara="1" wrap="square" lIns="91425" tIns="91425" rIns="91425" bIns="91425" anchor="ctr" anchorCtr="0">
            <a:noAutofit/>
          </a:bodyPr>
          <a:lstStyle/>
          <a:p>
            <a:pPr lvl="0"/>
            <a:r>
              <a:rPr lang="en-US" dirty="0">
                <a:solidFill>
                  <a:schemeClr val="lt1"/>
                </a:solidFill>
              </a:rPr>
              <a:t>Intended </a:t>
            </a:r>
            <a:r>
              <a:rPr lang="en-US" dirty="0" smtClean="0">
                <a:solidFill>
                  <a:schemeClr val="lt1"/>
                </a:solidFill>
              </a:rPr>
              <a:t>Learning </a:t>
            </a:r>
            <a:r>
              <a:rPr lang="en-US" dirty="0">
                <a:solidFill>
                  <a:schemeClr val="lt1"/>
                </a:solidFill>
              </a:rPr>
              <a:t>O</a:t>
            </a:r>
            <a:r>
              <a:rPr lang="en-US" dirty="0" smtClean="0">
                <a:solidFill>
                  <a:schemeClr val="lt1"/>
                </a:solidFill>
              </a:rPr>
              <a:t>utcomes</a:t>
            </a:r>
            <a:endParaRPr dirty="0">
              <a:solidFill>
                <a:schemeClr val="lt1"/>
              </a:solidFill>
            </a:endParaRPr>
          </a:p>
        </p:txBody>
      </p:sp>
      <p:sp>
        <p:nvSpPr>
          <p:cNvPr id="356" name="Google Shape;356;p37"/>
          <p:cNvSpPr/>
          <p:nvPr/>
        </p:nvSpPr>
        <p:spPr>
          <a:xfrm rot="813319">
            <a:off x="-4129602" y="-1737023"/>
            <a:ext cx="6402109" cy="5689153"/>
          </a:xfrm>
          <a:custGeom>
            <a:avLst/>
            <a:gdLst/>
            <a:ahLst/>
            <a:cxnLst/>
            <a:rect l="l" t="t" r="r" b="b"/>
            <a:pathLst>
              <a:path w="31788" h="28248" extrusionOk="0">
                <a:moveTo>
                  <a:pt x="16729" y="0"/>
                </a:moveTo>
                <a:cubicBezTo>
                  <a:pt x="16601" y="0"/>
                  <a:pt x="16474" y="1"/>
                  <a:pt x="16346" y="2"/>
                </a:cubicBezTo>
                <a:cubicBezTo>
                  <a:pt x="16060" y="2"/>
                  <a:pt x="15764" y="5"/>
                  <a:pt x="15461" y="9"/>
                </a:cubicBezTo>
                <a:cubicBezTo>
                  <a:pt x="11690" y="44"/>
                  <a:pt x="7009" y="207"/>
                  <a:pt x="4237" y="2881"/>
                </a:cubicBezTo>
                <a:cubicBezTo>
                  <a:pt x="2392" y="4661"/>
                  <a:pt x="2135" y="8048"/>
                  <a:pt x="1618" y="10410"/>
                </a:cubicBezTo>
                <a:cubicBezTo>
                  <a:pt x="938" y="13517"/>
                  <a:pt x="381" y="16657"/>
                  <a:pt x="219" y="19839"/>
                </a:cubicBezTo>
                <a:cubicBezTo>
                  <a:pt x="1" y="24133"/>
                  <a:pt x="1988" y="26141"/>
                  <a:pt x="6130" y="26720"/>
                </a:cubicBezTo>
                <a:cubicBezTo>
                  <a:pt x="9755" y="27227"/>
                  <a:pt x="13382" y="27712"/>
                  <a:pt x="17036" y="27956"/>
                </a:cubicBezTo>
                <a:cubicBezTo>
                  <a:pt x="18561" y="28056"/>
                  <a:pt x="20165" y="28248"/>
                  <a:pt x="21749" y="28248"/>
                </a:cubicBezTo>
                <a:cubicBezTo>
                  <a:pt x="23047" y="28248"/>
                  <a:pt x="24332" y="28119"/>
                  <a:pt x="25547" y="27706"/>
                </a:cubicBezTo>
                <a:cubicBezTo>
                  <a:pt x="28287" y="26775"/>
                  <a:pt x="29435" y="24198"/>
                  <a:pt x="29933" y="21508"/>
                </a:cubicBezTo>
                <a:cubicBezTo>
                  <a:pt x="30554" y="18140"/>
                  <a:pt x="30847" y="14721"/>
                  <a:pt x="31348" y="11337"/>
                </a:cubicBezTo>
                <a:cubicBezTo>
                  <a:pt x="31787" y="8393"/>
                  <a:pt x="31569" y="5097"/>
                  <a:pt x="28963" y="3194"/>
                </a:cubicBezTo>
                <a:cubicBezTo>
                  <a:pt x="25477" y="645"/>
                  <a:pt x="20958" y="0"/>
                  <a:pt x="16729" y="0"/>
                </a:cubicBezTo>
                <a:close/>
              </a:path>
            </a:pathLst>
          </a:custGeom>
          <a:solidFill>
            <a:srgbClr val="887C62">
              <a:alpha val="67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 name="Rectangle 1"/>
          <p:cNvSpPr/>
          <p:nvPr/>
        </p:nvSpPr>
        <p:spPr>
          <a:xfrm>
            <a:off x="3873432" y="1887147"/>
            <a:ext cx="5275803" cy="338554"/>
          </a:xfrm>
          <a:prstGeom prst="rect">
            <a:avLst/>
          </a:prstGeom>
        </p:spPr>
        <p:txBody>
          <a:bodyPr wrap="none">
            <a:spAutoFit/>
          </a:bodyPr>
          <a:lstStyle/>
          <a:p>
            <a:r>
              <a:rPr lang="en-US" sz="1600" b="1" dirty="0"/>
              <a:t>In the end of this presentation you would be able </a:t>
            </a:r>
            <a:r>
              <a:rPr lang="en-US" sz="1600" b="1" dirty="0" smtClean="0"/>
              <a:t>to:</a:t>
            </a:r>
            <a:endParaRPr lang="en-US" sz="1600" b="1" dirty="0"/>
          </a:p>
        </p:txBody>
      </p:sp>
      <p:sp>
        <p:nvSpPr>
          <p:cNvPr id="3" name="Rectangle 2"/>
          <p:cNvSpPr/>
          <p:nvPr/>
        </p:nvSpPr>
        <p:spPr>
          <a:xfrm>
            <a:off x="8416899" y="4576697"/>
            <a:ext cx="284052" cy="307777"/>
          </a:xfrm>
          <a:prstGeom prst="rect">
            <a:avLst/>
          </a:prstGeom>
        </p:spPr>
        <p:txBody>
          <a:bodyPr wrap="none">
            <a:spAutoFit/>
          </a:bodyPr>
          <a:lstStyle/>
          <a:p>
            <a:r>
              <a:rPr lang="en-US" dirty="0"/>
              <a:t>5</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98615" y="1103349"/>
            <a:ext cx="5633295" cy="3332700"/>
          </a:xfrm>
        </p:spPr>
        <p:txBody>
          <a:bodyPr/>
          <a:lstStyle/>
          <a:p>
            <a:pPr marL="127000" indent="0" algn="just">
              <a:buNone/>
            </a:pPr>
            <a:r>
              <a:rPr lang="en-US" sz="1600" i="1" dirty="0"/>
              <a:t>Ideas, feelings, and thoughts are communicated verbally through spoken words. Without using words, nonverbal communication can be used to convey information. Understanding how verbal and nonverbal communication work is .</a:t>
            </a:r>
            <a:endParaRPr lang="en-US" sz="1600" i="1" dirty="0"/>
          </a:p>
        </p:txBody>
      </p:sp>
      <p:sp>
        <p:nvSpPr>
          <p:cNvPr id="3" name="Title 2"/>
          <p:cNvSpPr>
            <a:spLocks noGrp="1"/>
          </p:cNvSpPr>
          <p:nvPr>
            <p:ph type="title"/>
          </p:nvPr>
        </p:nvSpPr>
        <p:spPr>
          <a:xfrm>
            <a:off x="719925" y="445449"/>
            <a:ext cx="7704000" cy="657900"/>
          </a:xfrm>
        </p:spPr>
        <p:txBody>
          <a:bodyPr/>
          <a:lstStyle/>
          <a:p>
            <a:r>
              <a:rPr lang="en-US" sz="2800" dirty="0"/>
              <a:t>Introduction</a:t>
            </a:r>
          </a:p>
        </p:txBody>
      </p:sp>
      <p:sp>
        <p:nvSpPr>
          <p:cNvPr id="5" name="Rectangle 4"/>
          <p:cNvSpPr/>
          <p:nvPr/>
        </p:nvSpPr>
        <p:spPr>
          <a:xfrm>
            <a:off x="8343296" y="4455147"/>
            <a:ext cx="284052" cy="307777"/>
          </a:xfrm>
          <a:prstGeom prst="rect">
            <a:avLst/>
          </a:prstGeom>
        </p:spPr>
        <p:txBody>
          <a:bodyPr wrap="none">
            <a:spAutoFit/>
          </a:bodyPr>
          <a:lstStyle/>
          <a:p>
            <a:r>
              <a:rPr lang="en-US" dirty="0"/>
              <a:t>6</a:t>
            </a:r>
          </a:p>
        </p:txBody>
      </p:sp>
      <p:pic>
        <p:nvPicPr>
          <p:cNvPr id="4" name="Picture 3"/>
          <p:cNvPicPr>
            <a:picLocks noChangeAspect="1"/>
          </p:cNvPicPr>
          <p:nvPr/>
        </p:nvPicPr>
        <p:blipFill>
          <a:blip r:embed="rId2"/>
          <a:stretch>
            <a:fillRect/>
          </a:stretch>
        </p:blipFill>
        <p:spPr>
          <a:xfrm>
            <a:off x="6385170" y="2422229"/>
            <a:ext cx="2100152" cy="2100152"/>
          </a:xfrm>
          <a:prstGeom prst="rect">
            <a:avLst/>
          </a:prstGeom>
        </p:spPr>
      </p:pic>
    </p:spTree>
    <p:extLst>
      <p:ext uri="{BB962C8B-B14F-4D97-AF65-F5344CB8AC3E}">
        <p14:creationId xmlns:p14="http://schemas.microsoft.com/office/powerpoint/2010/main" val="95870463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55322" y="1430224"/>
            <a:ext cx="5633295" cy="3332700"/>
          </a:xfrm>
        </p:spPr>
        <p:txBody>
          <a:bodyPr/>
          <a:lstStyle/>
          <a:p>
            <a:pPr marL="127000" indent="0" algn="just">
              <a:buNone/>
            </a:pPr>
            <a:r>
              <a:rPr lang="en-US" sz="1800" b="1" i="1" dirty="0" smtClean="0"/>
              <a:t>1- Messages </a:t>
            </a:r>
            <a:r>
              <a:rPr lang="en-US" sz="1800" b="1" i="1" dirty="0"/>
              <a:t>Are </a:t>
            </a:r>
            <a:r>
              <a:rPr lang="en-US" sz="1800" b="1" i="1" dirty="0" smtClean="0"/>
              <a:t>Packaged :</a:t>
            </a:r>
          </a:p>
          <a:p>
            <a:pPr marL="127000" indent="0" algn="just">
              <a:buNone/>
            </a:pPr>
            <a:r>
              <a:rPr lang="en-US" sz="1800" i="1" dirty="0"/>
              <a:t>Both verbal and nonverbal cues are used simultaneously. Usually, verbal and nonverbal behaviors reinforce or support one another. For instance, while the rest of your body is calm, you usually don't communicate your dread. You don't normally smile and lean back while you're angry. Both verbally and nonverbally, your complete being expresses your thoughts and feelings.</a:t>
            </a:r>
            <a:endParaRPr lang="en-US" sz="1800" i="1" dirty="0"/>
          </a:p>
        </p:txBody>
      </p:sp>
      <p:sp>
        <p:nvSpPr>
          <p:cNvPr id="3" name="Title 2"/>
          <p:cNvSpPr>
            <a:spLocks noGrp="1"/>
          </p:cNvSpPr>
          <p:nvPr>
            <p:ph type="title"/>
          </p:nvPr>
        </p:nvSpPr>
        <p:spPr>
          <a:xfrm>
            <a:off x="719925" y="445449"/>
            <a:ext cx="7704000" cy="657900"/>
          </a:xfrm>
        </p:spPr>
        <p:txBody>
          <a:bodyPr/>
          <a:lstStyle/>
          <a:p>
            <a:r>
              <a:rPr lang="en-US" sz="2800" dirty="0"/>
              <a:t>The Principles of Verbal Messages</a:t>
            </a:r>
            <a:endParaRPr lang="en-US" sz="2800" dirty="0"/>
          </a:p>
        </p:txBody>
      </p:sp>
      <p:sp>
        <p:nvSpPr>
          <p:cNvPr id="5" name="Rectangle 4"/>
          <p:cNvSpPr/>
          <p:nvPr/>
        </p:nvSpPr>
        <p:spPr>
          <a:xfrm>
            <a:off x="8343296" y="4455147"/>
            <a:ext cx="284052" cy="307777"/>
          </a:xfrm>
          <a:prstGeom prst="rect">
            <a:avLst/>
          </a:prstGeom>
        </p:spPr>
        <p:txBody>
          <a:bodyPr wrap="none">
            <a:spAutoFit/>
          </a:bodyPr>
          <a:lstStyle/>
          <a:p>
            <a:r>
              <a:rPr lang="en-US" dirty="0"/>
              <a:t>7</a:t>
            </a:r>
          </a:p>
        </p:txBody>
      </p:sp>
    </p:spTree>
    <p:extLst>
      <p:ext uri="{BB962C8B-B14F-4D97-AF65-F5344CB8AC3E}">
        <p14:creationId xmlns:p14="http://schemas.microsoft.com/office/powerpoint/2010/main" val="107625356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55322" y="1430224"/>
            <a:ext cx="5633295" cy="3332700"/>
          </a:xfrm>
        </p:spPr>
        <p:txBody>
          <a:bodyPr/>
          <a:lstStyle/>
          <a:p>
            <a:pPr marL="127000" indent="0" algn="just">
              <a:buNone/>
            </a:pPr>
            <a:r>
              <a:rPr lang="en-US" sz="2000" b="1" i="1" dirty="0" smtClean="0"/>
              <a:t>2- Meanings </a:t>
            </a:r>
            <a:r>
              <a:rPr lang="en-US" sz="2000" b="1" i="1" dirty="0"/>
              <a:t>Are in People </a:t>
            </a:r>
            <a:r>
              <a:rPr lang="en-US" sz="2000" b="1" i="1" dirty="0" smtClean="0"/>
              <a:t>:</a:t>
            </a:r>
          </a:p>
          <a:p>
            <a:pPr marL="127000" indent="0" algn="just">
              <a:buNone/>
            </a:pPr>
            <a:r>
              <a:rPr lang="en-US" sz="2000" dirty="0" smtClean="0"/>
              <a:t>In </a:t>
            </a:r>
            <a:r>
              <a:rPr lang="en-US" sz="2000" dirty="0"/>
              <a:t>addition to the message's packaging, meaning is determined by how these messages connect </a:t>
            </a:r>
          </a:p>
          <a:p>
            <a:pPr marL="127000" indent="0" algn="just">
              <a:buNone/>
            </a:pPr>
            <a:endParaRPr lang="en-US" sz="2000" b="1" i="1" dirty="0" smtClean="0"/>
          </a:p>
        </p:txBody>
      </p:sp>
      <p:sp>
        <p:nvSpPr>
          <p:cNvPr id="3" name="Title 2"/>
          <p:cNvSpPr>
            <a:spLocks noGrp="1"/>
          </p:cNvSpPr>
          <p:nvPr>
            <p:ph type="title"/>
          </p:nvPr>
        </p:nvSpPr>
        <p:spPr>
          <a:xfrm>
            <a:off x="781322" y="670174"/>
            <a:ext cx="7704000" cy="657900"/>
          </a:xfrm>
        </p:spPr>
        <p:txBody>
          <a:bodyPr/>
          <a:lstStyle/>
          <a:p>
            <a:r>
              <a:rPr lang="en-US" sz="2800" dirty="0"/>
              <a:t>The Principles of Verbal Messages</a:t>
            </a:r>
            <a:endParaRPr lang="en-US" sz="2800" dirty="0"/>
          </a:p>
        </p:txBody>
      </p:sp>
      <p:sp>
        <p:nvSpPr>
          <p:cNvPr id="5" name="Rectangle 4"/>
          <p:cNvSpPr/>
          <p:nvPr/>
        </p:nvSpPr>
        <p:spPr>
          <a:xfrm>
            <a:off x="8343296" y="4455147"/>
            <a:ext cx="284052" cy="307777"/>
          </a:xfrm>
          <a:prstGeom prst="rect">
            <a:avLst/>
          </a:prstGeom>
        </p:spPr>
        <p:txBody>
          <a:bodyPr wrap="none">
            <a:spAutoFit/>
          </a:bodyPr>
          <a:lstStyle/>
          <a:p>
            <a:r>
              <a:rPr lang="en-US" dirty="0"/>
              <a:t>8</a:t>
            </a:r>
          </a:p>
        </p:txBody>
      </p:sp>
    </p:spTree>
    <p:extLst>
      <p:ext uri="{BB962C8B-B14F-4D97-AF65-F5344CB8AC3E}">
        <p14:creationId xmlns:p14="http://schemas.microsoft.com/office/powerpoint/2010/main" val="146752502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55321" y="1662699"/>
            <a:ext cx="5633295" cy="3332700"/>
          </a:xfrm>
        </p:spPr>
        <p:txBody>
          <a:bodyPr/>
          <a:lstStyle/>
          <a:p>
            <a:pPr algn="just"/>
            <a:r>
              <a:rPr lang="en-US" sz="1800" i="1" dirty="0"/>
              <a:t>Denotative/ Objective refers to a word's dictionary definition or its literal </a:t>
            </a:r>
            <a:r>
              <a:rPr lang="en-US" sz="1800" i="1" dirty="0" smtClean="0"/>
              <a:t>meaning</a:t>
            </a:r>
          </a:p>
          <a:p>
            <a:pPr algn="just"/>
            <a:endParaRPr lang="en-US" sz="1800" i="1" dirty="0"/>
          </a:p>
          <a:p>
            <a:pPr algn="just"/>
            <a:r>
              <a:rPr lang="en-US" sz="1800" i="1" dirty="0" smtClean="0"/>
              <a:t>.Connotative /</a:t>
            </a:r>
            <a:r>
              <a:rPr lang="en-US" sz="1800" i="1" dirty="0"/>
              <a:t>subjective refers to the personal association or perception of a word. Hence, a mental association between concepts or objects.</a:t>
            </a:r>
            <a:endParaRPr lang="en-US" sz="1800" i="1" dirty="0"/>
          </a:p>
        </p:txBody>
      </p:sp>
      <p:sp>
        <p:nvSpPr>
          <p:cNvPr id="3" name="Title 2"/>
          <p:cNvSpPr>
            <a:spLocks noGrp="1"/>
          </p:cNvSpPr>
          <p:nvPr>
            <p:ph type="title"/>
          </p:nvPr>
        </p:nvSpPr>
        <p:spPr>
          <a:xfrm>
            <a:off x="719925" y="445449"/>
            <a:ext cx="7704000" cy="657900"/>
          </a:xfrm>
        </p:spPr>
        <p:txBody>
          <a:bodyPr/>
          <a:lstStyle/>
          <a:p>
            <a:r>
              <a:rPr lang="en-US" sz="2800" dirty="0"/>
              <a:t>The Principles of Verbal Messages</a:t>
            </a:r>
            <a:endParaRPr lang="en-US" sz="2800" dirty="0"/>
          </a:p>
        </p:txBody>
      </p:sp>
      <p:sp>
        <p:nvSpPr>
          <p:cNvPr id="5" name="Rectangle 4"/>
          <p:cNvSpPr/>
          <p:nvPr/>
        </p:nvSpPr>
        <p:spPr>
          <a:xfrm>
            <a:off x="8343296" y="4455147"/>
            <a:ext cx="284052" cy="307777"/>
          </a:xfrm>
          <a:prstGeom prst="rect">
            <a:avLst/>
          </a:prstGeom>
        </p:spPr>
        <p:txBody>
          <a:bodyPr wrap="none">
            <a:spAutoFit/>
          </a:bodyPr>
          <a:lstStyle/>
          <a:p>
            <a:r>
              <a:rPr lang="en-US" dirty="0"/>
              <a:t>9</a:t>
            </a:r>
          </a:p>
        </p:txBody>
      </p:sp>
      <p:sp>
        <p:nvSpPr>
          <p:cNvPr id="4" name="Rectangle 3"/>
          <p:cNvSpPr/>
          <p:nvPr/>
        </p:nvSpPr>
        <p:spPr>
          <a:xfrm>
            <a:off x="4410" y="1565453"/>
            <a:ext cx="5935118" cy="646331"/>
          </a:xfrm>
          <a:prstGeom prst="rect">
            <a:avLst/>
          </a:prstGeom>
        </p:spPr>
        <p:txBody>
          <a:bodyPr wrap="square">
            <a:spAutoFit/>
          </a:bodyPr>
          <a:lstStyle/>
          <a:p>
            <a:r>
              <a:rPr lang="en-US" sz="1800" b="1" dirty="0" smtClean="0"/>
              <a:t>3-Message </a:t>
            </a:r>
            <a:r>
              <a:rPr lang="en-US" sz="1800" b="1" dirty="0"/>
              <a:t>Meanings are Denotative and </a:t>
            </a:r>
            <a:r>
              <a:rPr lang="en-US" sz="1800" b="1" dirty="0" smtClean="0"/>
              <a:t>Connotative:</a:t>
            </a:r>
            <a:endParaRPr lang="en-US" sz="1800" b="1" dirty="0"/>
          </a:p>
        </p:txBody>
      </p:sp>
    </p:spTree>
    <p:extLst>
      <p:ext uri="{BB962C8B-B14F-4D97-AF65-F5344CB8AC3E}">
        <p14:creationId xmlns:p14="http://schemas.microsoft.com/office/powerpoint/2010/main" val="2332175001"/>
      </p:ext>
    </p:extLst>
  </p:cSld>
  <p:clrMapOvr>
    <a:masterClrMapping/>
  </p:clrMapOvr>
  <p:timing>
    <p:tnLst>
      <p:par>
        <p:cTn id="1" dur="indefinite" restart="never" nodeType="tmRoot"/>
      </p:par>
    </p:tnLst>
  </p:timing>
</p:sld>
</file>

<file path=ppt/theme/theme1.xml><?xml version="1.0" encoding="utf-8"?>
<a:theme xmlns:a="http://schemas.openxmlformats.org/drawingml/2006/main" name="Minimalist Korean Aesthetic Pitch Deck by Slidesgo">
  <a:themeElements>
    <a:clrScheme name="Simple Light">
      <a:dk1>
        <a:srgbClr val="1E1E1E"/>
      </a:dk1>
      <a:lt1>
        <a:srgbClr val="664B34"/>
      </a:lt1>
      <a:dk2>
        <a:srgbClr val="887C62"/>
      </a:dk2>
      <a:lt2>
        <a:srgbClr val="D4CBBB"/>
      </a:lt2>
      <a:accent1>
        <a:srgbClr val="E7E2D6"/>
      </a:accent1>
      <a:accent2>
        <a:srgbClr val="F3F3F3"/>
      </a:accent2>
      <a:accent3>
        <a:srgbClr val="E2B0A6"/>
      </a:accent3>
      <a:accent4>
        <a:srgbClr val="FFFFFF"/>
      </a:accent4>
      <a:accent5>
        <a:srgbClr val="FFFFFF"/>
      </a:accent5>
      <a:accent6>
        <a:srgbClr val="FFFFFF"/>
      </a:accent6>
      <a:hlink>
        <a:srgbClr val="1E1E1E"/>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1978</TotalTime>
  <Words>491</Words>
  <Application>Microsoft Office PowerPoint</Application>
  <PresentationFormat>On-screen Show (16:9)</PresentationFormat>
  <Paragraphs>81</Paragraphs>
  <Slides>14</Slides>
  <Notes>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14</vt:i4>
      </vt:variant>
    </vt:vector>
  </HeadingPairs>
  <TitlesOfParts>
    <vt:vector size="20" baseType="lpstr">
      <vt:lpstr>Kulim Park SemiBold</vt:lpstr>
      <vt:lpstr>Nunito Light</vt:lpstr>
      <vt:lpstr>Kulim Park</vt:lpstr>
      <vt:lpstr>Manrope</vt:lpstr>
      <vt:lpstr>Arial</vt:lpstr>
      <vt:lpstr>Minimalist Korean Aesthetic Pitch Deck by Slidesgo</vt:lpstr>
      <vt:lpstr>The Principles of Verbal Messages</vt:lpstr>
      <vt:lpstr>TABLE oF CONTENTS</vt:lpstr>
      <vt:lpstr>TABLE oF CONTENTS</vt:lpstr>
      <vt:lpstr>TABLE oF CONTENTS</vt:lpstr>
      <vt:lpstr>Intended Learning Outcomes</vt:lpstr>
      <vt:lpstr>Introduction</vt:lpstr>
      <vt:lpstr>The Principles of Verbal Messages</vt:lpstr>
      <vt:lpstr>The Principles of Verbal Messages</vt:lpstr>
      <vt:lpstr>The Principles of Verbal Messages</vt:lpstr>
      <vt:lpstr>The Principles of Verbal Messages</vt:lpstr>
      <vt:lpstr>The Principles of Verbal Messages</vt:lpstr>
      <vt:lpstr>Conclusion</vt:lpstr>
      <vt:lpstr>References</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MINIMALIST KOREAN AESTHETIC PITCH DECK</dc:title>
  <dc:creator>HP</dc:creator>
  <cp:lastModifiedBy>HP</cp:lastModifiedBy>
  <cp:revision>80</cp:revision>
  <dcterms:modified xsi:type="dcterms:W3CDTF">2022-11-17T14:50:57Z</dcterms:modified>
</cp:coreProperties>
</file>