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wdp" ContentType="image/vnd.ms-photo"/>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8" r:id="rId1"/>
  </p:sldMasterIdLst>
  <p:sldIdLst>
    <p:sldId id="259" r:id="rId2"/>
  </p:sldIdLst>
  <p:sldSz cx="50399950" cy="32399288"/>
  <p:notesSz cx="6858000" cy="9144000"/>
  <p:defaultTextStyle>
    <a:defPPr>
      <a:defRPr lang="en-US"/>
    </a:defPPr>
    <a:lvl1pPr marL="0" algn="l" defTabSz="3974348" rtl="0" eaLnBrk="1" latinLnBrk="0" hangingPunct="1">
      <a:defRPr sz="7824" kern="1200">
        <a:solidFill>
          <a:schemeClr val="tx1"/>
        </a:solidFill>
        <a:latin typeface="+mn-lt"/>
        <a:ea typeface="+mn-ea"/>
        <a:cs typeface="+mn-cs"/>
      </a:defRPr>
    </a:lvl1pPr>
    <a:lvl2pPr marL="1987174" algn="l" defTabSz="3974348" rtl="0" eaLnBrk="1" latinLnBrk="0" hangingPunct="1">
      <a:defRPr sz="7824" kern="1200">
        <a:solidFill>
          <a:schemeClr val="tx1"/>
        </a:solidFill>
        <a:latin typeface="+mn-lt"/>
        <a:ea typeface="+mn-ea"/>
        <a:cs typeface="+mn-cs"/>
      </a:defRPr>
    </a:lvl2pPr>
    <a:lvl3pPr marL="3974348" algn="l" defTabSz="3974348" rtl="0" eaLnBrk="1" latinLnBrk="0" hangingPunct="1">
      <a:defRPr sz="7824" kern="1200">
        <a:solidFill>
          <a:schemeClr val="tx1"/>
        </a:solidFill>
        <a:latin typeface="+mn-lt"/>
        <a:ea typeface="+mn-ea"/>
        <a:cs typeface="+mn-cs"/>
      </a:defRPr>
    </a:lvl3pPr>
    <a:lvl4pPr marL="5961522" algn="l" defTabSz="3974348" rtl="0" eaLnBrk="1" latinLnBrk="0" hangingPunct="1">
      <a:defRPr sz="7824" kern="1200">
        <a:solidFill>
          <a:schemeClr val="tx1"/>
        </a:solidFill>
        <a:latin typeface="+mn-lt"/>
        <a:ea typeface="+mn-ea"/>
        <a:cs typeface="+mn-cs"/>
      </a:defRPr>
    </a:lvl4pPr>
    <a:lvl5pPr marL="7948696" algn="l" defTabSz="3974348" rtl="0" eaLnBrk="1" latinLnBrk="0" hangingPunct="1">
      <a:defRPr sz="7824" kern="1200">
        <a:solidFill>
          <a:schemeClr val="tx1"/>
        </a:solidFill>
        <a:latin typeface="+mn-lt"/>
        <a:ea typeface="+mn-ea"/>
        <a:cs typeface="+mn-cs"/>
      </a:defRPr>
    </a:lvl5pPr>
    <a:lvl6pPr marL="9935870" algn="l" defTabSz="3974348" rtl="0" eaLnBrk="1" latinLnBrk="0" hangingPunct="1">
      <a:defRPr sz="7824" kern="1200">
        <a:solidFill>
          <a:schemeClr val="tx1"/>
        </a:solidFill>
        <a:latin typeface="+mn-lt"/>
        <a:ea typeface="+mn-ea"/>
        <a:cs typeface="+mn-cs"/>
      </a:defRPr>
    </a:lvl6pPr>
    <a:lvl7pPr marL="11923044" algn="l" defTabSz="3974348" rtl="0" eaLnBrk="1" latinLnBrk="0" hangingPunct="1">
      <a:defRPr sz="7824" kern="1200">
        <a:solidFill>
          <a:schemeClr val="tx1"/>
        </a:solidFill>
        <a:latin typeface="+mn-lt"/>
        <a:ea typeface="+mn-ea"/>
        <a:cs typeface="+mn-cs"/>
      </a:defRPr>
    </a:lvl7pPr>
    <a:lvl8pPr marL="13910219" algn="l" defTabSz="3974348" rtl="0" eaLnBrk="1" latinLnBrk="0" hangingPunct="1">
      <a:defRPr sz="7824" kern="1200">
        <a:solidFill>
          <a:schemeClr val="tx1"/>
        </a:solidFill>
        <a:latin typeface="+mn-lt"/>
        <a:ea typeface="+mn-ea"/>
        <a:cs typeface="+mn-cs"/>
      </a:defRPr>
    </a:lvl8pPr>
    <a:lvl9pPr marL="15897393" algn="l" defTabSz="3974348" rtl="0" eaLnBrk="1" latinLnBrk="0" hangingPunct="1">
      <a:defRPr sz="7824"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114" userDrawn="1">
          <p15:clr>
            <a:srgbClr val="A4A3A4"/>
          </p15:clr>
        </p15:guide>
        <p15:guide id="2" pos="1594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EF9"/>
    <a:srgbClr val="504D4D"/>
    <a:srgbClr val="4B4949"/>
    <a:srgbClr val="757272"/>
    <a:srgbClr val="D8AFBF"/>
    <a:srgbClr val="927782"/>
    <a:srgbClr val="605C5C"/>
    <a:srgbClr val="C59FAD"/>
    <a:srgbClr val="9C7F8A"/>
    <a:srgbClr val="E2B7C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902"/>
    <p:restoredTop sz="94674"/>
  </p:normalViewPr>
  <p:slideViewPr>
    <p:cSldViewPr snapToGrid="0" snapToObjects="1">
      <p:cViewPr>
        <p:scale>
          <a:sx n="20" d="100"/>
          <a:sy n="20" d="100"/>
        </p:scale>
        <p:origin x="1984" y="872"/>
      </p:cViewPr>
      <p:guideLst>
        <p:guide orient="horz" pos="10114"/>
        <p:guide pos="15942"/>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299994" y="5302386"/>
            <a:ext cx="37799963" cy="11279752"/>
          </a:xfrm>
        </p:spPr>
        <p:txBody>
          <a:bodyPr anchor="b"/>
          <a:lstStyle>
            <a:lvl1pPr algn="ctr">
              <a:defRPr sz="24803"/>
            </a:lvl1pPr>
          </a:lstStyle>
          <a:p>
            <a:r>
              <a:rPr lang="en-US"/>
              <a:t>Click to edit Master title style</a:t>
            </a:r>
            <a:endParaRPr lang="en-US" dirty="0"/>
          </a:p>
        </p:txBody>
      </p:sp>
      <p:sp>
        <p:nvSpPr>
          <p:cNvPr id="3" name="Subtitle 2"/>
          <p:cNvSpPr>
            <a:spLocks noGrp="1"/>
          </p:cNvSpPr>
          <p:nvPr>
            <p:ph type="subTitle" idx="1"/>
          </p:nvPr>
        </p:nvSpPr>
        <p:spPr>
          <a:xfrm>
            <a:off x="6299994" y="17017128"/>
            <a:ext cx="37799963" cy="7822326"/>
          </a:xfrm>
        </p:spPr>
        <p:txBody>
          <a:bodyPr/>
          <a:lstStyle>
            <a:lvl1pPr marL="0" indent="0" algn="ctr">
              <a:buNone/>
              <a:defRPr sz="9921"/>
            </a:lvl1pPr>
            <a:lvl2pPr marL="1890019" indent="0" algn="ctr">
              <a:buNone/>
              <a:defRPr sz="8268"/>
            </a:lvl2pPr>
            <a:lvl3pPr marL="3780038" indent="0" algn="ctr">
              <a:buNone/>
              <a:defRPr sz="7441"/>
            </a:lvl3pPr>
            <a:lvl4pPr marL="5670057" indent="0" algn="ctr">
              <a:buNone/>
              <a:defRPr sz="6614"/>
            </a:lvl4pPr>
            <a:lvl5pPr marL="7560076" indent="0" algn="ctr">
              <a:buNone/>
              <a:defRPr sz="6614"/>
            </a:lvl5pPr>
            <a:lvl6pPr marL="9450095" indent="0" algn="ctr">
              <a:buNone/>
              <a:defRPr sz="6614"/>
            </a:lvl6pPr>
            <a:lvl7pPr marL="11340114" indent="0" algn="ctr">
              <a:buNone/>
              <a:defRPr sz="6614"/>
            </a:lvl7pPr>
            <a:lvl8pPr marL="13230134" indent="0" algn="ctr">
              <a:buNone/>
              <a:defRPr sz="6614"/>
            </a:lvl8pPr>
            <a:lvl9pPr marL="15120153" indent="0" algn="ctr">
              <a:buNone/>
              <a:defRPr sz="6614"/>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4CB8DB6-E979-3043-B8DF-CF4B50A097C4}" type="datetimeFigureOut">
              <a:rPr lang="en-US" smtClean="0"/>
              <a:t>4/19/19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D79622-2072-EC42-8E06-F5784B3EEF28}" type="slidenum">
              <a:rPr lang="en-US" smtClean="0"/>
              <a:t>‹#›</a:t>
            </a:fld>
            <a:endParaRPr lang="en-US"/>
          </a:p>
        </p:txBody>
      </p:sp>
    </p:spTree>
    <p:extLst>
      <p:ext uri="{BB962C8B-B14F-4D97-AF65-F5344CB8AC3E}">
        <p14:creationId xmlns:p14="http://schemas.microsoft.com/office/powerpoint/2010/main" val="8138253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4CB8DB6-E979-3043-B8DF-CF4B50A097C4}" type="datetimeFigureOut">
              <a:rPr lang="en-US" smtClean="0"/>
              <a:t>4/19/19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D79622-2072-EC42-8E06-F5784B3EEF28}" type="slidenum">
              <a:rPr lang="en-US" smtClean="0"/>
              <a:t>‹#›</a:t>
            </a:fld>
            <a:endParaRPr lang="en-US"/>
          </a:p>
        </p:txBody>
      </p:sp>
    </p:spTree>
    <p:extLst>
      <p:ext uri="{BB962C8B-B14F-4D97-AF65-F5344CB8AC3E}">
        <p14:creationId xmlns:p14="http://schemas.microsoft.com/office/powerpoint/2010/main" val="35519786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6067464" y="1724962"/>
            <a:ext cx="10867489" cy="2745689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3464997" y="1724962"/>
            <a:ext cx="31972468" cy="2745689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4CB8DB6-E979-3043-B8DF-CF4B50A097C4}" type="datetimeFigureOut">
              <a:rPr lang="en-US" smtClean="0"/>
              <a:t>4/19/19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D79622-2072-EC42-8E06-F5784B3EEF28}" type="slidenum">
              <a:rPr lang="en-US" smtClean="0"/>
              <a:t>‹#›</a:t>
            </a:fld>
            <a:endParaRPr lang="en-US"/>
          </a:p>
        </p:txBody>
      </p:sp>
    </p:spTree>
    <p:extLst>
      <p:ext uri="{BB962C8B-B14F-4D97-AF65-F5344CB8AC3E}">
        <p14:creationId xmlns:p14="http://schemas.microsoft.com/office/powerpoint/2010/main" val="13821876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4CB8DB6-E979-3043-B8DF-CF4B50A097C4}" type="datetimeFigureOut">
              <a:rPr lang="en-US" smtClean="0"/>
              <a:t>4/19/19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D79622-2072-EC42-8E06-F5784B3EEF28}" type="slidenum">
              <a:rPr lang="en-US" smtClean="0"/>
              <a:t>‹#›</a:t>
            </a:fld>
            <a:endParaRPr lang="en-US"/>
          </a:p>
        </p:txBody>
      </p:sp>
    </p:spTree>
    <p:extLst>
      <p:ext uri="{BB962C8B-B14F-4D97-AF65-F5344CB8AC3E}">
        <p14:creationId xmlns:p14="http://schemas.microsoft.com/office/powerpoint/2010/main" val="6436533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38747" y="8077327"/>
            <a:ext cx="43469957" cy="13477201"/>
          </a:xfrm>
        </p:spPr>
        <p:txBody>
          <a:bodyPr anchor="b"/>
          <a:lstStyle>
            <a:lvl1pPr>
              <a:defRPr sz="24803"/>
            </a:lvl1pPr>
          </a:lstStyle>
          <a:p>
            <a:r>
              <a:rPr lang="en-US"/>
              <a:t>Click to edit Master title style</a:t>
            </a:r>
            <a:endParaRPr lang="en-US" dirty="0"/>
          </a:p>
        </p:txBody>
      </p:sp>
      <p:sp>
        <p:nvSpPr>
          <p:cNvPr id="3" name="Text Placeholder 2"/>
          <p:cNvSpPr>
            <a:spLocks noGrp="1"/>
          </p:cNvSpPr>
          <p:nvPr>
            <p:ph type="body" idx="1"/>
          </p:nvPr>
        </p:nvSpPr>
        <p:spPr>
          <a:xfrm>
            <a:off x="3438747" y="21682028"/>
            <a:ext cx="43469957" cy="7087342"/>
          </a:xfrm>
        </p:spPr>
        <p:txBody>
          <a:bodyPr/>
          <a:lstStyle>
            <a:lvl1pPr marL="0" indent="0">
              <a:buNone/>
              <a:defRPr sz="9921">
                <a:solidFill>
                  <a:schemeClr val="tx1">
                    <a:tint val="75000"/>
                  </a:schemeClr>
                </a:solidFill>
              </a:defRPr>
            </a:lvl1pPr>
            <a:lvl2pPr marL="1890019" indent="0">
              <a:buNone/>
              <a:defRPr sz="8268">
                <a:solidFill>
                  <a:schemeClr val="tx1">
                    <a:tint val="75000"/>
                  </a:schemeClr>
                </a:solidFill>
              </a:defRPr>
            </a:lvl2pPr>
            <a:lvl3pPr marL="3780038" indent="0">
              <a:buNone/>
              <a:defRPr sz="7441">
                <a:solidFill>
                  <a:schemeClr val="tx1">
                    <a:tint val="75000"/>
                  </a:schemeClr>
                </a:solidFill>
              </a:defRPr>
            </a:lvl3pPr>
            <a:lvl4pPr marL="5670057" indent="0">
              <a:buNone/>
              <a:defRPr sz="6614">
                <a:solidFill>
                  <a:schemeClr val="tx1">
                    <a:tint val="75000"/>
                  </a:schemeClr>
                </a:solidFill>
              </a:defRPr>
            </a:lvl4pPr>
            <a:lvl5pPr marL="7560076" indent="0">
              <a:buNone/>
              <a:defRPr sz="6614">
                <a:solidFill>
                  <a:schemeClr val="tx1">
                    <a:tint val="75000"/>
                  </a:schemeClr>
                </a:solidFill>
              </a:defRPr>
            </a:lvl5pPr>
            <a:lvl6pPr marL="9450095" indent="0">
              <a:buNone/>
              <a:defRPr sz="6614">
                <a:solidFill>
                  <a:schemeClr val="tx1">
                    <a:tint val="75000"/>
                  </a:schemeClr>
                </a:solidFill>
              </a:defRPr>
            </a:lvl6pPr>
            <a:lvl7pPr marL="11340114" indent="0">
              <a:buNone/>
              <a:defRPr sz="6614">
                <a:solidFill>
                  <a:schemeClr val="tx1">
                    <a:tint val="75000"/>
                  </a:schemeClr>
                </a:solidFill>
              </a:defRPr>
            </a:lvl7pPr>
            <a:lvl8pPr marL="13230134" indent="0">
              <a:buNone/>
              <a:defRPr sz="6614">
                <a:solidFill>
                  <a:schemeClr val="tx1">
                    <a:tint val="75000"/>
                  </a:schemeClr>
                </a:solidFill>
              </a:defRPr>
            </a:lvl8pPr>
            <a:lvl9pPr marL="15120153" indent="0">
              <a:buNone/>
              <a:defRPr sz="6614">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4CB8DB6-E979-3043-B8DF-CF4B50A097C4}" type="datetimeFigureOut">
              <a:rPr lang="en-US" smtClean="0"/>
              <a:t>4/19/19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D79622-2072-EC42-8E06-F5784B3EEF28}" type="slidenum">
              <a:rPr lang="en-US" smtClean="0"/>
              <a:t>‹#›</a:t>
            </a:fld>
            <a:endParaRPr lang="en-US"/>
          </a:p>
        </p:txBody>
      </p:sp>
    </p:spTree>
    <p:extLst>
      <p:ext uri="{BB962C8B-B14F-4D97-AF65-F5344CB8AC3E}">
        <p14:creationId xmlns:p14="http://schemas.microsoft.com/office/powerpoint/2010/main" val="35361838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464996" y="8624810"/>
            <a:ext cx="21419979" cy="2055705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5514975" y="8624810"/>
            <a:ext cx="21419979" cy="2055705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4CB8DB6-E979-3043-B8DF-CF4B50A097C4}" type="datetimeFigureOut">
              <a:rPr lang="en-US" smtClean="0"/>
              <a:t>4/19/19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1D79622-2072-EC42-8E06-F5784B3EEF28}" type="slidenum">
              <a:rPr lang="en-US" smtClean="0"/>
              <a:t>‹#›</a:t>
            </a:fld>
            <a:endParaRPr lang="en-US"/>
          </a:p>
        </p:txBody>
      </p:sp>
    </p:spTree>
    <p:extLst>
      <p:ext uri="{BB962C8B-B14F-4D97-AF65-F5344CB8AC3E}">
        <p14:creationId xmlns:p14="http://schemas.microsoft.com/office/powerpoint/2010/main" val="34751477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71561" y="1724964"/>
            <a:ext cx="43469957" cy="6262365"/>
          </a:xfrm>
        </p:spPr>
        <p:txBody>
          <a:bodyPr/>
          <a:lstStyle/>
          <a:p>
            <a:r>
              <a:rPr lang="en-US"/>
              <a:t>Click to edit Master title style</a:t>
            </a:r>
            <a:endParaRPr lang="en-US" dirty="0"/>
          </a:p>
        </p:txBody>
      </p:sp>
      <p:sp>
        <p:nvSpPr>
          <p:cNvPr id="3" name="Text Placeholder 2"/>
          <p:cNvSpPr>
            <a:spLocks noGrp="1"/>
          </p:cNvSpPr>
          <p:nvPr>
            <p:ph type="body" idx="1"/>
          </p:nvPr>
        </p:nvSpPr>
        <p:spPr>
          <a:xfrm>
            <a:off x="3471563" y="7942328"/>
            <a:ext cx="21321539" cy="3892412"/>
          </a:xfrm>
        </p:spPr>
        <p:txBody>
          <a:bodyPr anchor="b"/>
          <a:lstStyle>
            <a:lvl1pPr marL="0" indent="0">
              <a:buNone/>
              <a:defRPr sz="9921" b="1"/>
            </a:lvl1pPr>
            <a:lvl2pPr marL="1890019" indent="0">
              <a:buNone/>
              <a:defRPr sz="8268" b="1"/>
            </a:lvl2pPr>
            <a:lvl3pPr marL="3780038" indent="0">
              <a:buNone/>
              <a:defRPr sz="7441" b="1"/>
            </a:lvl3pPr>
            <a:lvl4pPr marL="5670057" indent="0">
              <a:buNone/>
              <a:defRPr sz="6614" b="1"/>
            </a:lvl4pPr>
            <a:lvl5pPr marL="7560076" indent="0">
              <a:buNone/>
              <a:defRPr sz="6614" b="1"/>
            </a:lvl5pPr>
            <a:lvl6pPr marL="9450095" indent="0">
              <a:buNone/>
              <a:defRPr sz="6614" b="1"/>
            </a:lvl6pPr>
            <a:lvl7pPr marL="11340114" indent="0">
              <a:buNone/>
              <a:defRPr sz="6614" b="1"/>
            </a:lvl7pPr>
            <a:lvl8pPr marL="13230134" indent="0">
              <a:buNone/>
              <a:defRPr sz="6614" b="1"/>
            </a:lvl8pPr>
            <a:lvl9pPr marL="15120153" indent="0">
              <a:buNone/>
              <a:defRPr sz="6614" b="1"/>
            </a:lvl9pPr>
          </a:lstStyle>
          <a:p>
            <a:pPr lvl="0"/>
            <a:r>
              <a:rPr lang="en-US"/>
              <a:t>Edit Master text styles</a:t>
            </a:r>
          </a:p>
        </p:txBody>
      </p:sp>
      <p:sp>
        <p:nvSpPr>
          <p:cNvPr id="4" name="Content Placeholder 3"/>
          <p:cNvSpPr>
            <a:spLocks noGrp="1"/>
          </p:cNvSpPr>
          <p:nvPr>
            <p:ph sz="half" idx="2"/>
          </p:nvPr>
        </p:nvSpPr>
        <p:spPr>
          <a:xfrm>
            <a:off x="3471563" y="11834740"/>
            <a:ext cx="21321539" cy="1740712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5514975" y="7942328"/>
            <a:ext cx="21426543" cy="3892412"/>
          </a:xfrm>
        </p:spPr>
        <p:txBody>
          <a:bodyPr anchor="b"/>
          <a:lstStyle>
            <a:lvl1pPr marL="0" indent="0">
              <a:buNone/>
              <a:defRPr sz="9921" b="1"/>
            </a:lvl1pPr>
            <a:lvl2pPr marL="1890019" indent="0">
              <a:buNone/>
              <a:defRPr sz="8268" b="1"/>
            </a:lvl2pPr>
            <a:lvl3pPr marL="3780038" indent="0">
              <a:buNone/>
              <a:defRPr sz="7441" b="1"/>
            </a:lvl3pPr>
            <a:lvl4pPr marL="5670057" indent="0">
              <a:buNone/>
              <a:defRPr sz="6614" b="1"/>
            </a:lvl4pPr>
            <a:lvl5pPr marL="7560076" indent="0">
              <a:buNone/>
              <a:defRPr sz="6614" b="1"/>
            </a:lvl5pPr>
            <a:lvl6pPr marL="9450095" indent="0">
              <a:buNone/>
              <a:defRPr sz="6614" b="1"/>
            </a:lvl6pPr>
            <a:lvl7pPr marL="11340114" indent="0">
              <a:buNone/>
              <a:defRPr sz="6614" b="1"/>
            </a:lvl7pPr>
            <a:lvl8pPr marL="13230134" indent="0">
              <a:buNone/>
              <a:defRPr sz="6614" b="1"/>
            </a:lvl8pPr>
            <a:lvl9pPr marL="15120153" indent="0">
              <a:buNone/>
              <a:defRPr sz="6614" b="1"/>
            </a:lvl9pPr>
          </a:lstStyle>
          <a:p>
            <a:pPr lvl="0"/>
            <a:r>
              <a:rPr lang="en-US"/>
              <a:t>Edit Master text styles</a:t>
            </a:r>
          </a:p>
        </p:txBody>
      </p:sp>
      <p:sp>
        <p:nvSpPr>
          <p:cNvPr id="6" name="Content Placeholder 5"/>
          <p:cNvSpPr>
            <a:spLocks noGrp="1"/>
          </p:cNvSpPr>
          <p:nvPr>
            <p:ph sz="quarter" idx="4"/>
          </p:nvPr>
        </p:nvSpPr>
        <p:spPr>
          <a:xfrm>
            <a:off x="25514975" y="11834740"/>
            <a:ext cx="21426543" cy="1740712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4CB8DB6-E979-3043-B8DF-CF4B50A097C4}" type="datetimeFigureOut">
              <a:rPr lang="en-US" smtClean="0"/>
              <a:t>4/19/19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1D79622-2072-EC42-8E06-F5784B3EEF28}" type="slidenum">
              <a:rPr lang="en-US" smtClean="0"/>
              <a:t>‹#›</a:t>
            </a:fld>
            <a:endParaRPr lang="en-US"/>
          </a:p>
        </p:txBody>
      </p:sp>
    </p:spTree>
    <p:extLst>
      <p:ext uri="{BB962C8B-B14F-4D97-AF65-F5344CB8AC3E}">
        <p14:creationId xmlns:p14="http://schemas.microsoft.com/office/powerpoint/2010/main" val="12042712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4CB8DB6-E979-3043-B8DF-CF4B50A097C4}" type="datetimeFigureOut">
              <a:rPr lang="en-US" smtClean="0"/>
              <a:t>4/19/19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1D79622-2072-EC42-8E06-F5784B3EEF28}" type="slidenum">
              <a:rPr lang="en-US" smtClean="0"/>
              <a:t>‹#›</a:t>
            </a:fld>
            <a:endParaRPr lang="en-US"/>
          </a:p>
        </p:txBody>
      </p:sp>
    </p:spTree>
    <p:extLst>
      <p:ext uri="{BB962C8B-B14F-4D97-AF65-F5344CB8AC3E}">
        <p14:creationId xmlns:p14="http://schemas.microsoft.com/office/powerpoint/2010/main" val="36538086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4CB8DB6-E979-3043-B8DF-CF4B50A097C4}" type="datetimeFigureOut">
              <a:rPr lang="en-US" smtClean="0"/>
              <a:t>4/19/19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1D79622-2072-EC42-8E06-F5784B3EEF28}" type="slidenum">
              <a:rPr lang="en-US" smtClean="0"/>
              <a:t>‹#›</a:t>
            </a:fld>
            <a:endParaRPr lang="en-US"/>
          </a:p>
        </p:txBody>
      </p:sp>
    </p:spTree>
    <p:extLst>
      <p:ext uri="{BB962C8B-B14F-4D97-AF65-F5344CB8AC3E}">
        <p14:creationId xmlns:p14="http://schemas.microsoft.com/office/powerpoint/2010/main" val="21062340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71563" y="2159952"/>
            <a:ext cx="16255294" cy="7559834"/>
          </a:xfrm>
        </p:spPr>
        <p:txBody>
          <a:bodyPr anchor="b"/>
          <a:lstStyle>
            <a:lvl1pPr>
              <a:defRPr sz="13228"/>
            </a:lvl1pPr>
          </a:lstStyle>
          <a:p>
            <a:r>
              <a:rPr lang="en-US"/>
              <a:t>Click to edit Master title style</a:t>
            </a:r>
            <a:endParaRPr lang="en-US" dirty="0"/>
          </a:p>
        </p:txBody>
      </p:sp>
      <p:sp>
        <p:nvSpPr>
          <p:cNvPr id="3" name="Content Placeholder 2"/>
          <p:cNvSpPr>
            <a:spLocks noGrp="1"/>
          </p:cNvSpPr>
          <p:nvPr>
            <p:ph idx="1"/>
          </p:nvPr>
        </p:nvSpPr>
        <p:spPr>
          <a:xfrm>
            <a:off x="21426543" y="4664900"/>
            <a:ext cx="25514975" cy="23024494"/>
          </a:xfrm>
        </p:spPr>
        <p:txBody>
          <a:bodyPr/>
          <a:lstStyle>
            <a:lvl1pPr>
              <a:defRPr sz="13228"/>
            </a:lvl1pPr>
            <a:lvl2pPr>
              <a:defRPr sz="11575"/>
            </a:lvl2pPr>
            <a:lvl3pPr>
              <a:defRPr sz="9921"/>
            </a:lvl3pPr>
            <a:lvl4pPr>
              <a:defRPr sz="8268"/>
            </a:lvl4pPr>
            <a:lvl5pPr>
              <a:defRPr sz="8268"/>
            </a:lvl5pPr>
            <a:lvl6pPr>
              <a:defRPr sz="8268"/>
            </a:lvl6pPr>
            <a:lvl7pPr>
              <a:defRPr sz="8268"/>
            </a:lvl7pPr>
            <a:lvl8pPr>
              <a:defRPr sz="8268"/>
            </a:lvl8pPr>
            <a:lvl9pPr>
              <a:defRPr sz="8268"/>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471563" y="9719786"/>
            <a:ext cx="16255294" cy="18007107"/>
          </a:xfrm>
        </p:spPr>
        <p:txBody>
          <a:bodyPr/>
          <a:lstStyle>
            <a:lvl1pPr marL="0" indent="0">
              <a:buNone/>
              <a:defRPr sz="6614"/>
            </a:lvl1pPr>
            <a:lvl2pPr marL="1890019" indent="0">
              <a:buNone/>
              <a:defRPr sz="5787"/>
            </a:lvl2pPr>
            <a:lvl3pPr marL="3780038" indent="0">
              <a:buNone/>
              <a:defRPr sz="4961"/>
            </a:lvl3pPr>
            <a:lvl4pPr marL="5670057" indent="0">
              <a:buNone/>
              <a:defRPr sz="4134"/>
            </a:lvl4pPr>
            <a:lvl5pPr marL="7560076" indent="0">
              <a:buNone/>
              <a:defRPr sz="4134"/>
            </a:lvl5pPr>
            <a:lvl6pPr marL="9450095" indent="0">
              <a:buNone/>
              <a:defRPr sz="4134"/>
            </a:lvl6pPr>
            <a:lvl7pPr marL="11340114" indent="0">
              <a:buNone/>
              <a:defRPr sz="4134"/>
            </a:lvl7pPr>
            <a:lvl8pPr marL="13230134" indent="0">
              <a:buNone/>
              <a:defRPr sz="4134"/>
            </a:lvl8pPr>
            <a:lvl9pPr marL="15120153" indent="0">
              <a:buNone/>
              <a:defRPr sz="4134"/>
            </a:lvl9pPr>
          </a:lstStyle>
          <a:p>
            <a:pPr lvl="0"/>
            <a:r>
              <a:rPr lang="en-US"/>
              <a:t>Edit Master text styles</a:t>
            </a:r>
          </a:p>
        </p:txBody>
      </p:sp>
      <p:sp>
        <p:nvSpPr>
          <p:cNvPr id="5" name="Date Placeholder 4"/>
          <p:cNvSpPr>
            <a:spLocks noGrp="1"/>
          </p:cNvSpPr>
          <p:nvPr>
            <p:ph type="dt" sz="half" idx="10"/>
          </p:nvPr>
        </p:nvSpPr>
        <p:spPr/>
        <p:txBody>
          <a:bodyPr/>
          <a:lstStyle/>
          <a:p>
            <a:fld id="{C4CB8DB6-E979-3043-B8DF-CF4B50A097C4}" type="datetimeFigureOut">
              <a:rPr lang="en-US" smtClean="0"/>
              <a:t>4/19/19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1D79622-2072-EC42-8E06-F5784B3EEF28}" type="slidenum">
              <a:rPr lang="en-US" smtClean="0"/>
              <a:t>‹#›</a:t>
            </a:fld>
            <a:endParaRPr lang="en-US"/>
          </a:p>
        </p:txBody>
      </p:sp>
    </p:spTree>
    <p:extLst>
      <p:ext uri="{BB962C8B-B14F-4D97-AF65-F5344CB8AC3E}">
        <p14:creationId xmlns:p14="http://schemas.microsoft.com/office/powerpoint/2010/main" val="17747668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71563" y="2159952"/>
            <a:ext cx="16255294" cy="7559834"/>
          </a:xfrm>
        </p:spPr>
        <p:txBody>
          <a:bodyPr anchor="b"/>
          <a:lstStyle>
            <a:lvl1pPr>
              <a:defRPr sz="13228"/>
            </a:lvl1pPr>
          </a:lstStyle>
          <a:p>
            <a:r>
              <a:rPr lang="en-US"/>
              <a:t>Click to edit Master title style</a:t>
            </a:r>
            <a:endParaRPr lang="en-US" dirty="0"/>
          </a:p>
        </p:txBody>
      </p:sp>
      <p:sp>
        <p:nvSpPr>
          <p:cNvPr id="3" name="Picture Placeholder 2"/>
          <p:cNvSpPr>
            <a:spLocks noGrp="1" noChangeAspect="1"/>
          </p:cNvSpPr>
          <p:nvPr>
            <p:ph type="pic" idx="1"/>
          </p:nvPr>
        </p:nvSpPr>
        <p:spPr>
          <a:xfrm>
            <a:off x="21426543" y="4664900"/>
            <a:ext cx="25514975" cy="23024494"/>
          </a:xfrm>
        </p:spPr>
        <p:txBody>
          <a:bodyPr anchor="t"/>
          <a:lstStyle>
            <a:lvl1pPr marL="0" indent="0">
              <a:buNone/>
              <a:defRPr sz="13228"/>
            </a:lvl1pPr>
            <a:lvl2pPr marL="1890019" indent="0">
              <a:buNone/>
              <a:defRPr sz="11575"/>
            </a:lvl2pPr>
            <a:lvl3pPr marL="3780038" indent="0">
              <a:buNone/>
              <a:defRPr sz="9921"/>
            </a:lvl3pPr>
            <a:lvl4pPr marL="5670057" indent="0">
              <a:buNone/>
              <a:defRPr sz="8268"/>
            </a:lvl4pPr>
            <a:lvl5pPr marL="7560076" indent="0">
              <a:buNone/>
              <a:defRPr sz="8268"/>
            </a:lvl5pPr>
            <a:lvl6pPr marL="9450095" indent="0">
              <a:buNone/>
              <a:defRPr sz="8268"/>
            </a:lvl6pPr>
            <a:lvl7pPr marL="11340114" indent="0">
              <a:buNone/>
              <a:defRPr sz="8268"/>
            </a:lvl7pPr>
            <a:lvl8pPr marL="13230134" indent="0">
              <a:buNone/>
              <a:defRPr sz="8268"/>
            </a:lvl8pPr>
            <a:lvl9pPr marL="15120153" indent="0">
              <a:buNone/>
              <a:defRPr sz="8268"/>
            </a:lvl9pPr>
          </a:lstStyle>
          <a:p>
            <a:r>
              <a:rPr lang="en-US"/>
              <a:t>Click icon to add picture</a:t>
            </a:r>
            <a:endParaRPr lang="en-US" dirty="0"/>
          </a:p>
        </p:txBody>
      </p:sp>
      <p:sp>
        <p:nvSpPr>
          <p:cNvPr id="4" name="Text Placeholder 3"/>
          <p:cNvSpPr>
            <a:spLocks noGrp="1"/>
          </p:cNvSpPr>
          <p:nvPr>
            <p:ph type="body" sz="half" idx="2"/>
          </p:nvPr>
        </p:nvSpPr>
        <p:spPr>
          <a:xfrm>
            <a:off x="3471563" y="9719786"/>
            <a:ext cx="16255294" cy="18007107"/>
          </a:xfrm>
        </p:spPr>
        <p:txBody>
          <a:bodyPr/>
          <a:lstStyle>
            <a:lvl1pPr marL="0" indent="0">
              <a:buNone/>
              <a:defRPr sz="6614"/>
            </a:lvl1pPr>
            <a:lvl2pPr marL="1890019" indent="0">
              <a:buNone/>
              <a:defRPr sz="5787"/>
            </a:lvl2pPr>
            <a:lvl3pPr marL="3780038" indent="0">
              <a:buNone/>
              <a:defRPr sz="4961"/>
            </a:lvl3pPr>
            <a:lvl4pPr marL="5670057" indent="0">
              <a:buNone/>
              <a:defRPr sz="4134"/>
            </a:lvl4pPr>
            <a:lvl5pPr marL="7560076" indent="0">
              <a:buNone/>
              <a:defRPr sz="4134"/>
            </a:lvl5pPr>
            <a:lvl6pPr marL="9450095" indent="0">
              <a:buNone/>
              <a:defRPr sz="4134"/>
            </a:lvl6pPr>
            <a:lvl7pPr marL="11340114" indent="0">
              <a:buNone/>
              <a:defRPr sz="4134"/>
            </a:lvl7pPr>
            <a:lvl8pPr marL="13230134" indent="0">
              <a:buNone/>
              <a:defRPr sz="4134"/>
            </a:lvl8pPr>
            <a:lvl9pPr marL="15120153" indent="0">
              <a:buNone/>
              <a:defRPr sz="4134"/>
            </a:lvl9pPr>
          </a:lstStyle>
          <a:p>
            <a:pPr lvl="0"/>
            <a:r>
              <a:rPr lang="en-US"/>
              <a:t>Edit Master text styles</a:t>
            </a:r>
          </a:p>
        </p:txBody>
      </p:sp>
      <p:sp>
        <p:nvSpPr>
          <p:cNvPr id="5" name="Date Placeholder 4"/>
          <p:cNvSpPr>
            <a:spLocks noGrp="1"/>
          </p:cNvSpPr>
          <p:nvPr>
            <p:ph type="dt" sz="half" idx="10"/>
          </p:nvPr>
        </p:nvSpPr>
        <p:spPr/>
        <p:txBody>
          <a:bodyPr/>
          <a:lstStyle/>
          <a:p>
            <a:fld id="{C4CB8DB6-E979-3043-B8DF-CF4B50A097C4}" type="datetimeFigureOut">
              <a:rPr lang="en-US" smtClean="0"/>
              <a:t>4/19/19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1D79622-2072-EC42-8E06-F5784B3EEF28}" type="slidenum">
              <a:rPr lang="en-US" smtClean="0"/>
              <a:t>‹#›</a:t>
            </a:fld>
            <a:endParaRPr lang="en-US"/>
          </a:p>
        </p:txBody>
      </p:sp>
    </p:spTree>
    <p:extLst>
      <p:ext uri="{BB962C8B-B14F-4D97-AF65-F5344CB8AC3E}">
        <p14:creationId xmlns:p14="http://schemas.microsoft.com/office/powerpoint/2010/main" val="16513187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64997" y="1724964"/>
            <a:ext cx="43469957" cy="6262365"/>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3464997" y="8624810"/>
            <a:ext cx="43469957" cy="20557051"/>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3464996" y="30029342"/>
            <a:ext cx="11339989" cy="1724962"/>
          </a:xfrm>
          <a:prstGeom prst="rect">
            <a:avLst/>
          </a:prstGeom>
        </p:spPr>
        <p:txBody>
          <a:bodyPr vert="horz" lIns="91440" tIns="45720" rIns="91440" bIns="45720" rtlCol="0" anchor="ctr"/>
          <a:lstStyle>
            <a:lvl1pPr algn="l">
              <a:defRPr sz="4961">
                <a:solidFill>
                  <a:schemeClr val="tx1">
                    <a:tint val="75000"/>
                  </a:schemeClr>
                </a:solidFill>
              </a:defRPr>
            </a:lvl1pPr>
          </a:lstStyle>
          <a:p>
            <a:fld id="{C4CB8DB6-E979-3043-B8DF-CF4B50A097C4}" type="datetimeFigureOut">
              <a:rPr lang="en-US" smtClean="0"/>
              <a:t>4/19/19</a:t>
            </a:fld>
            <a:endParaRPr lang="en-US"/>
          </a:p>
        </p:txBody>
      </p:sp>
      <p:sp>
        <p:nvSpPr>
          <p:cNvPr id="5" name="Footer Placeholder 4"/>
          <p:cNvSpPr>
            <a:spLocks noGrp="1"/>
          </p:cNvSpPr>
          <p:nvPr>
            <p:ph type="ftr" sz="quarter" idx="3"/>
          </p:nvPr>
        </p:nvSpPr>
        <p:spPr>
          <a:xfrm>
            <a:off x="16694984" y="30029342"/>
            <a:ext cx="17009983" cy="1724962"/>
          </a:xfrm>
          <a:prstGeom prst="rect">
            <a:avLst/>
          </a:prstGeom>
        </p:spPr>
        <p:txBody>
          <a:bodyPr vert="horz" lIns="91440" tIns="45720" rIns="91440" bIns="45720" rtlCol="0" anchor="ctr"/>
          <a:lstStyle>
            <a:lvl1pPr algn="ctr">
              <a:defRPr sz="4961">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5594965" y="30029342"/>
            <a:ext cx="11339989" cy="1724962"/>
          </a:xfrm>
          <a:prstGeom prst="rect">
            <a:avLst/>
          </a:prstGeom>
        </p:spPr>
        <p:txBody>
          <a:bodyPr vert="horz" lIns="91440" tIns="45720" rIns="91440" bIns="45720" rtlCol="0" anchor="ctr"/>
          <a:lstStyle>
            <a:lvl1pPr algn="r">
              <a:defRPr sz="4961">
                <a:solidFill>
                  <a:schemeClr val="tx1">
                    <a:tint val="75000"/>
                  </a:schemeClr>
                </a:solidFill>
              </a:defRPr>
            </a:lvl1pPr>
          </a:lstStyle>
          <a:p>
            <a:fld id="{E1D79622-2072-EC42-8E06-F5784B3EEF28}" type="slidenum">
              <a:rPr lang="en-US" smtClean="0"/>
              <a:t>‹#›</a:t>
            </a:fld>
            <a:endParaRPr lang="en-US"/>
          </a:p>
        </p:txBody>
      </p:sp>
    </p:spTree>
    <p:extLst>
      <p:ext uri="{BB962C8B-B14F-4D97-AF65-F5344CB8AC3E}">
        <p14:creationId xmlns:p14="http://schemas.microsoft.com/office/powerpoint/2010/main" val="1411243085"/>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3780038" rtl="0" eaLnBrk="1" latinLnBrk="0" hangingPunct="1">
        <a:lnSpc>
          <a:spcPct val="90000"/>
        </a:lnSpc>
        <a:spcBef>
          <a:spcPct val="0"/>
        </a:spcBef>
        <a:buNone/>
        <a:defRPr sz="18189" kern="1200">
          <a:solidFill>
            <a:schemeClr val="tx1"/>
          </a:solidFill>
          <a:latin typeface="+mj-lt"/>
          <a:ea typeface="+mj-ea"/>
          <a:cs typeface="+mj-cs"/>
        </a:defRPr>
      </a:lvl1pPr>
    </p:titleStyle>
    <p:bodyStyle>
      <a:lvl1pPr marL="945010" indent="-945010" algn="l" defTabSz="3780038" rtl="0" eaLnBrk="1" latinLnBrk="0" hangingPunct="1">
        <a:lnSpc>
          <a:spcPct val="90000"/>
        </a:lnSpc>
        <a:spcBef>
          <a:spcPts val="4134"/>
        </a:spcBef>
        <a:buFont typeface="Arial" panose="020B0604020202020204" pitchFamily="34" charset="0"/>
        <a:buChar char="•"/>
        <a:defRPr sz="11575" kern="1200">
          <a:solidFill>
            <a:schemeClr val="tx1"/>
          </a:solidFill>
          <a:latin typeface="+mn-lt"/>
          <a:ea typeface="+mn-ea"/>
          <a:cs typeface="+mn-cs"/>
        </a:defRPr>
      </a:lvl1pPr>
      <a:lvl2pPr marL="2835029" indent="-945010" algn="l" defTabSz="3780038" rtl="0" eaLnBrk="1" latinLnBrk="0" hangingPunct="1">
        <a:lnSpc>
          <a:spcPct val="90000"/>
        </a:lnSpc>
        <a:spcBef>
          <a:spcPts val="2067"/>
        </a:spcBef>
        <a:buFont typeface="Arial" panose="020B0604020202020204" pitchFamily="34" charset="0"/>
        <a:buChar char="•"/>
        <a:defRPr sz="9921" kern="1200">
          <a:solidFill>
            <a:schemeClr val="tx1"/>
          </a:solidFill>
          <a:latin typeface="+mn-lt"/>
          <a:ea typeface="+mn-ea"/>
          <a:cs typeface="+mn-cs"/>
        </a:defRPr>
      </a:lvl2pPr>
      <a:lvl3pPr marL="4725048" indent="-945010" algn="l" defTabSz="3780038" rtl="0" eaLnBrk="1" latinLnBrk="0" hangingPunct="1">
        <a:lnSpc>
          <a:spcPct val="90000"/>
        </a:lnSpc>
        <a:spcBef>
          <a:spcPts val="2067"/>
        </a:spcBef>
        <a:buFont typeface="Arial" panose="020B0604020202020204" pitchFamily="34" charset="0"/>
        <a:buChar char="•"/>
        <a:defRPr sz="8268" kern="1200">
          <a:solidFill>
            <a:schemeClr val="tx1"/>
          </a:solidFill>
          <a:latin typeface="+mn-lt"/>
          <a:ea typeface="+mn-ea"/>
          <a:cs typeface="+mn-cs"/>
        </a:defRPr>
      </a:lvl3pPr>
      <a:lvl4pPr marL="6615067" indent="-945010" algn="l" defTabSz="3780038" rtl="0" eaLnBrk="1" latinLnBrk="0" hangingPunct="1">
        <a:lnSpc>
          <a:spcPct val="90000"/>
        </a:lnSpc>
        <a:spcBef>
          <a:spcPts val="2067"/>
        </a:spcBef>
        <a:buFont typeface="Arial" panose="020B0604020202020204" pitchFamily="34" charset="0"/>
        <a:buChar char="•"/>
        <a:defRPr sz="7441" kern="1200">
          <a:solidFill>
            <a:schemeClr val="tx1"/>
          </a:solidFill>
          <a:latin typeface="+mn-lt"/>
          <a:ea typeface="+mn-ea"/>
          <a:cs typeface="+mn-cs"/>
        </a:defRPr>
      </a:lvl4pPr>
      <a:lvl5pPr marL="8505086" indent="-945010" algn="l" defTabSz="3780038" rtl="0" eaLnBrk="1" latinLnBrk="0" hangingPunct="1">
        <a:lnSpc>
          <a:spcPct val="90000"/>
        </a:lnSpc>
        <a:spcBef>
          <a:spcPts val="2067"/>
        </a:spcBef>
        <a:buFont typeface="Arial" panose="020B0604020202020204" pitchFamily="34" charset="0"/>
        <a:buChar char="•"/>
        <a:defRPr sz="7441" kern="1200">
          <a:solidFill>
            <a:schemeClr val="tx1"/>
          </a:solidFill>
          <a:latin typeface="+mn-lt"/>
          <a:ea typeface="+mn-ea"/>
          <a:cs typeface="+mn-cs"/>
        </a:defRPr>
      </a:lvl5pPr>
      <a:lvl6pPr marL="10395105" indent="-945010" algn="l" defTabSz="3780038" rtl="0" eaLnBrk="1" latinLnBrk="0" hangingPunct="1">
        <a:lnSpc>
          <a:spcPct val="90000"/>
        </a:lnSpc>
        <a:spcBef>
          <a:spcPts val="2067"/>
        </a:spcBef>
        <a:buFont typeface="Arial" panose="020B0604020202020204" pitchFamily="34" charset="0"/>
        <a:buChar char="•"/>
        <a:defRPr sz="7441" kern="1200">
          <a:solidFill>
            <a:schemeClr val="tx1"/>
          </a:solidFill>
          <a:latin typeface="+mn-lt"/>
          <a:ea typeface="+mn-ea"/>
          <a:cs typeface="+mn-cs"/>
        </a:defRPr>
      </a:lvl6pPr>
      <a:lvl7pPr marL="12285124" indent="-945010" algn="l" defTabSz="3780038" rtl="0" eaLnBrk="1" latinLnBrk="0" hangingPunct="1">
        <a:lnSpc>
          <a:spcPct val="90000"/>
        </a:lnSpc>
        <a:spcBef>
          <a:spcPts val="2067"/>
        </a:spcBef>
        <a:buFont typeface="Arial" panose="020B0604020202020204" pitchFamily="34" charset="0"/>
        <a:buChar char="•"/>
        <a:defRPr sz="7441" kern="1200">
          <a:solidFill>
            <a:schemeClr val="tx1"/>
          </a:solidFill>
          <a:latin typeface="+mn-lt"/>
          <a:ea typeface="+mn-ea"/>
          <a:cs typeface="+mn-cs"/>
        </a:defRPr>
      </a:lvl7pPr>
      <a:lvl8pPr marL="14175143" indent="-945010" algn="l" defTabSz="3780038" rtl="0" eaLnBrk="1" latinLnBrk="0" hangingPunct="1">
        <a:lnSpc>
          <a:spcPct val="90000"/>
        </a:lnSpc>
        <a:spcBef>
          <a:spcPts val="2067"/>
        </a:spcBef>
        <a:buFont typeface="Arial" panose="020B0604020202020204" pitchFamily="34" charset="0"/>
        <a:buChar char="•"/>
        <a:defRPr sz="7441" kern="1200">
          <a:solidFill>
            <a:schemeClr val="tx1"/>
          </a:solidFill>
          <a:latin typeface="+mn-lt"/>
          <a:ea typeface="+mn-ea"/>
          <a:cs typeface="+mn-cs"/>
        </a:defRPr>
      </a:lvl8pPr>
      <a:lvl9pPr marL="16065162" indent="-945010" algn="l" defTabSz="3780038" rtl="0" eaLnBrk="1" latinLnBrk="0" hangingPunct="1">
        <a:lnSpc>
          <a:spcPct val="90000"/>
        </a:lnSpc>
        <a:spcBef>
          <a:spcPts val="2067"/>
        </a:spcBef>
        <a:buFont typeface="Arial" panose="020B0604020202020204" pitchFamily="34" charset="0"/>
        <a:buChar char="•"/>
        <a:defRPr sz="7441" kern="1200">
          <a:solidFill>
            <a:schemeClr val="tx1"/>
          </a:solidFill>
          <a:latin typeface="+mn-lt"/>
          <a:ea typeface="+mn-ea"/>
          <a:cs typeface="+mn-cs"/>
        </a:defRPr>
      </a:lvl9pPr>
    </p:bodyStyle>
    <p:otherStyle>
      <a:defPPr>
        <a:defRPr lang="en-US"/>
      </a:defPPr>
      <a:lvl1pPr marL="0" algn="l" defTabSz="3780038" rtl="0" eaLnBrk="1" latinLnBrk="0" hangingPunct="1">
        <a:defRPr sz="7441" kern="1200">
          <a:solidFill>
            <a:schemeClr val="tx1"/>
          </a:solidFill>
          <a:latin typeface="+mn-lt"/>
          <a:ea typeface="+mn-ea"/>
          <a:cs typeface="+mn-cs"/>
        </a:defRPr>
      </a:lvl1pPr>
      <a:lvl2pPr marL="1890019" algn="l" defTabSz="3780038" rtl="0" eaLnBrk="1" latinLnBrk="0" hangingPunct="1">
        <a:defRPr sz="7441" kern="1200">
          <a:solidFill>
            <a:schemeClr val="tx1"/>
          </a:solidFill>
          <a:latin typeface="+mn-lt"/>
          <a:ea typeface="+mn-ea"/>
          <a:cs typeface="+mn-cs"/>
        </a:defRPr>
      </a:lvl2pPr>
      <a:lvl3pPr marL="3780038" algn="l" defTabSz="3780038" rtl="0" eaLnBrk="1" latinLnBrk="0" hangingPunct="1">
        <a:defRPr sz="7441" kern="1200">
          <a:solidFill>
            <a:schemeClr val="tx1"/>
          </a:solidFill>
          <a:latin typeface="+mn-lt"/>
          <a:ea typeface="+mn-ea"/>
          <a:cs typeface="+mn-cs"/>
        </a:defRPr>
      </a:lvl3pPr>
      <a:lvl4pPr marL="5670057" algn="l" defTabSz="3780038" rtl="0" eaLnBrk="1" latinLnBrk="0" hangingPunct="1">
        <a:defRPr sz="7441" kern="1200">
          <a:solidFill>
            <a:schemeClr val="tx1"/>
          </a:solidFill>
          <a:latin typeface="+mn-lt"/>
          <a:ea typeface="+mn-ea"/>
          <a:cs typeface="+mn-cs"/>
        </a:defRPr>
      </a:lvl4pPr>
      <a:lvl5pPr marL="7560076" algn="l" defTabSz="3780038" rtl="0" eaLnBrk="1" latinLnBrk="0" hangingPunct="1">
        <a:defRPr sz="7441" kern="1200">
          <a:solidFill>
            <a:schemeClr val="tx1"/>
          </a:solidFill>
          <a:latin typeface="+mn-lt"/>
          <a:ea typeface="+mn-ea"/>
          <a:cs typeface="+mn-cs"/>
        </a:defRPr>
      </a:lvl5pPr>
      <a:lvl6pPr marL="9450095" algn="l" defTabSz="3780038" rtl="0" eaLnBrk="1" latinLnBrk="0" hangingPunct="1">
        <a:defRPr sz="7441" kern="1200">
          <a:solidFill>
            <a:schemeClr val="tx1"/>
          </a:solidFill>
          <a:latin typeface="+mn-lt"/>
          <a:ea typeface="+mn-ea"/>
          <a:cs typeface="+mn-cs"/>
        </a:defRPr>
      </a:lvl6pPr>
      <a:lvl7pPr marL="11340114" algn="l" defTabSz="3780038" rtl="0" eaLnBrk="1" latinLnBrk="0" hangingPunct="1">
        <a:defRPr sz="7441" kern="1200">
          <a:solidFill>
            <a:schemeClr val="tx1"/>
          </a:solidFill>
          <a:latin typeface="+mn-lt"/>
          <a:ea typeface="+mn-ea"/>
          <a:cs typeface="+mn-cs"/>
        </a:defRPr>
      </a:lvl7pPr>
      <a:lvl8pPr marL="13230134" algn="l" defTabSz="3780038" rtl="0" eaLnBrk="1" latinLnBrk="0" hangingPunct="1">
        <a:defRPr sz="7441" kern="1200">
          <a:solidFill>
            <a:schemeClr val="tx1"/>
          </a:solidFill>
          <a:latin typeface="+mn-lt"/>
          <a:ea typeface="+mn-ea"/>
          <a:cs typeface="+mn-cs"/>
        </a:defRPr>
      </a:lvl8pPr>
      <a:lvl9pPr marL="15120153" algn="l" defTabSz="3780038" rtl="0" eaLnBrk="1" latinLnBrk="0" hangingPunct="1">
        <a:defRPr sz="744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5.png"/><Relationship Id="rId2" Type="http://schemas.openxmlformats.org/officeDocument/2006/relationships/image" Target="../media/image1.tiff"/><Relationship Id="rId1" Type="http://schemas.openxmlformats.org/officeDocument/2006/relationships/slideLayout" Target="../slideLayouts/slideLayout7.xml"/><Relationship Id="rId6" Type="http://schemas.openxmlformats.org/officeDocument/2006/relationships/image" Target="../media/image4.png"/><Relationship Id="rId5" Type="http://schemas.microsoft.com/office/2007/relationships/hdphoto" Target="../media/hdphoto1.wdp"/><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D8AFBF"/>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C847276-007F-3E40-8F04-A3171CCCF12B}"/>
              </a:ext>
            </a:extLst>
          </p:cNvPr>
          <p:cNvPicPr>
            <a:picLocks noChangeAspect="1"/>
          </p:cNvPicPr>
          <p:nvPr/>
        </p:nvPicPr>
        <p:blipFill>
          <a:blip r:embed="rId2"/>
          <a:stretch>
            <a:fillRect/>
          </a:stretch>
        </p:blipFill>
        <p:spPr>
          <a:xfrm>
            <a:off x="193964" y="18660294"/>
            <a:ext cx="18551236" cy="13252265"/>
          </a:xfrm>
          <a:prstGeom prst="rect">
            <a:avLst/>
          </a:prstGeom>
          <a:effectLst>
            <a:softEdge rad="127000"/>
          </a:effectLst>
        </p:spPr>
      </p:pic>
      <p:pic>
        <p:nvPicPr>
          <p:cNvPr id="3" name="Picture 2">
            <a:extLst>
              <a:ext uri="{FF2B5EF4-FFF2-40B4-BE49-F238E27FC236}">
                <a16:creationId xmlns:a16="http://schemas.microsoft.com/office/drawing/2014/main" id="{A3626716-0D5D-6E4D-B849-9E96C312FA34}"/>
              </a:ext>
            </a:extLst>
          </p:cNvPr>
          <p:cNvPicPr>
            <a:picLocks noChangeAspect="1"/>
          </p:cNvPicPr>
          <p:nvPr/>
        </p:nvPicPr>
        <p:blipFill>
          <a:blip r:embed="rId3"/>
          <a:stretch>
            <a:fillRect/>
          </a:stretch>
        </p:blipFill>
        <p:spPr>
          <a:xfrm>
            <a:off x="37418196" y="13426989"/>
            <a:ext cx="12754534" cy="10768105"/>
          </a:xfrm>
          <a:prstGeom prst="rect">
            <a:avLst/>
          </a:prstGeom>
        </p:spPr>
      </p:pic>
      <p:pic>
        <p:nvPicPr>
          <p:cNvPr id="4" name="Picture 26">
            <a:extLst>
              <a:ext uri="{FF2B5EF4-FFF2-40B4-BE49-F238E27FC236}">
                <a16:creationId xmlns:a16="http://schemas.microsoft.com/office/drawing/2014/main" id="{126AC07B-8233-1942-89E0-2B580D05EBD8}"/>
              </a:ext>
            </a:extLst>
          </p:cNvPr>
          <p:cNvPicPr>
            <a:picLocks noChangeAspect="1" noChangeArrowheads="1"/>
          </p:cNvPicPr>
          <p:nvPr/>
        </p:nvPicPr>
        <p:blipFill>
          <a:blip r:embed="rId4" cstate="print">
            <a:extLst>
              <a:ext uri="{BEBA8EAE-BF5A-486C-A8C5-ECC9F3942E4B}">
                <a14:imgProps xmlns:a14="http://schemas.microsoft.com/office/drawing/2010/main">
                  <a14:imgLayer r:embed="rId5">
                    <a14:imgEffect>
                      <a14:backgroundRemoval t="1596" b="89894" l="9728" r="89883"/>
                    </a14:imgEffect>
                  </a14:imgLayer>
                </a14:imgProps>
              </a:ext>
              <a:ext uri="{28A0092B-C50C-407E-A947-70E740481C1C}">
                <a14:useLocalDpi xmlns:a14="http://schemas.microsoft.com/office/drawing/2010/main" val="0"/>
              </a:ext>
            </a:extLst>
          </a:blip>
          <a:srcRect/>
          <a:stretch>
            <a:fillRect/>
          </a:stretch>
        </p:blipFill>
        <p:spPr bwMode="auto">
          <a:xfrm>
            <a:off x="44051677" y="1494105"/>
            <a:ext cx="7167949" cy="524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7">
            <a:extLst>
              <a:ext uri="{FF2B5EF4-FFF2-40B4-BE49-F238E27FC236}">
                <a16:creationId xmlns:a16="http://schemas.microsoft.com/office/drawing/2014/main" id="{76EC4460-43C1-324A-B51F-7EB6436B61C1}"/>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158203" y="1494105"/>
            <a:ext cx="4328197" cy="2961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a:extLst>
              <a:ext uri="{FF2B5EF4-FFF2-40B4-BE49-F238E27FC236}">
                <a16:creationId xmlns:a16="http://schemas.microsoft.com/office/drawing/2014/main" id="{5E19C6FE-1311-0743-8024-737332D90026}"/>
              </a:ext>
            </a:extLst>
          </p:cNvPr>
          <p:cNvSpPr txBox="1"/>
          <p:nvPr/>
        </p:nvSpPr>
        <p:spPr>
          <a:xfrm>
            <a:off x="193964" y="6049108"/>
            <a:ext cx="18551236" cy="3477875"/>
          </a:xfrm>
          <a:prstGeom prst="rect">
            <a:avLst/>
          </a:prstGeom>
          <a:solidFill>
            <a:schemeClr val="bg1"/>
          </a:solidFill>
          <a:effectLst>
            <a:softEdge rad="127000"/>
          </a:effectLst>
        </p:spPr>
        <p:txBody>
          <a:bodyPr wrap="square" rtlCol="0">
            <a:spAutoFit/>
          </a:bodyPr>
          <a:lstStyle/>
          <a:p>
            <a:pPr algn="ctr"/>
            <a:r>
              <a:rPr lang="en-US" sz="4000" b="1" dirty="0">
                <a:latin typeface="Times New Roman" panose="02020603050405020304" pitchFamily="18" charset="0"/>
                <a:cs typeface="Times New Roman" panose="02020603050405020304" pitchFamily="18" charset="0"/>
              </a:rPr>
              <a:t>Introduction</a:t>
            </a:r>
          </a:p>
          <a:p>
            <a:pPr algn="ctr"/>
            <a:r>
              <a:rPr lang="en-US" sz="3200" dirty="0">
                <a:latin typeface="Times New Roman" panose="02020603050405020304" pitchFamily="18" charset="0"/>
                <a:cs typeface="Times New Roman" panose="02020603050405020304" pitchFamily="18" charset="0"/>
              </a:rPr>
              <a:t>Dentists are reported to prescribe different types of antibiotics in oral diseases. Antibiotics over consumption by unnecessary prescriptions can lead to generation of new antibiotic resistant microbial strains.</a:t>
            </a:r>
            <a:r>
              <a:rPr lang="en-US" sz="3200" baseline="30000" dirty="0">
                <a:latin typeface="Times New Roman" panose="02020603050405020304" pitchFamily="18" charset="0"/>
                <a:cs typeface="Times New Roman" panose="02020603050405020304" pitchFamily="18" charset="0"/>
              </a:rPr>
              <a:t>(3,4) </a:t>
            </a:r>
            <a:r>
              <a:rPr lang="en-US" sz="3200" dirty="0">
                <a:latin typeface="Times New Roman" panose="02020603050405020304" pitchFamily="18" charset="0"/>
                <a:cs typeface="Times New Roman" panose="02020603050405020304" pitchFamily="18" charset="0"/>
              </a:rPr>
              <a:t>Antibiotics overuse is becoming a growing issue that threatens the general population. The emerging of the Superbug threat and its subsequent economic waste become the focus of researchers and health professionals investigating the antibiotics prescribing pattern in dental practice.</a:t>
            </a:r>
            <a:r>
              <a:rPr lang="en-US" sz="3200" baseline="30000" dirty="0">
                <a:latin typeface="Times New Roman" panose="02020603050405020304" pitchFamily="18" charset="0"/>
                <a:cs typeface="Times New Roman" panose="02020603050405020304" pitchFamily="18" charset="0"/>
              </a:rPr>
              <a:t>(3)</a:t>
            </a:r>
          </a:p>
          <a:p>
            <a:pPr algn="ctr"/>
            <a:endParaRPr lang="en-US" sz="2000" dirty="0">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id="{ED6682DD-E656-B94A-80E5-4DCF11DEF3E0}"/>
              </a:ext>
            </a:extLst>
          </p:cNvPr>
          <p:cNvSpPr txBox="1"/>
          <p:nvPr/>
        </p:nvSpPr>
        <p:spPr>
          <a:xfrm>
            <a:off x="193964" y="9627437"/>
            <a:ext cx="18551236" cy="2985433"/>
          </a:xfrm>
          <a:prstGeom prst="rect">
            <a:avLst/>
          </a:prstGeom>
          <a:solidFill>
            <a:schemeClr val="bg1"/>
          </a:solidFill>
          <a:effectLst>
            <a:softEdge rad="127000"/>
          </a:effectLst>
        </p:spPr>
        <p:txBody>
          <a:bodyPr wrap="square" rtlCol="0">
            <a:spAutoFit/>
          </a:bodyPr>
          <a:lstStyle/>
          <a:p>
            <a:pPr algn="ctr"/>
            <a:r>
              <a:rPr lang="en-US" sz="4000" b="1" dirty="0">
                <a:latin typeface="Times New Roman" panose="02020603050405020304" pitchFamily="18" charset="0"/>
                <a:cs typeface="Times New Roman" panose="02020603050405020304" pitchFamily="18" charset="0"/>
              </a:rPr>
              <a:t>What are the indications of antibiotics prophylaxis?</a:t>
            </a:r>
          </a:p>
          <a:p>
            <a:pPr marL="342900" indent="-342900" algn="ctr">
              <a:buAutoNum type="arabicPeriod"/>
            </a:pPr>
            <a:r>
              <a:rPr lang="en-US" sz="3200" dirty="0">
                <a:latin typeface="Times New Roman" panose="02020603050405020304" pitchFamily="18" charset="0"/>
                <a:cs typeface="Times New Roman" panose="02020603050405020304" pitchFamily="18" charset="0"/>
              </a:rPr>
              <a:t>Antibiotics for odontogenic infections</a:t>
            </a:r>
          </a:p>
          <a:p>
            <a:pPr marL="342900" indent="-342900" algn="ctr">
              <a:buAutoNum type="arabicPeriod"/>
            </a:pPr>
            <a:r>
              <a:rPr lang="en-US" sz="3200" dirty="0">
                <a:latin typeface="Times New Roman" panose="02020603050405020304" pitchFamily="18" charset="0"/>
                <a:cs typeface="Times New Roman" panose="02020603050405020304" pitchFamily="18" charset="0"/>
              </a:rPr>
              <a:t>Antibiotics for non-odontogenic infections</a:t>
            </a:r>
          </a:p>
          <a:p>
            <a:pPr marL="342900" indent="-342900" algn="ctr">
              <a:buAutoNum type="arabicPeriod"/>
            </a:pPr>
            <a:r>
              <a:rPr lang="en-US" sz="3200" dirty="0">
                <a:latin typeface="Times New Roman" panose="02020603050405020304" pitchFamily="18" charset="0"/>
                <a:cs typeface="Times New Roman" panose="02020603050405020304" pitchFamily="18" charset="0"/>
              </a:rPr>
              <a:t>Antibiotics prophylaxis to prevent Infective Endocarditis</a:t>
            </a:r>
          </a:p>
          <a:p>
            <a:pPr marL="342900" indent="-342900" algn="ctr">
              <a:buAutoNum type="arabicPeriod"/>
            </a:pPr>
            <a:r>
              <a:rPr lang="en-US" sz="3200" dirty="0">
                <a:latin typeface="Times New Roman" panose="02020603050405020304" pitchFamily="18" charset="0"/>
                <a:cs typeface="Times New Roman" panose="02020603050405020304" pitchFamily="18" charset="0"/>
              </a:rPr>
              <a:t>Antibiotics prophylaxis to treat local infections.</a:t>
            </a:r>
            <a:r>
              <a:rPr lang="en-US" sz="3200" baseline="30000" dirty="0">
                <a:latin typeface="Times New Roman" panose="02020603050405020304" pitchFamily="18" charset="0"/>
                <a:cs typeface="Times New Roman" panose="02020603050405020304" pitchFamily="18" charset="0"/>
              </a:rPr>
              <a:t>(4)</a:t>
            </a:r>
          </a:p>
          <a:p>
            <a:pPr marL="342900" indent="-342900" algn="ctr">
              <a:buAutoNum type="arabicPeriod"/>
            </a:pPr>
            <a:endParaRPr lang="en-US" sz="2000" dirty="0">
              <a:latin typeface="Times New Roman" panose="02020603050405020304" pitchFamily="18" charset="0"/>
              <a:cs typeface="Times New Roman" panose="02020603050405020304" pitchFamily="18" charset="0"/>
            </a:endParaRPr>
          </a:p>
        </p:txBody>
      </p:sp>
      <p:sp>
        <p:nvSpPr>
          <p:cNvPr id="8" name="TextBox 7">
            <a:extLst>
              <a:ext uri="{FF2B5EF4-FFF2-40B4-BE49-F238E27FC236}">
                <a16:creationId xmlns:a16="http://schemas.microsoft.com/office/drawing/2014/main" id="{EFF4CCAB-1F4D-4641-A221-86FCE35FEB2A}"/>
              </a:ext>
            </a:extLst>
          </p:cNvPr>
          <p:cNvSpPr txBox="1"/>
          <p:nvPr/>
        </p:nvSpPr>
        <p:spPr>
          <a:xfrm>
            <a:off x="193964" y="12855527"/>
            <a:ext cx="18551236" cy="5574475"/>
          </a:xfrm>
          <a:prstGeom prst="rect">
            <a:avLst/>
          </a:prstGeom>
          <a:solidFill>
            <a:schemeClr val="bg1"/>
          </a:solidFill>
          <a:effectLst>
            <a:softEdge rad="127000"/>
          </a:effectLst>
        </p:spPr>
        <p:txBody>
          <a:bodyPr wrap="square" rtlCol="0">
            <a:spAutoFit/>
          </a:bodyPr>
          <a:lstStyle/>
          <a:p>
            <a:pPr algn="ctr"/>
            <a:r>
              <a:rPr lang="en-US" sz="4000" b="1" dirty="0">
                <a:latin typeface="Times New Roman" panose="02020603050405020304" pitchFamily="18" charset="0"/>
                <a:cs typeface="Times New Roman" panose="02020603050405020304" pitchFamily="18" charset="0"/>
              </a:rPr>
              <a:t>What is Infective Endocarditis (IE)?</a:t>
            </a:r>
          </a:p>
          <a:p>
            <a:pPr algn="ctr"/>
            <a:r>
              <a:rPr lang="en-US" sz="3200" dirty="0">
                <a:latin typeface="Times New Roman" panose="02020603050405020304" pitchFamily="18" charset="0"/>
                <a:cs typeface="Times New Roman" panose="02020603050405020304" pitchFamily="18" charset="0"/>
              </a:rPr>
              <a:t> Inflammation of the endocardium of the heart valves, and sometimes the endocardium around congenital     defects, resulting from an infection.</a:t>
            </a:r>
            <a:r>
              <a:rPr lang="en-US" sz="3200" baseline="30000" dirty="0">
                <a:latin typeface="Times New Roman" panose="02020603050405020304" pitchFamily="18" charset="0"/>
                <a:cs typeface="Times New Roman" panose="02020603050405020304" pitchFamily="18" charset="0"/>
              </a:rPr>
              <a:t>(1)</a:t>
            </a:r>
          </a:p>
          <a:p>
            <a:pPr algn="ctr"/>
            <a:r>
              <a:rPr lang="en-US" sz="4000" b="1" dirty="0">
                <a:latin typeface="Times New Roman" panose="02020603050405020304" pitchFamily="18" charset="0"/>
                <a:cs typeface="Times New Roman" panose="02020603050405020304" pitchFamily="18" charset="0"/>
              </a:rPr>
              <a:t>Risk factors of IE</a:t>
            </a:r>
          </a:p>
          <a:p>
            <a:pPr algn="ctr"/>
            <a:endParaRPr lang="en-US" sz="4000" dirty="0">
              <a:latin typeface="Times New Roman" panose="02020603050405020304" pitchFamily="18" charset="0"/>
              <a:cs typeface="Times New Roman" panose="02020603050405020304" pitchFamily="18" charset="0"/>
            </a:endParaRPr>
          </a:p>
          <a:p>
            <a:endParaRPr lang="en-US" sz="4000" dirty="0">
              <a:latin typeface="Times New Roman" panose="02020603050405020304" pitchFamily="18" charset="0"/>
              <a:cs typeface="Times New Roman" panose="02020603050405020304" pitchFamily="18" charset="0"/>
            </a:endParaRPr>
          </a:p>
          <a:p>
            <a:endParaRPr lang="en-US" sz="1800" dirty="0">
              <a:latin typeface="Times New Roman" panose="02020603050405020304" pitchFamily="18" charset="0"/>
              <a:cs typeface="Times New Roman" panose="02020603050405020304" pitchFamily="18" charset="0"/>
            </a:endParaRPr>
          </a:p>
          <a:p>
            <a:endParaRPr lang="en-US" sz="1800" dirty="0">
              <a:latin typeface="Times New Roman" panose="02020603050405020304" pitchFamily="18" charset="0"/>
              <a:cs typeface="Times New Roman" panose="02020603050405020304" pitchFamily="18" charset="0"/>
            </a:endParaRPr>
          </a:p>
          <a:p>
            <a:endParaRPr lang="en-US" sz="1800" dirty="0">
              <a:latin typeface="Times New Roman" panose="02020603050405020304" pitchFamily="18" charset="0"/>
              <a:cs typeface="Times New Roman" panose="02020603050405020304" pitchFamily="18" charset="0"/>
            </a:endParaRPr>
          </a:p>
          <a:p>
            <a:endParaRPr lang="en-US" dirty="0"/>
          </a:p>
        </p:txBody>
      </p:sp>
      <p:sp>
        <p:nvSpPr>
          <p:cNvPr id="12" name="TextBox 11">
            <a:extLst>
              <a:ext uri="{FF2B5EF4-FFF2-40B4-BE49-F238E27FC236}">
                <a16:creationId xmlns:a16="http://schemas.microsoft.com/office/drawing/2014/main" id="{EA3E1958-62BA-914E-B4A0-5E4E7FDCEF49}"/>
              </a:ext>
            </a:extLst>
          </p:cNvPr>
          <p:cNvSpPr txBox="1"/>
          <p:nvPr/>
        </p:nvSpPr>
        <p:spPr>
          <a:xfrm>
            <a:off x="37371130" y="6049108"/>
            <a:ext cx="12950718" cy="4462760"/>
          </a:xfrm>
          <a:prstGeom prst="rect">
            <a:avLst/>
          </a:prstGeom>
          <a:solidFill>
            <a:schemeClr val="bg1"/>
          </a:solidFill>
          <a:effectLst>
            <a:softEdge rad="127000"/>
          </a:effectLst>
        </p:spPr>
        <p:txBody>
          <a:bodyPr wrap="square" rtlCol="0">
            <a:spAutoFit/>
          </a:bodyPr>
          <a:lstStyle/>
          <a:p>
            <a:pPr algn="ctr"/>
            <a:r>
              <a:rPr lang="en-US" sz="4000" b="1" dirty="0">
                <a:latin typeface="Times New Roman" panose="02020603050405020304" pitchFamily="18" charset="0"/>
                <a:cs typeface="Times New Roman" panose="02020603050405020304" pitchFamily="18" charset="0"/>
              </a:rPr>
              <a:t>Results</a:t>
            </a:r>
          </a:p>
          <a:p>
            <a:pPr algn="ctr"/>
            <a:r>
              <a:rPr lang="en-US" sz="3200" dirty="0">
                <a:latin typeface="Times New Roman" panose="02020603050405020304" pitchFamily="18" charset="0"/>
                <a:cs typeface="Times New Roman" panose="02020603050405020304" pitchFamily="18" charset="0"/>
              </a:rPr>
              <a:t>The most common dental indications of antibiotics among dentists was dental extraction, attributing to 25.9%, followed by dental abscess 12.7% and 61% prescribed antibiotics after most surgical procedures, without using local measures first. Regarding the spectrum of usage, 85% preferred broad spectrum instead of narrow spectrum. Furthermore, only 2 dental practitioners know about the Antimicrobial Stewardship and only 2 attended courses regarding antibiotic prescriptions.</a:t>
            </a:r>
          </a:p>
          <a:p>
            <a:pPr algn="ctr"/>
            <a:endParaRPr lang="en-US" sz="2000" dirty="0">
              <a:latin typeface="Times New Roman" panose="02020603050405020304" pitchFamily="18" charset="0"/>
              <a:cs typeface="Times New Roman" panose="02020603050405020304" pitchFamily="18" charset="0"/>
            </a:endParaRPr>
          </a:p>
        </p:txBody>
      </p:sp>
      <p:sp>
        <p:nvSpPr>
          <p:cNvPr id="17" name="TextBox 16">
            <a:extLst>
              <a:ext uri="{FF2B5EF4-FFF2-40B4-BE49-F238E27FC236}">
                <a16:creationId xmlns:a16="http://schemas.microsoft.com/office/drawing/2014/main" id="{AD3C85C6-D690-004B-AF40-0D2AADF52767}"/>
              </a:ext>
            </a:extLst>
          </p:cNvPr>
          <p:cNvSpPr txBox="1"/>
          <p:nvPr/>
        </p:nvSpPr>
        <p:spPr>
          <a:xfrm>
            <a:off x="18745201" y="6049108"/>
            <a:ext cx="18625930" cy="6025646"/>
          </a:xfrm>
          <a:prstGeom prst="rect">
            <a:avLst/>
          </a:prstGeom>
          <a:solidFill>
            <a:schemeClr val="bg1"/>
          </a:solidFill>
          <a:effectLst>
            <a:softEdge rad="127000"/>
          </a:effectLst>
        </p:spPr>
        <p:txBody>
          <a:bodyPr wrap="square" rtlCol="0">
            <a:spAutoFit/>
          </a:bodyPr>
          <a:lstStyle/>
          <a:p>
            <a:endParaRPr lang="en-US" dirty="0"/>
          </a:p>
        </p:txBody>
      </p:sp>
      <p:sp>
        <p:nvSpPr>
          <p:cNvPr id="18" name="TextBox 17">
            <a:extLst>
              <a:ext uri="{FF2B5EF4-FFF2-40B4-BE49-F238E27FC236}">
                <a16:creationId xmlns:a16="http://schemas.microsoft.com/office/drawing/2014/main" id="{64868B90-75D0-A244-B94B-CB5C05325C54}"/>
              </a:ext>
            </a:extLst>
          </p:cNvPr>
          <p:cNvSpPr txBox="1"/>
          <p:nvPr/>
        </p:nvSpPr>
        <p:spPr>
          <a:xfrm>
            <a:off x="18745200" y="12426446"/>
            <a:ext cx="18625929" cy="7171194"/>
          </a:xfrm>
          <a:prstGeom prst="rect">
            <a:avLst/>
          </a:prstGeom>
          <a:solidFill>
            <a:schemeClr val="bg1"/>
          </a:solidFill>
          <a:effectLst>
            <a:softEdge rad="127000"/>
          </a:effectLst>
        </p:spPr>
        <p:txBody>
          <a:bodyPr wrap="square" rtlCol="0">
            <a:spAutoFit/>
          </a:bodyPr>
          <a:lstStyle/>
          <a:p>
            <a:pPr algn="ctr"/>
            <a:r>
              <a:rPr lang="en-US" sz="4000" b="1" dirty="0">
                <a:latin typeface="Times New Roman" panose="02020603050405020304" pitchFamily="18" charset="0"/>
                <a:cs typeface="Times New Roman" panose="02020603050405020304" pitchFamily="18" charset="0"/>
              </a:rPr>
              <a:t>American Heart Association guidelines</a:t>
            </a:r>
          </a:p>
          <a:p>
            <a:pPr algn="ctr"/>
            <a:endParaRPr lang="en-US" sz="2000" b="1" dirty="0">
              <a:latin typeface="Times New Roman" panose="02020603050405020304" pitchFamily="18" charset="0"/>
              <a:cs typeface="Times New Roman" panose="02020603050405020304" pitchFamily="18" charset="0"/>
            </a:endParaRPr>
          </a:p>
          <a:p>
            <a:endParaRPr lang="en-US" sz="4000" dirty="0">
              <a:latin typeface="Times New Roman" panose="02020603050405020304" pitchFamily="18" charset="0"/>
              <a:cs typeface="Times New Roman" panose="02020603050405020304" pitchFamily="18" charset="0"/>
            </a:endParaRPr>
          </a:p>
          <a:p>
            <a:endParaRPr lang="en-US" sz="4000" dirty="0">
              <a:latin typeface="Times New Roman" panose="02020603050405020304" pitchFamily="18" charset="0"/>
              <a:cs typeface="Times New Roman" panose="02020603050405020304" pitchFamily="18" charset="0"/>
            </a:endParaRPr>
          </a:p>
          <a:p>
            <a:endParaRPr lang="en-US" sz="4000" dirty="0">
              <a:latin typeface="Times New Roman" panose="02020603050405020304" pitchFamily="18" charset="0"/>
              <a:cs typeface="Times New Roman" panose="02020603050405020304" pitchFamily="18" charset="0"/>
            </a:endParaRPr>
          </a:p>
          <a:p>
            <a:endParaRPr lang="en-US" sz="4000" dirty="0">
              <a:latin typeface="Times New Roman" panose="02020603050405020304" pitchFamily="18" charset="0"/>
              <a:cs typeface="Times New Roman" panose="02020603050405020304" pitchFamily="18" charset="0"/>
            </a:endParaRPr>
          </a:p>
          <a:p>
            <a:endParaRPr lang="en-US" sz="4000" dirty="0">
              <a:latin typeface="Times New Roman" panose="02020603050405020304" pitchFamily="18" charset="0"/>
              <a:cs typeface="Times New Roman" panose="02020603050405020304" pitchFamily="18" charset="0"/>
            </a:endParaRPr>
          </a:p>
          <a:p>
            <a:endParaRPr lang="en-US" sz="4000" dirty="0">
              <a:latin typeface="Times New Roman" panose="02020603050405020304" pitchFamily="18" charset="0"/>
              <a:cs typeface="Times New Roman" panose="02020603050405020304" pitchFamily="18" charset="0"/>
            </a:endParaRPr>
          </a:p>
          <a:p>
            <a:endParaRPr lang="en-US" sz="4000" dirty="0">
              <a:latin typeface="Times New Roman" panose="02020603050405020304" pitchFamily="18" charset="0"/>
              <a:cs typeface="Times New Roman" panose="02020603050405020304" pitchFamily="18" charset="0"/>
            </a:endParaRPr>
          </a:p>
          <a:p>
            <a:endParaRPr lang="en-US" sz="4000" dirty="0">
              <a:latin typeface="Times New Roman" panose="02020603050405020304" pitchFamily="18" charset="0"/>
              <a:cs typeface="Times New Roman" panose="02020603050405020304" pitchFamily="18" charset="0"/>
            </a:endParaRPr>
          </a:p>
          <a:p>
            <a:endParaRPr lang="en-US" sz="4000" dirty="0">
              <a:latin typeface="Times New Roman" panose="02020603050405020304" pitchFamily="18" charset="0"/>
              <a:cs typeface="Times New Roman" panose="02020603050405020304" pitchFamily="18" charset="0"/>
            </a:endParaRPr>
          </a:p>
          <a:p>
            <a:endParaRPr lang="en-US" sz="4000" dirty="0">
              <a:latin typeface="Times New Roman" panose="02020603050405020304" pitchFamily="18" charset="0"/>
              <a:cs typeface="Times New Roman" panose="02020603050405020304" pitchFamily="18" charset="0"/>
            </a:endParaRPr>
          </a:p>
        </p:txBody>
      </p:sp>
      <p:sp>
        <p:nvSpPr>
          <p:cNvPr id="19" name="TextBox 18">
            <a:extLst>
              <a:ext uri="{FF2B5EF4-FFF2-40B4-BE49-F238E27FC236}">
                <a16:creationId xmlns:a16="http://schemas.microsoft.com/office/drawing/2014/main" id="{A13A73A7-2CDB-5E48-85E9-D7EB2301A8EE}"/>
              </a:ext>
            </a:extLst>
          </p:cNvPr>
          <p:cNvSpPr txBox="1"/>
          <p:nvPr/>
        </p:nvSpPr>
        <p:spPr>
          <a:xfrm>
            <a:off x="37371130" y="10455952"/>
            <a:ext cx="12950718" cy="2985433"/>
          </a:xfrm>
          <a:prstGeom prst="rect">
            <a:avLst/>
          </a:prstGeom>
          <a:solidFill>
            <a:schemeClr val="bg1"/>
          </a:solidFill>
          <a:effectLst>
            <a:softEdge rad="127000"/>
          </a:effectLst>
        </p:spPr>
        <p:txBody>
          <a:bodyPr wrap="square" rtlCol="0">
            <a:spAutoFit/>
          </a:bodyPr>
          <a:lstStyle/>
          <a:p>
            <a:pPr algn="ctr"/>
            <a:r>
              <a:rPr lang="en-US" sz="4000" b="1" dirty="0">
                <a:latin typeface="Times New Roman" panose="02020603050405020304" pitchFamily="18" charset="0"/>
                <a:cs typeface="Times New Roman" panose="02020603050405020304" pitchFamily="18" charset="0"/>
              </a:rPr>
              <a:t>Management of antibiotic prophylaxis use</a:t>
            </a:r>
          </a:p>
          <a:p>
            <a:pPr algn="ctr"/>
            <a:r>
              <a:rPr lang="en-US" sz="3200" dirty="0">
                <a:latin typeface="Times New Roman" panose="02020603050405020304" pitchFamily="18" charset="0"/>
                <a:cs typeface="Times New Roman" panose="02020603050405020304" pitchFamily="18" charset="0"/>
              </a:rPr>
              <a:t>Antimicrobial Stewardship is a coordinated program that promotes the appropriate use of antimicrobials, improves patient outcomes, reduces microbial resistance and decreases the spread of infection, caused by multi-drug resistant organisms.</a:t>
            </a:r>
            <a:r>
              <a:rPr lang="en-US" sz="3200" baseline="30000" dirty="0">
                <a:latin typeface="Times New Roman" panose="02020603050405020304" pitchFamily="18" charset="0"/>
                <a:cs typeface="Times New Roman" panose="02020603050405020304" pitchFamily="18" charset="0"/>
              </a:rPr>
              <a:t>(3) </a:t>
            </a:r>
          </a:p>
          <a:p>
            <a:pPr algn="ctr"/>
            <a:endParaRPr lang="en-US" sz="2000" dirty="0">
              <a:latin typeface="Times New Roman" panose="02020603050405020304" pitchFamily="18" charset="0"/>
              <a:cs typeface="Times New Roman" panose="02020603050405020304" pitchFamily="18" charset="0"/>
            </a:endParaRPr>
          </a:p>
        </p:txBody>
      </p:sp>
      <p:sp>
        <p:nvSpPr>
          <p:cNvPr id="20" name="TextBox 19">
            <a:extLst>
              <a:ext uri="{FF2B5EF4-FFF2-40B4-BE49-F238E27FC236}">
                <a16:creationId xmlns:a16="http://schemas.microsoft.com/office/drawing/2014/main" id="{1C4B9215-C0B1-5245-BE0C-6B6E28A24345}"/>
              </a:ext>
            </a:extLst>
          </p:cNvPr>
          <p:cNvSpPr txBox="1"/>
          <p:nvPr/>
        </p:nvSpPr>
        <p:spPr>
          <a:xfrm>
            <a:off x="37371129" y="27814307"/>
            <a:ext cx="12801599" cy="4031873"/>
          </a:xfrm>
          <a:prstGeom prst="rect">
            <a:avLst/>
          </a:prstGeom>
          <a:solidFill>
            <a:schemeClr val="bg1"/>
          </a:solidFill>
          <a:effectLst>
            <a:softEdge rad="127000"/>
          </a:effectLst>
        </p:spPr>
        <p:txBody>
          <a:bodyPr wrap="square" rtlCol="0">
            <a:spAutoFit/>
          </a:bodyPr>
          <a:lstStyle/>
          <a:p>
            <a:pPr algn="ctr"/>
            <a:r>
              <a:rPr lang="en-US" sz="4000" b="1" dirty="0">
                <a:latin typeface="Times New Roman" panose="02020603050405020304" pitchFamily="18" charset="0"/>
                <a:cs typeface="Times New Roman" panose="02020603050405020304" pitchFamily="18" charset="0"/>
              </a:rPr>
              <a:t>References</a:t>
            </a:r>
          </a:p>
          <a:p>
            <a:pPr marL="457200" indent="-457200">
              <a:buAutoNum type="arabicPeriod"/>
            </a:pPr>
            <a:r>
              <a:rPr lang="en-US" sz="2400" dirty="0">
                <a:latin typeface="Times New Roman" panose="02020603050405020304" pitchFamily="18" charset="0"/>
                <a:cs typeface="Times New Roman" panose="02020603050405020304" pitchFamily="18" charset="0"/>
              </a:rPr>
              <a:t>Samaranayake, Lakshman P. </a:t>
            </a:r>
            <a:r>
              <a:rPr lang="en-US" sz="2400" i="1" dirty="0">
                <a:latin typeface="Times New Roman" panose="02020603050405020304" pitchFamily="18" charset="0"/>
                <a:cs typeface="Times New Roman" panose="02020603050405020304" pitchFamily="18" charset="0"/>
              </a:rPr>
              <a:t>Essential microbiology for dentistry. </a:t>
            </a:r>
            <a:r>
              <a:rPr lang="en-US" sz="2400" dirty="0">
                <a:latin typeface="Times New Roman" panose="02020603050405020304" pitchFamily="18" charset="0"/>
                <a:cs typeface="Times New Roman" panose="02020603050405020304" pitchFamily="18" charset="0"/>
              </a:rPr>
              <a:t>Elsevier Health Sciences, 2012.</a:t>
            </a:r>
          </a:p>
          <a:p>
            <a:pPr marL="457200" indent="-457200">
              <a:buAutoNum type="arabicPeriod"/>
            </a:pPr>
            <a:r>
              <a:rPr lang="en-US" sz="2400" dirty="0">
                <a:latin typeface="Times New Roman" panose="02020603050405020304" pitchFamily="18" charset="0"/>
                <a:cs typeface="Times New Roman" panose="02020603050405020304" pitchFamily="18" charset="0"/>
              </a:rPr>
              <a:t>APIC. Antimicrobial stewardship.. https://</a:t>
            </a:r>
            <a:r>
              <a:rPr lang="en-US" sz="2400" dirty="0" err="1">
                <a:latin typeface="Times New Roman" panose="02020603050405020304" pitchFamily="18" charset="0"/>
                <a:cs typeface="Times New Roman" panose="02020603050405020304" pitchFamily="18" charset="0"/>
              </a:rPr>
              <a:t>apic.org</a:t>
            </a:r>
            <a:r>
              <a:rPr lang="en-US" sz="2400" dirty="0">
                <a:latin typeface="Times New Roman" panose="02020603050405020304" pitchFamily="18" charset="0"/>
                <a:cs typeface="Times New Roman" panose="02020603050405020304" pitchFamily="18" charset="0"/>
              </a:rPr>
              <a:t>/Professional-Practice/Practice-Resources/Antimicrobial-Stewardship. Published 2019. Accessed April 16, 2019.</a:t>
            </a:r>
          </a:p>
          <a:p>
            <a:pPr marL="457200" indent="-457200">
              <a:buAutoNum type="arabicPeriod"/>
            </a:pPr>
            <a:r>
              <a:rPr lang="en-US" sz="2400" dirty="0">
                <a:latin typeface="Times New Roman" panose="02020603050405020304" pitchFamily="18" charset="0"/>
                <a:cs typeface="Times New Roman" panose="02020603050405020304" pitchFamily="18" charset="0"/>
              </a:rPr>
              <a:t>Antibiotic prophylaxis update. </a:t>
            </a:r>
            <a:r>
              <a:rPr lang="en-US" sz="2400" dirty="0" err="1">
                <a:latin typeface="Times New Roman" panose="02020603050405020304" pitchFamily="18" charset="0"/>
                <a:cs typeface="Times New Roman" panose="02020603050405020304" pitchFamily="18" charset="0"/>
              </a:rPr>
              <a:t>Aae.org</a:t>
            </a:r>
            <a:r>
              <a:rPr lang="en-US" sz="2400" dirty="0">
                <a:latin typeface="Times New Roman" panose="02020603050405020304" pitchFamily="18" charset="0"/>
                <a:cs typeface="Times New Roman" panose="02020603050405020304" pitchFamily="18" charset="0"/>
              </a:rPr>
              <a:t>. https://</a:t>
            </a:r>
            <a:r>
              <a:rPr lang="en-US" sz="2400" dirty="0" err="1">
                <a:latin typeface="Times New Roman" panose="02020603050405020304" pitchFamily="18" charset="0"/>
                <a:cs typeface="Times New Roman" panose="02020603050405020304" pitchFamily="18" charset="0"/>
              </a:rPr>
              <a:t>www.aae.org</a:t>
            </a:r>
            <a:r>
              <a:rPr lang="en-US" sz="2400" dirty="0">
                <a:latin typeface="Times New Roman" panose="02020603050405020304" pitchFamily="18" charset="0"/>
                <a:cs typeface="Times New Roman" panose="02020603050405020304" pitchFamily="18" charset="0"/>
              </a:rPr>
              <a:t>/specialty/</a:t>
            </a:r>
            <a:r>
              <a:rPr lang="en-US" sz="2400" dirty="0" err="1">
                <a:latin typeface="Times New Roman" panose="02020603050405020304" pitchFamily="18" charset="0"/>
                <a:cs typeface="Times New Roman" panose="02020603050405020304" pitchFamily="18" charset="0"/>
              </a:rPr>
              <a:t>wp</a:t>
            </a:r>
            <a:r>
              <a:rPr lang="en-US" sz="2400" dirty="0">
                <a:latin typeface="Times New Roman" panose="02020603050405020304" pitchFamily="18" charset="0"/>
                <a:cs typeface="Times New Roman" panose="02020603050405020304" pitchFamily="18" charset="0"/>
              </a:rPr>
              <a:t>-content/uploads/sites/2/2017/06/aae_antibiotic-prophylaxis-2017update.pdf. Published 2019. Accessed April 18, 2019.</a:t>
            </a:r>
          </a:p>
          <a:p>
            <a:pPr marL="457200" indent="-457200">
              <a:buAutoNum type="arabicPeriod"/>
            </a:pPr>
            <a:r>
              <a:rPr lang="en-US" sz="2400" dirty="0">
                <a:latin typeface="Times New Roman" panose="02020603050405020304" pitchFamily="18" charset="0"/>
                <a:cs typeface="Times New Roman" panose="02020603050405020304" pitchFamily="18" charset="0"/>
              </a:rPr>
              <a:t>Daly CG. Antibiotic prophylaxis for dental procedures. </a:t>
            </a:r>
            <a:r>
              <a:rPr lang="en-US" sz="2400" i="1" dirty="0" err="1">
                <a:latin typeface="Times New Roman" panose="02020603050405020304" pitchFamily="18" charset="0"/>
                <a:cs typeface="Times New Roman" panose="02020603050405020304" pitchFamily="18" charset="0"/>
              </a:rPr>
              <a:t>Aust</a:t>
            </a:r>
            <a:r>
              <a:rPr lang="en-US" sz="2400" i="1" dirty="0">
                <a:latin typeface="Times New Roman" panose="02020603050405020304" pitchFamily="18" charset="0"/>
                <a:cs typeface="Times New Roman" panose="02020603050405020304" pitchFamily="18" charset="0"/>
              </a:rPr>
              <a:t> </a:t>
            </a:r>
            <a:r>
              <a:rPr lang="en-US" sz="2400" i="1" dirty="0" err="1">
                <a:latin typeface="Times New Roman" panose="02020603050405020304" pitchFamily="18" charset="0"/>
                <a:cs typeface="Times New Roman" panose="02020603050405020304" pitchFamily="18" charset="0"/>
              </a:rPr>
              <a:t>Prescr</a:t>
            </a:r>
            <a:r>
              <a:rPr lang="en-US" sz="2400" dirty="0">
                <a:latin typeface="Times New Roman" panose="02020603050405020304" pitchFamily="18" charset="0"/>
                <a:cs typeface="Times New Roman" panose="02020603050405020304" pitchFamily="18" charset="0"/>
              </a:rPr>
              <a:t>. 2017;40(5):184–188. doi:10.18773/austprescr.2017.054</a:t>
            </a:r>
          </a:p>
          <a:p>
            <a:pPr marL="457200" indent="-457200">
              <a:buAutoNum type="arabicPeriod"/>
            </a:pPr>
            <a:endParaRPr lang="en-US" sz="2400" dirty="0">
              <a:latin typeface="Times New Roman" panose="02020603050405020304" pitchFamily="18" charset="0"/>
              <a:cs typeface="Times New Roman" panose="02020603050405020304" pitchFamily="18" charset="0"/>
            </a:endParaRPr>
          </a:p>
        </p:txBody>
      </p:sp>
      <p:graphicFrame>
        <p:nvGraphicFramePr>
          <p:cNvPr id="22" name="Table 21">
            <a:extLst>
              <a:ext uri="{FF2B5EF4-FFF2-40B4-BE49-F238E27FC236}">
                <a16:creationId xmlns:a16="http://schemas.microsoft.com/office/drawing/2014/main" id="{0B7D6B9B-051C-184B-89F6-FC47E07CDBB1}"/>
              </a:ext>
            </a:extLst>
          </p:cNvPr>
          <p:cNvGraphicFramePr>
            <a:graphicFrameLocks noGrp="1"/>
          </p:cNvGraphicFramePr>
          <p:nvPr>
            <p:extLst>
              <p:ext uri="{D42A27DB-BD31-4B8C-83A1-F6EECF244321}">
                <p14:modId xmlns:p14="http://schemas.microsoft.com/office/powerpoint/2010/main" val="3967183120"/>
              </p:ext>
            </p:extLst>
          </p:nvPr>
        </p:nvGraphicFramePr>
        <p:xfrm>
          <a:off x="2750127" y="15168779"/>
          <a:ext cx="13438910" cy="2895600"/>
        </p:xfrm>
        <a:graphic>
          <a:graphicData uri="http://schemas.openxmlformats.org/drawingml/2006/table">
            <a:tbl>
              <a:tblPr firstRow="1" bandRow="1">
                <a:tableStyleId>{F5AB1C69-6EDB-4FF4-983F-18BD219EF322}</a:tableStyleId>
              </a:tblPr>
              <a:tblGrid>
                <a:gridCol w="6719455">
                  <a:extLst>
                    <a:ext uri="{9D8B030D-6E8A-4147-A177-3AD203B41FA5}">
                      <a16:colId xmlns:a16="http://schemas.microsoft.com/office/drawing/2014/main" val="3477794502"/>
                    </a:ext>
                  </a:extLst>
                </a:gridCol>
                <a:gridCol w="6719455">
                  <a:extLst>
                    <a:ext uri="{9D8B030D-6E8A-4147-A177-3AD203B41FA5}">
                      <a16:colId xmlns:a16="http://schemas.microsoft.com/office/drawing/2014/main" val="774193188"/>
                    </a:ext>
                  </a:extLst>
                </a:gridCol>
              </a:tblGrid>
              <a:tr h="0">
                <a:tc>
                  <a:txBody>
                    <a:bodyPr/>
                    <a:lstStyle/>
                    <a:p>
                      <a:r>
                        <a:rPr lang="en-US" sz="3200" dirty="0">
                          <a:latin typeface="Times New Roman" panose="02020603050405020304" pitchFamily="18" charset="0"/>
                          <a:cs typeface="Times New Roman" panose="02020603050405020304" pitchFamily="18" charset="0"/>
                        </a:rPr>
                        <a:t>Non-cardiac risk factors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3200" dirty="0">
                          <a:latin typeface="Times New Roman" panose="02020603050405020304" pitchFamily="18" charset="0"/>
                          <a:cs typeface="Times New Roman" panose="02020603050405020304" pitchFamily="18" charset="0"/>
                        </a:rPr>
                        <a:t>Cardiac risk factors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33210082"/>
                  </a:ext>
                </a:extLst>
              </a:tr>
              <a:tr h="370840">
                <a:tc>
                  <a:txBody>
                    <a:bodyPr/>
                    <a:lstStyle/>
                    <a:p>
                      <a:r>
                        <a:rPr lang="en-US" sz="3200" dirty="0">
                          <a:latin typeface="Times New Roman" panose="02020603050405020304" pitchFamily="18" charset="0"/>
                          <a:cs typeface="Times New Roman" panose="02020603050405020304" pitchFamily="18" charset="0"/>
                        </a:rPr>
                        <a:t>Dental procedures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3200" dirty="0">
                          <a:latin typeface="Times New Roman" panose="02020603050405020304" pitchFamily="18" charset="0"/>
                          <a:cs typeface="Times New Roman" panose="02020603050405020304" pitchFamily="18" charset="0"/>
                        </a:rPr>
                        <a:t>Cardiovascular pathology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36511401"/>
                  </a:ext>
                </a:extLst>
              </a:tr>
              <a:tr h="370840">
                <a:tc>
                  <a:txBody>
                    <a:bodyPr/>
                    <a:lstStyle/>
                    <a:p>
                      <a:r>
                        <a:rPr lang="en-US" sz="3200" dirty="0">
                          <a:latin typeface="Times New Roman" panose="02020603050405020304" pitchFamily="18" charset="0"/>
                          <a:cs typeface="Times New Roman" panose="02020603050405020304" pitchFamily="18" charset="0"/>
                        </a:rPr>
                        <a:t>Prior vascular/urinary catheters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3200" dirty="0">
                          <a:latin typeface="Times New Roman" panose="02020603050405020304" pitchFamily="18" charset="0"/>
                          <a:cs typeface="Times New Roman" panose="02020603050405020304" pitchFamily="18" charset="0"/>
                        </a:rPr>
                        <a:t>pre-existing rheumatic fever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08038400"/>
                  </a:ext>
                </a:extLst>
              </a:tr>
              <a:tr h="370840">
                <a:tc>
                  <a:txBody>
                    <a:bodyPr/>
                    <a:lstStyle/>
                    <a:p>
                      <a:r>
                        <a:rPr lang="en-US" sz="3200" dirty="0">
                          <a:latin typeface="Times New Roman" panose="02020603050405020304" pitchFamily="18" charset="0"/>
                          <a:cs typeface="Times New Roman" panose="02020603050405020304" pitchFamily="18" charset="0"/>
                        </a:rPr>
                        <a:t>Diabetes Mellitus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3200" dirty="0">
                          <a:latin typeface="Times New Roman" panose="02020603050405020304" pitchFamily="18" charset="0"/>
                          <a:cs typeface="Times New Roman" panose="02020603050405020304" pitchFamily="18" charset="0"/>
                        </a:rPr>
                        <a:t>Prosthetic heart valve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73699898"/>
                  </a:ext>
                </a:extLst>
              </a:tr>
              <a:tr h="370840">
                <a:tc>
                  <a:txBody>
                    <a:bodyPr/>
                    <a:lstStyle/>
                    <a:p>
                      <a:r>
                        <a:rPr lang="en-US" sz="3200" dirty="0">
                          <a:latin typeface="Times New Roman" panose="02020603050405020304" pitchFamily="18" charset="0"/>
                          <a:cs typeface="Times New Roman" panose="02020603050405020304" pitchFamily="18" charset="0"/>
                        </a:rPr>
                        <a:t>Intravenous drug use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3200" dirty="0">
                          <a:latin typeface="Times New Roman" panose="02020603050405020304" pitchFamily="18" charset="0"/>
                          <a:cs typeface="Times New Roman" panose="02020603050405020304" pitchFamily="18" charset="0"/>
                        </a:rPr>
                        <a:t>Congenital heart disease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04533468"/>
                  </a:ext>
                </a:extLst>
              </a:tr>
            </a:tbl>
          </a:graphicData>
        </a:graphic>
      </p:graphicFrame>
      <p:sp>
        <p:nvSpPr>
          <p:cNvPr id="23" name="TextBox 22">
            <a:extLst>
              <a:ext uri="{FF2B5EF4-FFF2-40B4-BE49-F238E27FC236}">
                <a16:creationId xmlns:a16="http://schemas.microsoft.com/office/drawing/2014/main" id="{562E164B-94BD-D046-9595-2E92BD6C966B}"/>
              </a:ext>
            </a:extLst>
          </p:cNvPr>
          <p:cNvSpPr txBox="1"/>
          <p:nvPr/>
        </p:nvSpPr>
        <p:spPr>
          <a:xfrm>
            <a:off x="6366740" y="867818"/>
            <a:ext cx="37882370" cy="3046988"/>
          </a:xfrm>
          <a:prstGeom prst="rect">
            <a:avLst/>
          </a:prstGeom>
          <a:noFill/>
        </p:spPr>
        <p:txBody>
          <a:bodyPr wrap="square" rtlCol="0">
            <a:spAutoFit/>
          </a:bodyPr>
          <a:lstStyle/>
          <a:p>
            <a:pPr algn="ctr"/>
            <a:r>
              <a:rPr lang="en-US" sz="9600" b="1" dirty="0">
                <a:solidFill>
                  <a:schemeClr val="bg1"/>
                </a:solidFill>
                <a:latin typeface="Times New Roman" panose="02020603050405020304" pitchFamily="18" charset="0"/>
                <a:cs typeface="Times New Roman" panose="02020603050405020304" pitchFamily="18" charset="0"/>
              </a:rPr>
              <a:t>Understanding the antibiotics prescribing pattern among dental practitioners in Benghazi, Libya – a cross-sectional survey.</a:t>
            </a:r>
          </a:p>
        </p:txBody>
      </p:sp>
      <p:sp>
        <p:nvSpPr>
          <p:cNvPr id="24" name="TextBox 23">
            <a:extLst>
              <a:ext uri="{FF2B5EF4-FFF2-40B4-BE49-F238E27FC236}">
                <a16:creationId xmlns:a16="http://schemas.microsoft.com/office/drawing/2014/main" id="{1F869F2C-A163-E94C-B7B0-009E326075C9}"/>
              </a:ext>
            </a:extLst>
          </p:cNvPr>
          <p:cNvSpPr txBox="1"/>
          <p:nvPr/>
        </p:nvSpPr>
        <p:spPr>
          <a:xfrm>
            <a:off x="17216176" y="4088052"/>
            <a:ext cx="17544124" cy="1815882"/>
          </a:xfrm>
          <a:prstGeom prst="rect">
            <a:avLst/>
          </a:prstGeom>
          <a:noFill/>
        </p:spPr>
        <p:txBody>
          <a:bodyPr wrap="square" rtlCol="0">
            <a:spAutoFit/>
          </a:bodyPr>
          <a:lstStyle/>
          <a:p>
            <a:pPr algn="ctr"/>
            <a:r>
              <a:rPr lang="en-US" sz="5600" b="1" dirty="0">
                <a:solidFill>
                  <a:srgbClr val="4B4949"/>
                </a:solidFill>
                <a:latin typeface="Times New Roman" panose="02020603050405020304" pitchFamily="18" charset="0"/>
                <a:cs typeface="Times New Roman" panose="02020603050405020304" pitchFamily="18" charset="0"/>
              </a:rPr>
              <a:t>Fatima Idris </a:t>
            </a:r>
            <a:r>
              <a:rPr lang="en-US" sz="5600" b="1" dirty="0" err="1">
                <a:solidFill>
                  <a:srgbClr val="4B4949"/>
                </a:solidFill>
                <a:latin typeface="Times New Roman" panose="02020603050405020304" pitchFamily="18" charset="0"/>
                <a:cs typeface="Times New Roman" panose="02020603050405020304" pitchFamily="18" charset="0"/>
              </a:rPr>
              <a:t>Founas</a:t>
            </a:r>
            <a:r>
              <a:rPr lang="en-US" sz="5600" b="1" dirty="0">
                <a:solidFill>
                  <a:srgbClr val="4B4949"/>
                </a:solidFill>
                <a:latin typeface="Times New Roman" panose="02020603050405020304" pitchFamily="18" charset="0"/>
                <a:cs typeface="Times New Roman" panose="02020603050405020304" pitchFamily="18" charset="0"/>
              </a:rPr>
              <a:t>, 2</a:t>
            </a:r>
            <a:r>
              <a:rPr lang="en-US" sz="5600" b="1" baseline="30000" dirty="0">
                <a:solidFill>
                  <a:srgbClr val="4B4949"/>
                </a:solidFill>
                <a:latin typeface="Times New Roman" panose="02020603050405020304" pitchFamily="18" charset="0"/>
                <a:cs typeface="Times New Roman" panose="02020603050405020304" pitchFamily="18" charset="0"/>
              </a:rPr>
              <a:t>nd</a:t>
            </a:r>
            <a:r>
              <a:rPr lang="en-US" sz="5600" b="1" dirty="0">
                <a:solidFill>
                  <a:srgbClr val="4B4949"/>
                </a:solidFill>
                <a:latin typeface="Times New Roman" panose="02020603050405020304" pitchFamily="18" charset="0"/>
                <a:cs typeface="Times New Roman" panose="02020603050405020304" pitchFamily="18" charset="0"/>
              </a:rPr>
              <a:t> year BMS dentistry</a:t>
            </a:r>
          </a:p>
          <a:p>
            <a:pPr algn="ctr"/>
            <a:r>
              <a:rPr lang="en-US" sz="5600" b="1" dirty="0">
                <a:solidFill>
                  <a:srgbClr val="4B4949"/>
                </a:solidFill>
                <a:latin typeface="Times New Roman" panose="02020603050405020304" pitchFamily="18" charset="0"/>
                <a:cs typeface="Times New Roman" panose="02020603050405020304" pitchFamily="18" charset="0"/>
              </a:rPr>
              <a:t>Libyan International Medical University</a:t>
            </a:r>
          </a:p>
        </p:txBody>
      </p:sp>
      <p:graphicFrame>
        <p:nvGraphicFramePr>
          <p:cNvPr id="25" name="Table 24">
            <a:extLst>
              <a:ext uri="{FF2B5EF4-FFF2-40B4-BE49-F238E27FC236}">
                <a16:creationId xmlns:a16="http://schemas.microsoft.com/office/drawing/2014/main" id="{7171CBF5-1A91-9B40-9DEC-8C77F1C96AD9}"/>
              </a:ext>
            </a:extLst>
          </p:cNvPr>
          <p:cNvGraphicFramePr>
            <a:graphicFrameLocks noGrp="1"/>
          </p:cNvGraphicFramePr>
          <p:nvPr>
            <p:extLst>
              <p:ext uri="{D42A27DB-BD31-4B8C-83A1-F6EECF244321}">
                <p14:modId xmlns:p14="http://schemas.microsoft.com/office/powerpoint/2010/main" val="224933860"/>
              </p:ext>
            </p:extLst>
          </p:nvPr>
        </p:nvGraphicFramePr>
        <p:xfrm>
          <a:off x="22516219" y="6702794"/>
          <a:ext cx="11804431" cy="4754880"/>
        </p:xfrm>
        <a:graphic>
          <a:graphicData uri="http://schemas.openxmlformats.org/drawingml/2006/table">
            <a:tbl>
              <a:tblPr firstRow="1" bandRow="1">
                <a:tableStyleId>{F5AB1C69-6EDB-4FF4-983F-18BD219EF322}</a:tableStyleId>
              </a:tblPr>
              <a:tblGrid>
                <a:gridCol w="7260140">
                  <a:extLst>
                    <a:ext uri="{9D8B030D-6E8A-4147-A177-3AD203B41FA5}">
                      <a16:colId xmlns:a16="http://schemas.microsoft.com/office/drawing/2014/main" val="4079657136"/>
                    </a:ext>
                  </a:extLst>
                </a:gridCol>
                <a:gridCol w="4544291">
                  <a:extLst>
                    <a:ext uri="{9D8B030D-6E8A-4147-A177-3AD203B41FA5}">
                      <a16:colId xmlns:a16="http://schemas.microsoft.com/office/drawing/2014/main" val="3989131413"/>
                    </a:ext>
                  </a:extLst>
                </a:gridCol>
              </a:tblGrid>
              <a:tr h="521947">
                <a:tc>
                  <a:txBody>
                    <a:bodyPr/>
                    <a:lstStyle/>
                    <a:p>
                      <a:r>
                        <a:rPr lang="en-US" sz="4000" dirty="0">
                          <a:latin typeface="Times New Roman" panose="02020603050405020304" pitchFamily="18" charset="0"/>
                          <a:cs typeface="Times New Roman" panose="02020603050405020304" pitchFamily="18" charset="0"/>
                        </a:rPr>
                        <a:t>Causative micro-organisms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4000" dirty="0">
                          <a:latin typeface="Times New Roman" panose="02020603050405020304" pitchFamily="18" charset="0"/>
                          <a:cs typeface="Times New Roman" panose="02020603050405020304" pitchFamily="18" charset="0"/>
                        </a:rPr>
                        <a:t>Cases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6479609"/>
                  </a:ext>
                </a:extLst>
              </a:tr>
              <a:tr h="510686">
                <a:tc>
                  <a:txBody>
                    <a:bodyPr/>
                    <a:lstStyle/>
                    <a:p>
                      <a:r>
                        <a:rPr lang="en-US" sz="3200" dirty="0">
                          <a:latin typeface="Times New Roman" panose="02020603050405020304" pitchFamily="18" charset="0"/>
                          <a:cs typeface="Times New Roman" panose="02020603050405020304" pitchFamily="18" charset="0"/>
                        </a:rPr>
                        <a:t>Total Streptococci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3200" dirty="0">
                          <a:latin typeface="Times New Roman" panose="02020603050405020304" pitchFamily="18" charset="0"/>
                          <a:cs typeface="Times New Roman" panose="02020603050405020304" pitchFamily="18" charset="0"/>
                        </a:rPr>
                        <a:t>60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4302185"/>
                  </a:ext>
                </a:extLst>
              </a:tr>
              <a:tr h="510686">
                <a:tc>
                  <a:txBody>
                    <a:bodyPr/>
                    <a:lstStyle/>
                    <a:p>
                      <a:r>
                        <a:rPr lang="en-US" sz="3200" dirty="0">
                          <a:latin typeface="Times New Roman" panose="02020603050405020304" pitchFamily="18" charset="0"/>
                          <a:cs typeface="Times New Roman" panose="02020603050405020304" pitchFamily="18" charset="0"/>
                        </a:rPr>
                        <a:t>1. </a:t>
                      </a:r>
                      <a:r>
                        <a:rPr lang="en-US" sz="3200" dirty="0" err="1">
                          <a:latin typeface="Times New Roman" panose="02020603050405020304" pitchFamily="18" charset="0"/>
                          <a:cs typeface="Times New Roman" panose="02020603050405020304" pitchFamily="18" charset="0"/>
                        </a:rPr>
                        <a:t>Viridan</a:t>
                      </a:r>
                      <a:r>
                        <a:rPr lang="en-US" sz="3200" dirty="0">
                          <a:latin typeface="Times New Roman" panose="02020603050405020304" pitchFamily="18" charset="0"/>
                          <a:cs typeface="Times New Roman" panose="02020603050405020304" pitchFamily="18" charset="0"/>
                        </a:rPr>
                        <a:t> group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3200" dirty="0">
                          <a:latin typeface="Times New Roman" panose="02020603050405020304" pitchFamily="18" charset="0"/>
                          <a:cs typeface="Times New Roman" panose="02020603050405020304" pitchFamily="18" charset="0"/>
                        </a:rPr>
                        <a:t>35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32592490"/>
                  </a:ext>
                </a:extLst>
              </a:tr>
              <a:tr h="510686">
                <a:tc>
                  <a:txBody>
                    <a:bodyPr/>
                    <a:lstStyle/>
                    <a:p>
                      <a:r>
                        <a:rPr lang="en-US" sz="3200" dirty="0">
                          <a:latin typeface="Times New Roman" panose="02020603050405020304" pitchFamily="18" charset="0"/>
                          <a:cs typeface="Times New Roman" panose="02020603050405020304" pitchFamily="18" charset="0"/>
                        </a:rPr>
                        <a:t>2. Enterococcus faecalis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3200" dirty="0">
                          <a:latin typeface="Times New Roman" panose="02020603050405020304" pitchFamily="18" charset="0"/>
                          <a:cs typeface="Times New Roman" panose="02020603050405020304" pitchFamily="18" charset="0"/>
                        </a:rPr>
                        <a:t>13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36423554"/>
                  </a:ext>
                </a:extLst>
              </a:tr>
              <a:tr h="510686">
                <a:tc>
                  <a:txBody>
                    <a:bodyPr/>
                    <a:lstStyle/>
                    <a:p>
                      <a:r>
                        <a:rPr lang="en-US" sz="3200" dirty="0">
                          <a:latin typeface="Times New Roman" panose="02020603050405020304" pitchFamily="18" charset="0"/>
                          <a:cs typeface="Times New Roman" panose="02020603050405020304" pitchFamily="18" charset="0"/>
                        </a:rPr>
                        <a:t>Total Staphylococci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3200" dirty="0">
                          <a:latin typeface="Times New Roman" panose="02020603050405020304" pitchFamily="18" charset="0"/>
                          <a:cs typeface="Times New Roman" panose="02020603050405020304" pitchFamily="18" charset="0"/>
                        </a:rPr>
                        <a:t>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31718359"/>
                  </a:ext>
                </a:extLst>
              </a:tr>
              <a:tr h="510686">
                <a:tc>
                  <a:txBody>
                    <a:bodyPr/>
                    <a:lstStyle/>
                    <a:p>
                      <a:r>
                        <a:rPr lang="en-US" sz="3200" dirty="0">
                          <a:latin typeface="Times New Roman" panose="02020603050405020304" pitchFamily="18" charset="0"/>
                          <a:cs typeface="Times New Roman" panose="02020603050405020304" pitchFamily="18" charset="0"/>
                        </a:rPr>
                        <a:t>1. Staphylococcus aureus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3200" dirty="0">
                          <a:latin typeface="Times New Roman" panose="02020603050405020304" pitchFamily="18" charset="0"/>
                          <a:cs typeface="Times New Roman" panose="02020603050405020304" pitchFamily="18" charset="0"/>
                        </a:rPr>
                        <a:t>20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46074814"/>
                  </a:ext>
                </a:extLst>
              </a:tr>
              <a:tr h="0">
                <a:tc>
                  <a:txBody>
                    <a:bodyPr/>
                    <a:lstStyle/>
                    <a:p>
                      <a:r>
                        <a:rPr lang="en-US" sz="3200" dirty="0">
                          <a:latin typeface="Times New Roman" panose="02020603050405020304" pitchFamily="18" charset="0"/>
                          <a:cs typeface="Times New Roman" panose="02020603050405020304" pitchFamily="18" charset="0"/>
                        </a:rPr>
                        <a:t>2. Staphylococcus epidermidis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3200" dirty="0">
                          <a:latin typeface="Times New Roman" panose="02020603050405020304" pitchFamily="18" charset="0"/>
                          <a:cs typeface="Times New Roman" panose="02020603050405020304" pitchFamily="18" charset="0"/>
                        </a:rPr>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52962989"/>
                  </a:ext>
                </a:extLst>
              </a:tr>
              <a:tr h="510686">
                <a:tc>
                  <a:txBody>
                    <a:bodyPr/>
                    <a:lstStyle/>
                    <a:p>
                      <a:r>
                        <a:rPr lang="en-US" sz="3200" dirty="0">
                          <a:latin typeface="Times New Roman" panose="02020603050405020304" pitchFamily="18" charset="0"/>
                          <a:cs typeface="Times New Roman" panose="02020603050405020304" pitchFamily="18" charset="0"/>
                        </a:rPr>
                        <a:t>Others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3200" dirty="0">
                          <a:latin typeface="Times New Roman" panose="02020603050405020304" pitchFamily="18" charset="0"/>
                          <a:cs typeface="Times New Roman" panose="02020603050405020304" pitchFamily="18" charset="0"/>
                        </a:rPr>
                        <a:t>15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70757215"/>
                  </a:ext>
                </a:extLst>
              </a:tr>
            </a:tbl>
          </a:graphicData>
        </a:graphic>
      </p:graphicFrame>
      <p:graphicFrame>
        <p:nvGraphicFramePr>
          <p:cNvPr id="26" name="Table 25">
            <a:extLst>
              <a:ext uri="{FF2B5EF4-FFF2-40B4-BE49-F238E27FC236}">
                <a16:creationId xmlns:a16="http://schemas.microsoft.com/office/drawing/2014/main" id="{54774E87-6D3A-D144-983D-F1F95C4856B5}"/>
              </a:ext>
            </a:extLst>
          </p:cNvPr>
          <p:cNvGraphicFramePr>
            <a:graphicFrameLocks noGrp="1"/>
          </p:cNvGraphicFramePr>
          <p:nvPr>
            <p:extLst>
              <p:ext uri="{D42A27DB-BD31-4B8C-83A1-F6EECF244321}">
                <p14:modId xmlns:p14="http://schemas.microsoft.com/office/powerpoint/2010/main" val="3748282789"/>
              </p:ext>
            </p:extLst>
          </p:nvPr>
        </p:nvGraphicFramePr>
        <p:xfrm>
          <a:off x="19370843" y="13225306"/>
          <a:ext cx="17566104" cy="5821680"/>
        </p:xfrm>
        <a:graphic>
          <a:graphicData uri="http://schemas.openxmlformats.org/drawingml/2006/table">
            <a:tbl>
              <a:tblPr firstRow="1" bandRow="1">
                <a:tableStyleId>{EB344D84-9AFB-497E-A393-DC336BA19D2E}</a:tableStyleId>
              </a:tblPr>
              <a:tblGrid>
                <a:gridCol w="6592575">
                  <a:extLst>
                    <a:ext uri="{9D8B030D-6E8A-4147-A177-3AD203B41FA5}">
                      <a16:colId xmlns:a16="http://schemas.microsoft.com/office/drawing/2014/main" val="2991506118"/>
                    </a:ext>
                  </a:extLst>
                </a:gridCol>
                <a:gridCol w="5791200">
                  <a:extLst>
                    <a:ext uri="{9D8B030D-6E8A-4147-A177-3AD203B41FA5}">
                      <a16:colId xmlns:a16="http://schemas.microsoft.com/office/drawing/2014/main" val="754370115"/>
                    </a:ext>
                  </a:extLst>
                </a:gridCol>
                <a:gridCol w="5182329">
                  <a:extLst>
                    <a:ext uri="{9D8B030D-6E8A-4147-A177-3AD203B41FA5}">
                      <a16:colId xmlns:a16="http://schemas.microsoft.com/office/drawing/2014/main" val="4185204562"/>
                    </a:ext>
                  </a:extLst>
                </a:gridCol>
              </a:tblGrid>
              <a:tr h="370840">
                <a:tc>
                  <a:txBody>
                    <a:bodyPr/>
                    <a:lstStyle/>
                    <a:p>
                      <a:r>
                        <a:rPr lang="en-US" sz="3200" dirty="0">
                          <a:latin typeface="Times New Roman" panose="02020603050405020304" pitchFamily="18" charset="0"/>
                          <a:cs typeface="Times New Roman" panose="02020603050405020304" pitchFamily="18" charset="0"/>
                        </a:rPr>
                        <a:t>1997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3200" dirty="0">
                          <a:latin typeface="Times New Roman" panose="02020603050405020304" pitchFamily="18" charset="0"/>
                          <a:cs typeface="Times New Roman" panose="02020603050405020304" pitchFamily="18" charset="0"/>
                        </a:rPr>
                        <a:t>2007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3200" dirty="0">
                          <a:latin typeface="Times New Roman" panose="02020603050405020304" pitchFamily="18" charset="0"/>
                          <a:cs typeface="Times New Roman" panose="02020603050405020304" pitchFamily="18" charset="0"/>
                        </a:rPr>
                        <a:t>2015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93863615"/>
                  </a:ext>
                </a:extLst>
              </a:tr>
              <a:tr h="370840">
                <a:tc>
                  <a:txBody>
                    <a:bodyPr/>
                    <a:lstStyle/>
                    <a:p>
                      <a:r>
                        <a:rPr lang="en-US" sz="3200" dirty="0">
                          <a:latin typeface="Times New Roman" panose="02020603050405020304" pitchFamily="18" charset="0"/>
                          <a:cs typeface="Times New Roman" panose="02020603050405020304" pitchFamily="18" charset="0"/>
                        </a:rPr>
                        <a:t>Prosthetic heart valves including </a:t>
                      </a:r>
                      <a:r>
                        <a:rPr lang="en-US" sz="3200" dirty="0" err="1">
                          <a:latin typeface="Times New Roman" panose="02020603050405020304" pitchFamily="18" charset="0"/>
                          <a:cs typeface="Times New Roman" panose="02020603050405020304" pitchFamily="18" charset="0"/>
                        </a:rPr>
                        <a:t>biprosthetic</a:t>
                      </a:r>
                      <a:r>
                        <a:rPr lang="en-US" sz="3200" dirty="0">
                          <a:latin typeface="Times New Roman" panose="02020603050405020304" pitchFamily="18" charset="0"/>
                          <a:cs typeface="Times New Roman" panose="02020603050405020304" pitchFamily="18" charset="0"/>
                        </a:rPr>
                        <a:t>/homograft valves</a:t>
                      </a:r>
                      <a:endParaRPr lang="en-US" sz="32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3200" dirty="0">
                          <a:latin typeface="Times New Roman" panose="02020603050405020304" pitchFamily="18" charset="0"/>
                          <a:cs typeface="Times New Roman" panose="02020603050405020304" pitchFamily="18" charset="0"/>
                        </a:rPr>
                        <a:t>Prosthetic heart valves</a:t>
                      </a:r>
                      <a:endParaRPr lang="en-US" sz="32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3200" dirty="0">
                          <a:latin typeface="Times New Roman" panose="02020603050405020304" pitchFamily="18" charset="0"/>
                          <a:cs typeface="Times New Roman" panose="02020603050405020304" pitchFamily="18" charset="0"/>
                        </a:rPr>
                        <a:t>Prosthetic heart valves</a:t>
                      </a:r>
                      <a:endParaRPr lang="en-US" sz="32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82837268"/>
                  </a:ext>
                </a:extLst>
              </a:tr>
              <a:tr h="370840">
                <a:tc>
                  <a:txBody>
                    <a:bodyPr/>
                    <a:lstStyle/>
                    <a:p>
                      <a:r>
                        <a:rPr lang="en-US" sz="3200" dirty="0">
                          <a:latin typeface="Times New Roman" panose="02020603050405020304" pitchFamily="18" charset="0"/>
                          <a:cs typeface="Times New Roman" panose="02020603050405020304" pitchFamily="18" charset="0"/>
                        </a:rPr>
                        <a:t>Bacterial Endocarditis</a:t>
                      </a:r>
                      <a:endParaRPr lang="en-US" sz="32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3200" dirty="0">
                          <a:latin typeface="Times New Roman" panose="02020603050405020304" pitchFamily="18" charset="0"/>
                          <a:cs typeface="Times New Roman" panose="02020603050405020304" pitchFamily="18" charset="0"/>
                        </a:rPr>
                        <a:t>IE</a:t>
                      </a:r>
                      <a:endParaRPr lang="en-US" sz="32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3200" dirty="0">
                          <a:latin typeface="Times New Roman" panose="02020603050405020304" pitchFamily="18" charset="0"/>
                          <a:cs typeface="Times New Roman" panose="02020603050405020304" pitchFamily="18" charset="0"/>
                        </a:rPr>
                        <a:t>IE</a:t>
                      </a:r>
                      <a:endParaRPr lang="en-US" sz="32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31626779"/>
                  </a:ext>
                </a:extLst>
              </a:tr>
              <a:tr h="370840">
                <a:tc>
                  <a:txBody>
                    <a:bodyPr/>
                    <a:lstStyle/>
                    <a:p>
                      <a:pPr marL="0" marR="0" lvl="0" indent="0" algn="l" defTabSz="3780038" rtl="0" eaLnBrk="1" fontAlgn="auto" latinLnBrk="0" hangingPunct="1">
                        <a:lnSpc>
                          <a:spcPct val="100000"/>
                        </a:lnSpc>
                        <a:spcBef>
                          <a:spcPts val="0"/>
                        </a:spcBef>
                        <a:spcAft>
                          <a:spcPts val="0"/>
                        </a:spcAft>
                        <a:buClrTx/>
                        <a:buSzTx/>
                        <a:buFontTx/>
                        <a:buNone/>
                        <a:tabLst/>
                        <a:defRPr/>
                      </a:pPr>
                      <a:r>
                        <a:rPr lang="en-US" sz="3200" dirty="0">
                          <a:latin typeface="Times New Roman" panose="02020603050405020304" pitchFamily="18" charset="0"/>
                          <a:cs typeface="Times New Roman" panose="02020603050405020304" pitchFamily="18" charset="0"/>
                        </a:rPr>
                        <a:t>All procedures that involve the manipulation </a:t>
                      </a:r>
                      <a:r>
                        <a:rPr lang="en-US" sz="3200" kern="1200" dirty="0">
                          <a:effectLst/>
                          <a:latin typeface="Times New Roman" panose="02020603050405020304" pitchFamily="18" charset="0"/>
                          <a:cs typeface="Times New Roman" panose="02020603050405020304" pitchFamily="18" charset="0"/>
                        </a:rPr>
                        <a:t>of gingival tissue or the periapical region of teeth or perforation of the oral mucosa </a:t>
                      </a:r>
                      <a:endParaRPr lang="en-US" sz="3200" dirty="0">
                        <a:latin typeface="Times New Roman" panose="02020603050405020304" pitchFamily="18" charset="0"/>
                        <a:cs typeface="Times New Roman" panose="02020603050405020304" pitchFamily="18" charset="0"/>
                      </a:endParaRPr>
                    </a:p>
                    <a:p>
                      <a:endParaRPr lang="en-US" sz="32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3780038" rtl="0" eaLnBrk="1" fontAlgn="auto" latinLnBrk="0" hangingPunct="1">
                        <a:lnSpc>
                          <a:spcPct val="100000"/>
                        </a:lnSpc>
                        <a:spcBef>
                          <a:spcPts val="0"/>
                        </a:spcBef>
                        <a:spcAft>
                          <a:spcPts val="0"/>
                        </a:spcAft>
                        <a:buClrTx/>
                        <a:buSzTx/>
                        <a:buFontTx/>
                        <a:buNone/>
                        <a:tabLst/>
                        <a:defRPr/>
                      </a:pPr>
                      <a:r>
                        <a:rPr lang="en-US" sz="3200" dirty="0">
                          <a:latin typeface="Times New Roman" panose="02020603050405020304" pitchFamily="18" charset="0"/>
                          <a:cs typeface="Times New Roman" panose="02020603050405020304" pitchFamily="18" charset="0"/>
                        </a:rPr>
                        <a:t>All procedures that involve the manipulation </a:t>
                      </a:r>
                      <a:r>
                        <a:rPr lang="en-US" sz="3200" kern="1200" dirty="0">
                          <a:effectLst/>
                          <a:latin typeface="Times New Roman" panose="02020603050405020304" pitchFamily="18" charset="0"/>
                          <a:cs typeface="Times New Roman" panose="02020603050405020304" pitchFamily="18" charset="0"/>
                        </a:rPr>
                        <a:t>of gingival tissue or the periapical region of teeth or perforation of the oral mucosa </a:t>
                      </a:r>
                      <a:endParaRPr lang="en-US" sz="3200" dirty="0">
                        <a:latin typeface="Times New Roman" panose="02020603050405020304" pitchFamily="18" charset="0"/>
                        <a:cs typeface="Times New Roman" panose="02020603050405020304" pitchFamily="18" charset="0"/>
                      </a:endParaRPr>
                    </a:p>
                    <a:p>
                      <a:endParaRPr lang="en-US" sz="32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3200" dirty="0">
                          <a:latin typeface="Times New Roman" panose="02020603050405020304" pitchFamily="18" charset="0"/>
                          <a:cs typeface="Times New Roman" panose="02020603050405020304" pitchFamily="18" charset="0"/>
                        </a:rPr>
                        <a:t>Not applicable. </a:t>
                      </a:r>
                      <a:endParaRPr lang="en-US" sz="32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26973305"/>
                  </a:ext>
                </a:extLst>
              </a:tr>
              <a:tr h="370840">
                <a:tc>
                  <a:txBody>
                    <a:bodyPr/>
                    <a:lstStyle/>
                    <a:p>
                      <a:r>
                        <a:rPr lang="en-US" sz="3200" dirty="0">
                          <a:latin typeface="Times New Roman" panose="02020603050405020304" pitchFamily="18" charset="0"/>
                          <a:cs typeface="Times New Roman" panose="02020603050405020304" pitchFamily="18" charset="0"/>
                        </a:rPr>
                        <a:t>Moderate and high risk complex cyanotic congenital heart disease.</a:t>
                      </a:r>
                      <a:endParaRPr lang="en-US" sz="32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3200" dirty="0">
                          <a:latin typeface="Times New Roman" panose="02020603050405020304" pitchFamily="18" charset="0"/>
                          <a:cs typeface="Times New Roman" panose="02020603050405020304" pitchFamily="18" charset="0"/>
                        </a:rPr>
                        <a:t>Serious conditions of congenital heart disease.</a:t>
                      </a:r>
                      <a:endParaRPr lang="en-US" sz="32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3200" dirty="0">
                          <a:latin typeface="Times New Roman" panose="02020603050405020304" pitchFamily="18" charset="0"/>
                          <a:cs typeface="Times New Roman" panose="02020603050405020304" pitchFamily="18" charset="0"/>
                        </a:rPr>
                        <a:t>Unrepaired/repaired congenital heart disease</a:t>
                      </a:r>
                      <a:endParaRPr lang="en-US" sz="32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79359353"/>
                  </a:ext>
                </a:extLst>
              </a:tr>
            </a:tbl>
          </a:graphicData>
        </a:graphic>
      </p:graphicFrame>
      <p:sp>
        <p:nvSpPr>
          <p:cNvPr id="27" name="TextBox 26">
            <a:extLst>
              <a:ext uri="{FF2B5EF4-FFF2-40B4-BE49-F238E27FC236}">
                <a16:creationId xmlns:a16="http://schemas.microsoft.com/office/drawing/2014/main" id="{B455E7AA-596F-FD4C-92FE-DB537E5E9DFC}"/>
              </a:ext>
            </a:extLst>
          </p:cNvPr>
          <p:cNvSpPr txBox="1"/>
          <p:nvPr/>
        </p:nvSpPr>
        <p:spPr>
          <a:xfrm>
            <a:off x="18792266" y="19701029"/>
            <a:ext cx="18578864" cy="12157174"/>
          </a:xfrm>
          <a:prstGeom prst="rect">
            <a:avLst/>
          </a:prstGeom>
          <a:solidFill>
            <a:schemeClr val="bg1"/>
          </a:solidFill>
          <a:effectLst>
            <a:softEdge rad="127000"/>
          </a:effectLst>
        </p:spPr>
        <p:txBody>
          <a:bodyPr wrap="square" rtlCol="0">
            <a:spAutoFit/>
          </a:bodyPr>
          <a:lstStyle/>
          <a:p>
            <a:pPr algn="ctr"/>
            <a:r>
              <a:rPr lang="en-US" sz="4000" b="1" dirty="0">
                <a:solidFill>
                  <a:srgbClr val="4B4949"/>
                </a:solidFill>
                <a:latin typeface="Times New Roman" panose="02020603050405020304" pitchFamily="18" charset="0"/>
                <a:cs typeface="Times New Roman" panose="02020603050405020304" pitchFamily="18" charset="0"/>
              </a:rPr>
              <a:t>Understanding the antibiotics prescribing pattern among dental practitioners in Benghazi, Libya</a:t>
            </a:r>
          </a:p>
          <a:p>
            <a:pPr algn="ctr"/>
            <a:r>
              <a:rPr lang="en-US" sz="3200" dirty="0">
                <a:latin typeface="Times New Roman" panose="02020603050405020304" pitchFamily="18" charset="0"/>
                <a:cs typeface="Times New Roman" panose="02020603050405020304" pitchFamily="18" charset="0"/>
              </a:rPr>
              <a:t>Method:</a:t>
            </a:r>
          </a:p>
          <a:p>
            <a:pPr algn="ctr"/>
            <a:r>
              <a:rPr lang="en-US" sz="3200" dirty="0">
                <a:latin typeface="Times New Roman" panose="02020603050405020304" pitchFamily="18" charset="0"/>
                <a:cs typeface="Times New Roman" panose="02020603050405020304" pitchFamily="18" charset="0"/>
              </a:rPr>
              <a:t>A questionnaire was designed and conducted to examine the general dental practitioners prescribing patterns. The study sample consists of registered oral healthcare practitioners (n=30) working in different dental clinics in Benghazi. The questionnaire included socio-demographic factors and questions that elicited responses regarding antibiotic prescriptions. The information is kept confidential by eliminating all the possible personal identifiers.</a:t>
            </a:r>
          </a:p>
          <a:p>
            <a:endParaRPr lang="en-US" sz="3200" dirty="0"/>
          </a:p>
          <a:p>
            <a:endParaRPr lang="en-US" sz="3200" dirty="0"/>
          </a:p>
          <a:p>
            <a:endParaRPr lang="en-US" sz="3200" dirty="0"/>
          </a:p>
          <a:p>
            <a:endParaRPr lang="en-US" sz="3200" dirty="0"/>
          </a:p>
          <a:p>
            <a:endParaRPr lang="en-US" sz="3200" dirty="0"/>
          </a:p>
          <a:p>
            <a:endParaRPr lang="en-US" sz="3200" dirty="0"/>
          </a:p>
          <a:p>
            <a:endParaRPr lang="en-US" sz="3200" dirty="0"/>
          </a:p>
          <a:p>
            <a:endParaRPr lang="en-US" sz="3200" dirty="0"/>
          </a:p>
          <a:p>
            <a:endParaRPr lang="en-US" sz="3200" dirty="0"/>
          </a:p>
          <a:p>
            <a:endParaRPr lang="en-US" sz="3200" dirty="0"/>
          </a:p>
          <a:p>
            <a:endParaRPr lang="en-US" sz="3200" dirty="0"/>
          </a:p>
          <a:p>
            <a:endParaRPr lang="en-US" sz="3200" dirty="0"/>
          </a:p>
          <a:p>
            <a:endParaRPr lang="en-US" sz="3200" dirty="0"/>
          </a:p>
          <a:p>
            <a:endParaRPr lang="en-US" sz="3200" dirty="0"/>
          </a:p>
          <a:p>
            <a:r>
              <a:rPr lang="en-US" sz="3200" dirty="0">
                <a:latin typeface="Times New Roman" panose="02020603050405020304" pitchFamily="18" charset="0"/>
                <a:cs typeface="Times New Roman" panose="02020603050405020304" pitchFamily="18" charset="0"/>
              </a:rPr>
              <a:t>The X axis represents the 30 doctors and the Y axis represents the amount of drug</a:t>
            </a:r>
          </a:p>
          <a:p>
            <a:endParaRPr lang="en-US" sz="3200" dirty="0"/>
          </a:p>
          <a:p>
            <a:endParaRPr lang="en-US" sz="3200" dirty="0"/>
          </a:p>
        </p:txBody>
      </p:sp>
      <p:pic>
        <p:nvPicPr>
          <p:cNvPr id="28" name="Picture 27">
            <a:extLst>
              <a:ext uri="{FF2B5EF4-FFF2-40B4-BE49-F238E27FC236}">
                <a16:creationId xmlns:a16="http://schemas.microsoft.com/office/drawing/2014/main" id="{98D8117D-7E4D-B547-9343-A45847F9815A}"/>
              </a:ext>
            </a:extLst>
          </p:cNvPr>
          <p:cNvPicPr>
            <a:picLocks noChangeAspect="1"/>
          </p:cNvPicPr>
          <p:nvPr/>
        </p:nvPicPr>
        <p:blipFill rotWithShape="1">
          <a:blip r:embed="rId7"/>
          <a:srcRect l="2189" t="3987" r="2935" b="5125"/>
          <a:stretch/>
        </p:blipFill>
        <p:spPr>
          <a:xfrm>
            <a:off x="19370843" y="23400711"/>
            <a:ext cx="16595557" cy="6594764"/>
          </a:xfrm>
          <a:prstGeom prst="rect">
            <a:avLst/>
          </a:prstGeom>
        </p:spPr>
      </p:pic>
      <p:sp>
        <p:nvSpPr>
          <p:cNvPr id="29" name="TextBox 28">
            <a:extLst>
              <a:ext uri="{FF2B5EF4-FFF2-40B4-BE49-F238E27FC236}">
                <a16:creationId xmlns:a16="http://schemas.microsoft.com/office/drawing/2014/main" id="{061418A0-2EAA-8D4C-BD10-FE5218607B62}"/>
              </a:ext>
            </a:extLst>
          </p:cNvPr>
          <p:cNvSpPr txBox="1"/>
          <p:nvPr/>
        </p:nvSpPr>
        <p:spPr>
          <a:xfrm>
            <a:off x="37394663" y="24265763"/>
            <a:ext cx="12801600" cy="3477875"/>
          </a:xfrm>
          <a:prstGeom prst="rect">
            <a:avLst/>
          </a:prstGeom>
          <a:solidFill>
            <a:schemeClr val="bg1"/>
          </a:solidFill>
          <a:effectLst>
            <a:softEdge rad="127000"/>
          </a:effectLst>
        </p:spPr>
        <p:txBody>
          <a:bodyPr wrap="square" rtlCol="0">
            <a:spAutoFit/>
          </a:bodyPr>
          <a:lstStyle/>
          <a:p>
            <a:pPr algn="ctr"/>
            <a:r>
              <a:rPr lang="en-US" sz="4000" b="1" dirty="0">
                <a:latin typeface="Times New Roman" panose="02020603050405020304" pitchFamily="18" charset="0"/>
                <a:cs typeface="Times New Roman" panose="02020603050405020304" pitchFamily="18" charset="0"/>
              </a:rPr>
              <a:t>Conclusion</a:t>
            </a:r>
          </a:p>
          <a:p>
            <a:pPr algn="ctr"/>
            <a:r>
              <a:rPr lang="en-US" sz="3200" dirty="0">
                <a:latin typeface="Times New Roman" panose="02020603050405020304" pitchFamily="18" charset="0"/>
                <a:cs typeface="Times New Roman" panose="02020603050405020304" pitchFamily="18" charset="0"/>
              </a:rPr>
              <a:t>In Benghazi, we found poor knowledge, attitude and practice regarding antimicrobial use in dentistry thereby conferring increasing potential for the development of more serious antimicrobial resistance. Immediate constitution of antibiotic committees and scrutinizing the prescription of antibiotics is mandatory in dental clinics as well.</a:t>
            </a:r>
          </a:p>
          <a:p>
            <a:pPr algn="ctr"/>
            <a:endParaRPr lang="en-US" sz="2000" dirty="0">
              <a:latin typeface="Times New Roman" panose="02020603050405020304" pitchFamily="18" charset="0"/>
              <a:cs typeface="Times New Roman" panose="02020603050405020304" pitchFamily="18" charset="0"/>
            </a:endParaRPr>
          </a:p>
        </p:txBody>
      </p:sp>
      <p:sp>
        <p:nvSpPr>
          <p:cNvPr id="30" name="TextBox 29">
            <a:extLst>
              <a:ext uri="{FF2B5EF4-FFF2-40B4-BE49-F238E27FC236}">
                <a16:creationId xmlns:a16="http://schemas.microsoft.com/office/drawing/2014/main" id="{9EF39ECA-FE7D-FB49-B815-209B1B8FC261}"/>
              </a:ext>
            </a:extLst>
          </p:cNvPr>
          <p:cNvSpPr txBox="1"/>
          <p:nvPr/>
        </p:nvSpPr>
        <p:spPr>
          <a:xfrm>
            <a:off x="16163673" y="17644548"/>
            <a:ext cx="2798618" cy="523220"/>
          </a:xfrm>
          <a:prstGeom prst="rect">
            <a:avLst/>
          </a:prstGeom>
          <a:noFill/>
        </p:spPr>
        <p:txBody>
          <a:bodyPr wrap="square" rtlCol="0">
            <a:spAutoFit/>
          </a:bodyPr>
          <a:lstStyle/>
          <a:p>
            <a:r>
              <a:rPr lang="en-US" sz="2800" b="1" dirty="0">
                <a:latin typeface="Times New Roman" panose="02020603050405020304" pitchFamily="18" charset="0"/>
                <a:cs typeface="Times New Roman" panose="02020603050405020304" pitchFamily="18" charset="0"/>
              </a:rPr>
              <a:t>Figure 1</a:t>
            </a:r>
          </a:p>
        </p:txBody>
      </p:sp>
      <p:sp>
        <p:nvSpPr>
          <p:cNvPr id="31" name="TextBox 30">
            <a:extLst>
              <a:ext uri="{FF2B5EF4-FFF2-40B4-BE49-F238E27FC236}">
                <a16:creationId xmlns:a16="http://schemas.microsoft.com/office/drawing/2014/main" id="{7C1ED98F-D456-2A45-8D54-B66DB8739ECC}"/>
              </a:ext>
            </a:extLst>
          </p:cNvPr>
          <p:cNvSpPr txBox="1"/>
          <p:nvPr/>
        </p:nvSpPr>
        <p:spPr>
          <a:xfrm>
            <a:off x="16653166" y="26401137"/>
            <a:ext cx="2139100" cy="523220"/>
          </a:xfrm>
          <a:prstGeom prst="rect">
            <a:avLst/>
          </a:prstGeom>
          <a:noFill/>
        </p:spPr>
        <p:txBody>
          <a:bodyPr wrap="square" rtlCol="0">
            <a:spAutoFit/>
          </a:bodyPr>
          <a:lstStyle/>
          <a:p>
            <a:r>
              <a:rPr lang="en-US" sz="2800" b="1" dirty="0">
                <a:latin typeface="Times New Roman" panose="02020603050405020304" pitchFamily="18" charset="0"/>
                <a:cs typeface="Times New Roman" panose="02020603050405020304" pitchFamily="18" charset="0"/>
              </a:rPr>
              <a:t>Figure 2</a:t>
            </a:r>
          </a:p>
        </p:txBody>
      </p:sp>
      <p:sp>
        <p:nvSpPr>
          <p:cNvPr id="32" name="TextBox 31">
            <a:extLst>
              <a:ext uri="{FF2B5EF4-FFF2-40B4-BE49-F238E27FC236}">
                <a16:creationId xmlns:a16="http://schemas.microsoft.com/office/drawing/2014/main" id="{53F26C02-CF4D-FD44-8B82-957B78BCBCF7}"/>
              </a:ext>
            </a:extLst>
          </p:cNvPr>
          <p:cNvSpPr txBox="1"/>
          <p:nvPr/>
        </p:nvSpPr>
        <p:spPr>
          <a:xfrm>
            <a:off x="33073741" y="11503796"/>
            <a:ext cx="2005968" cy="523220"/>
          </a:xfrm>
          <a:prstGeom prst="rect">
            <a:avLst/>
          </a:prstGeom>
          <a:noFill/>
        </p:spPr>
        <p:txBody>
          <a:bodyPr wrap="square" rtlCol="0">
            <a:spAutoFit/>
          </a:bodyPr>
          <a:lstStyle/>
          <a:p>
            <a:r>
              <a:rPr lang="en-US" sz="2800" b="1" dirty="0">
                <a:latin typeface="Times New Roman" panose="02020603050405020304" pitchFamily="18" charset="0"/>
                <a:cs typeface="Times New Roman" panose="02020603050405020304" pitchFamily="18" charset="0"/>
              </a:rPr>
              <a:t>Figure 3</a:t>
            </a:r>
          </a:p>
        </p:txBody>
      </p:sp>
      <p:sp>
        <p:nvSpPr>
          <p:cNvPr id="33" name="TextBox 32">
            <a:extLst>
              <a:ext uri="{FF2B5EF4-FFF2-40B4-BE49-F238E27FC236}">
                <a16:creationId xmlns:a16="http://schemas.microsoft.com/office/drawing/2014/main" id="{611ED471-7E84-4F4C-B6AD-1A8BEE5FE69C}"/>
              </a:ext>
            </a:extLst>
          </p:cNvPr>
          <p:cNvSpPr txBox="1"/>
          <p:nvPr/>
        </p:nvSpPr>
        <p:spPr>
          <a:xfrm>
            <a:off x="35481271" y="19036472"/>
            <a:ext cx="2176647" cy="523220"/>
          </a:xfrm>
          <a:prstGeom prst="rect">
            <a:avLst/>
          </a:prstGeom>
          <a:noFill/>
        </p:spPr>
        <p:txBody>
          <a:bodyPr wrap="square" rtlCol="0">
            <a:spAutoFit/>
          </a:bodyPr>
          <a:lstStyle/>
          <a:p>
            <a:r>
              <a:rPr lang="en-US" sz="2800" b="1" dirty="0">
                <a:latin typeface="Times New Roman" panose="02020603050405020304" pitchFamily="18" charset="0"/>
                <a:cs typeface="Times New Roman" panose="02020603050405020304" pitchFamily="18" charset="0"/>
              </a:rPr>
              <a:t>Figure 4</a:t>
            </a:r>
          </a:p>
        </p:txBody>
      </p:sp>
      <p:sp>
        <p:nvSpPr>
          <p:cNvPr id="34" name="TextBox 33">
            <a:extLst>
              <a:ext uri="{FF2B5EF4-FFF2-40B4-BE49-F238E27FC236}">
                <a16:creationId xmlns:a16="http://schemas.microsoft.com/office/drawing/2014/main" id="{8B7F56C2-EA66-D44E-9975-8D5F950BA8AE}"/>
              </a:ext>
            </a:extLst>
          </p:cNvPr>
          <p:cNvSpPr txBox="1"/>
          <p:nvPr/>
        </p:nvSpPr>
        <p:spPr>
          <a:xfrm>
            <a:off x="34760300" y="25850910"/>
            <a:ext cx="2903049" cy="523220"/>
          </a:xfrm>
          <a:prstGeom prst="rect">
            <a:avLst/>
          </a:prstGeom>
          <a:noFill/>
        </p:spPr>
        <p:txBody>
          <a:bodyPr wrap="square" rtlCol="0">
            <a:spAutoFit/>
          </a:bodyPr>
          <a:lstStyle/>
          <a:p>
            <a:r>
              <a:rPr lang="en-US" sz="2800" b="1" dirty="0">
                <a:latin typeface="Times New Roman" panose="02020603050405020304" pitchFamily="18" charset="0"/>
                <a:cs typeface="Times New Roman" panose="02020603050405020304" pitchFamily="18" charset="0"/>
              </a:rPr>
              <a:t>Figure 5</a:t>
            </a:r>
          </a:p>
        </p:txBody>
      </p:sp>
      <p:sp>
        <p:nvSpPr>
          <p:cNvPr id="35" name="TextBox 34">
            <a:extLst>
              <a:ext uri="{FF2B5EF4-FFF2-40B4-BE49-F238E27FC236}">
                <a16:creationId xmlns:a16="http://schemas.microsoft.com/office/drawing/2014/main" id="{853F3621-5C67-E54D-903A-FDD76A06A517}"/>
              </a:ext>
            </a:extLst>
          </p:cNvPr>
          <p:cNvSpPr txBox="1"/>
          <p:nvPr/>
        </p:nvSpPr>
        <p:spPr>
          <a:xfrm>
            <a:off x="48033080" y="22026216"/>
            <a:ext cx="2909455" cy="646331"/>
          </a:xfrm>
          <a:prstGeom prst="rect">
            <a:avLst/>
          </a:prstGeom>
          <a:noFill/>
        </p:spPr>
        <p:txBody>
          <a:bodyPr wrap="square" rtlCol="0">
            <a:spAutoFit/>
          </a:bodyPr>
          <a:lstStyle/>
          <a:p>
            <a:r>
              <a:rPr lang="en-US" sz="3600" b="1" dirty="0">
                <a:latin typeface="Times New Roman" panose="02020603050405020304" pitchFamily="18" charset="0"/>
                <a:cs typeface="Times New Roman" panose="02020603050405020304" pitchFamily="18" charset="0"/>
              </a:rPr>
              <a:t>Figure 6</a:t>
            </a:r>
          </a:p>
        </p:txBody>
      </p:sp>
    </p:spTree>
    <p:extLst>
      <p:ext uri="{BB962C8B-B14F-4D97-AF65-F5344CB8AC3E}">
        <p14:creationId xmlns:p14="http://schemas.microsoft.com/office/powerpoint/2010/main" val="124614451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15621</TotalTime>
  <Words>691</Words>
  <Application>Microsoft Macintosh PowerPoint</Application>
  <PresentationFormat>Custom</PresentationFormat>
  <Paragraphs>103</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Times New Roman</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FOUNAS, FATIMA</dc:creator>
  <cp:lastModifiedBy>FOUNAS, FATIMA</cp:lastModifiedBy>
  <cp:revision>119</cp:revision>
  <dcterms:created xsi:type="dcterms:W3CDTF">2018-12-04T16:40:36Z</dcterms:created>
  <dcterms:modified xsi:type="dcterms:W3CDTF">2019-04-21T21:09:24Z</dcterms:modified>
</cp:coreProperties>
</file>