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58" r:id="rId1"/>
  </p:sldMasterIdLst>
  <p:notesMasterIdLst>
    <p:notesMasterId r:id="rId9"/>
  </p:notesMasterIdLst>
  <p:sldIdLst>
    <p:sldId id="256" r:id="rId2"/>
    <p:sldId id="295" r:id="rId3"/>
    <p:sldId id="294" r:id="rId4"/>
    <p:sldId id="261" r:id="rId5"/>
    <p:sldId id="262" r:id="rId6"/>
    <p:sldId id="279" r:id="rId7"/>
    <p:sldId id="280" r:id="rId8"/>
  </p:sldIdLst>
  <p:sldSz cx="9144000" cy="5143500" type="screen16x9"/>
  <p:notesSz cx="6858000" cy="9144000"/>
  <p:embeddedFontLst>
    <p:embeddedFont>
      <p:font typeface="Source Sans Pro" panose="020B0604020202020204" charset="0"/>
      <p:regular r:id="rId10"/>
      <p:bold r:id="rId11"/>
      <p:italic r:id="rId12"/>
      <p:boldItalic r:id="rId13"/>
    </p:embeddedFont>
    <p:embeddedFont>
      <p:font typeface="Montserrat" panose="020B0604020202020204" charset="0"/>
      <p:regular r:id="rId14"/>
      <p:bold r:id="rId15"/>
      <p:italic r:id="rId16"/>
      <p:boldItalic r:id="rId17"/>
    </p:embeddedFont>
    <p:embeddedFont>
      <p:font typeface="Dosis" panose="020B0604020202020204" charset="0"/>
      <p:regular r:id="rId18"/>
      <p:bold r:id="rId1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B3896514-1AA1-4EE5-A447-7E556EC08B63}">
  <a:tblStyle styleId="{B3896514-1AA1-4EE5-A447-7E556EC08B63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EE65728-0D21-4A9D-A831-D487195EC545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364" autoAdjust="0"/>
  </p:normalViewPr>
  <p:slideViewPr>
    <p:cSldViewPr snapToGrid="0">
      <p:cViewPr varScale="1">
        <p:scale>
          <a:sx n="91" d="100"/>
          <a:sy n="91" d="100"/>
        </p:scale>
        <p:origin x="584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4.fntdata"/><Relationship Id="rId18" Type="http://schemas.openxmlformats.org/officeDocument/2006/relationships/font" Target="fonts/font9.fntdata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font" Target="fonts/font3.fntdata"/><Relationship Id="rId17" Type="http://schemas.openxmlformats.org/officeDocument/2006/relationships/font" Target="fonts/font8.fntdata"/><Relationship Id="rId2" Type="http://schemas.openxmlformats.org/officeDocument/2006/relationships/slide" Target="slides/slide1.xml"/><Relationship Id="rId16" Type="http://schemas.openxmlformats.org/officeDocument/2006/relationships/font" Target="fonts/font7.fntdata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font" Target="fonts/font2.fntdata"/><Relationship Id="rId5" Type="http://schemas.openxmlformats.org/officeDocument/2006/relationships/slide" Target="slides/slide4.xml"/><Relationship Id="rId15" Type="http://schemas.openxmlformats.org/officeDocument/2006/relationships/font" Target="fonts/font6.fntdata"/><Relationship Id="rId23" Type="http://schemas.openxmlformats.org/officeDocument/2006/relationships/tableStyles" Target="tableStyles.xml"/><Relationship Id="rId10" Type="http://schemas.openxmlformats.org/officeDocument/2006/relationships/font" Target="fonts/font1.fntdata"/><Relationship Id="rId19" Type="http://schemas.openxmlformats.org/officeDocument/2006/relationships/font" Target="fonts/font10.fntdata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font" Target="fonts/font5.fntdata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7" name="Google Shape;127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g35ed75ccf_01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8" name="Google Shape;388;g35ed75ccf_01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g35ed75ccf_01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5" name="Google Shape;395;g35ed75ccf_01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 rot="10800000">
            <a:off x="-150" y="4156675"/>
            <a:ext cx="9144000" cy="2766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-150" y="0"/>
            <a:ext cx="9144000" cy="41568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2525225"/>
            <a:ext cx="53097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None/>
              <a:defRPr sz="60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5"/>
          <p:cNvSpPr/>
          <p:nvPr/>
        </p:nvSpPr>
        <p:spPr>
          <a:xfrm flipH="1">
            <a:off x="-75" y="0"/>
            <a:ext cx="6696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" name="Google Shape;27;p5"/>
          <p:cNvSpPr/>
          <p:nvPr/>
        </p:nvSpPr>
        <p:spPr>
          <a:xfrm flipH="1">
            <a:off x="-75" y="0"/>
            <a:ext cx="669600" cy="114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title"/>
          </p:nvPr>
        </p:nvSpPr>
        <p:spPr>
          <a:xfrm>
            <a:off x="844425" y="5598"/>
            <a:ext cx="3552600" cy="11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29" name="Google Shape;29;p5"/>
          <p:cNvSpPr txBox="1">
            <a:spLocks noGrp="1"/>
          </p:cNvSpPr>
          <p:nvPr>
            <p:ph type="body" idx="1"/>
          </p:nvPr>
        </p:nvSpPr>
        <p:spPr>
          <a:xfrm>
            <a:off x="844425" y="1538075"/>
            <a:ext cx="5169000" cy="3387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>
              <a:spcBef>
                <a:spcPts val="600"/>
              </a:spcBef>
              <a:spcAft>
                <a:spcPts val="0"/>
              </a:spcAft>
              <a:buSzPts val="2400"/>
              <a:buChar char="▹"/>
              <a:defRPr sz="2400"/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SzPts val="2400"/>
              <a:buChar char="▸"/>
              <a:defRPr/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SzPts val="2400"/>
              <a:buChar char="⬩"/>
              <a:defRPr/>
            </a:lvl3pPr>
            <a:lvl4pPr marL="1828800" lvl="3" indent="-381000">
              <a:spcBef>
                <a:spcPts val="0"/>
              </a:spcBef>
              <a:spcAft>
                <a:spcPts val="0"/>
              </a:spcAft>
              <a:buSzPts val="2400"/>
              <a:buChar char="⬞"/>
              <a:defRPr sz="2400"/>
            </a:lvl4pPr>
            <a:lvl5pPr marL="2286000" lvl="4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600" cy="11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8"/>
          <p:cNvSpPr/>
          <p:nvPr/>
        </p:nvSpPr>
        <p:spPr>
          <a:xfrm flipH="1">
            <a:off x="-75" y="0"/>
            <a:ext cx="6696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8"/>
          <p:cNvSpPr/>
          <p:nvPr/>
        </p:nvSpPr>
        <p:spPr>
          <a:xfrm flipH="1">
            <a:off x="-75" y="0"/>
            <a:ext cx="669600" cy="114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844425" y="5598"/>
            <a:ext cx="3552600" cy="11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600" cy="11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/>
          <p:nvPr/>
        </p:nvSpPr>
        <p:spPr>
          <a:xfrm flipH="1">
            <a:off x="-75" y="0"/>
            <a:ext cx="6696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3" name="Google Shape;63;p11"/>
          <p:cNvSpPr/>
          <p:nvPr/>
        </p:nvSpPr>
        <p:spPr>
          <a:xfrm flipH="1">
            <a:off x="-75" y="0"/>
            <a:ext cx="669600" cy="1140000"/>
          </a:xfrm>
          <a:prstGeom prst="rect">
            <a:avLst/>
          </a:prstGeom>
          <a:solidFill>
            <a:schemeClr val="dk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4" name="Google Shape;64;p11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600" cy="11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844425" y="5598"/>
            <a:ext cx="3552600" cy="1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Dosis"/>
              <a:buNone/>
              <a:defRPr sz="2400">
                <a:solidFill>
                  <a:schemeClr val="dk2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844425" y="1538075"/>
            <a:ext cx="5169000" cy="3387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dk2"/>
              </a:buClr>
              <a:buSzPts val="3000"/>
              <a:buFont typeface="Source Sans Pro"/>
              <a:buChar char="▹"/>
              <a:defRPr sz="30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Source Sans Pro"/>
              <a:buChar char="▸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2400"/>
              <a:buFont typeface="Source Sans Pro"/>
              <a:buChar char="⬩"/>
              <a:defRPr sz="24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⬞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●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○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Source Sans Pro"/>
              <a:buChar char="■"/>
              <a:defRPr sz="1800">
                <a:solidFill>
                  <a:schemeClr val="dk1"/>
                </a:solidFill>
                <a:latin typeface="Source Sans Pro"/>
                <a:ea typeface="Source Sans Pro"/>
                <a:cs typeface="Source Sans Pro"/>
                <a:sym typeface="Source Sans Pro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600" cy="114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1pPr>
            <a:lvl2pPr lvl="1" algn="ctr" rtl="0"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2pPr>
            <a:lvl3pPr lvl="2" algn="ctr" rtl="0"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3pPr>
            <a:lvl4pPr lvl="3" algn="ctr" rtl="0"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4pPr>
            <a:lvl5pPr lvl="4" algn="ctr" rtl="0"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5pPr>
            <a:lvl6pPr lvl="5" algn="ctr" rtl="0"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6pPr>
            <a:lvl7pPr lvl="6" algn="ctr" rtl="0"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7pPr>
            <a:lvl8pPr lvl="7" algn="ctr" rtl="0"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8pPr>
            <a:lvl9pPr lvl="8" algn="ctr" rtl="0">
              <a:buNone/>
              <a:defRPr sz="2400">
                <a:solidFill>
                  <a:schemeClr val="lt1"/>
                </a:solidFill>
                <a:latin typeface="Dosis"/>
                <a:ea typeface="Dosis"/>
                <a:cs typeface="Dosis"/>
                <a:sym typeface="Dosis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1" r:id="rId2"/>
    <p:sldLayoutId id="2147483654" r:id="rId3"/>
    <p:sldLayoutId id="2147483657" r:id="rId4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2"/>
          <p:cNvSpPr txBox="1">
            <a:spLocks noGrp="1"/>
          </p:cNvSpPr>
          <p:nvPr>
            <p:ph type="ctrTitle"/>
          </p:nvPr>
        </p:nvSpPr>
        <p:spPr>
          <a:xfrm>
            <a:off x="1719212" y="1669215"/>
            <a:ext cx="6652776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b="1" dirty="0" smtClean="0"/>
              <a:t>Literature Review</a:t>
            </a:r>
            <a:endParaRPr b="1" dirty="0"/>
          </a:p>
        </p:txBody>
      </p:sp>
      <p:sp>
        <p:nvSpPr>
          <p:cNvPr id="3" name="TextBox 2"/>
          <p:cNvSpPr txBox="1"/>
          <p:nvPr/>
        </p:nvSpPr>
        <p:spPr>
          <a:xfrm>
            <a:off x="1875672" y="646557"/>
            <a:ext cx="53727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800" dirty="0" smtClean="0">
                <a:latin typeface="Montserrat" panose="020B0604020202020204" charset="0"/>
              </a:rPr>
              <a:t>Libyan International Medical University</a:t>
            </a:r>
          </a:p>
          <a:p>
            <a:pPr algn="ctr"/>
            <a:r>
              <a:rPr lang="en-GB" sz="1800" dirty="0" smtClean="0">
                <a:solidFill>
                  <a:srgbClr val="3803BD"/>
                </a:solidFill>
                <a:latin typeface="Montserrat" panose="020B0604020202020204" charset="0"/>
              </a:rPr>
              <a:t>Faculty of Business Administration </a:t>
            </a:r>
            <a:endParaRPr lang="en-GB" sz="1800" dirty="0">
              <a:solidFill>
                <a:srgbClr val="3803BD"/>
              </a:solidFill>
              <a:latin typeface="Montserrat" panose="020B0604020202020204" charset="0"/>
            </a:endParaRPr>
          </a:p>
        </p:txBody>
      </p:sp>
      <p:pic>
        <p:nvPicPr>
          <p:cNvPr id="4" name="صورة 3">
            <a:extLst>
              <a:ext uri="{FF2B5EF4-FFF2-40B4-BE49-F238E27FC236}">
                <a16:creationId xmlns:a16="http://schemas.microsoft.com/office/drawing/2014/main" id="{4206683A-59EB-44A3-B04F-711BD7DEA2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182" y="195824"/>
            <a:ext cx="1313270" cy="12532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صورة 4">
            <a:extLst>
              <a:ext uri="{FF2B5EF4-FFF2-40B4-BE49-F238E27FC236}">
                <a16:creationId xmlns:a16="http://schemas.microsoft.com/office/drawing/2014/main" id="{17E5CE43-8B7F-45A8-B187-B26328C54DD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48372" y="21608"/>
            <a:ext cx="1473259" cy="1500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3444" y="4208996"/>
            <a:ext cx="686816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GB" dirty="0">
              <a:solidFill>
                <a:schemeClr val="tx1"/>
              </a:solidFill>
            </a:endParaRPr>
          </a:p>
          <a:p>
            <a:pPr lvl="0"/>
            <a:r>
              <a:rPr lang="en-GB" dirty="0">
                <a:solidFill>
                  <a:schemeClr val="tx1"/>
                </a:solidFill>
                <a:latin typeface="Montserrat"/>
                <a:ea typeface="Montserrat"/>
                <a:cs typeface="Montserrat"/>
                <a:sym typeface="Montserrat"/>
              </a:rPr>
              <a:t>Arwa Fawzi Ghaith 3275</a:t>
            </a:r>
          </a:p>
          <a:p>
            <a:pPr lvl="0"/>
            <a:r>
              <a:rPr lang="en-GB" dirty="0">
                <a:solidFill>
                  <a:schemeClr val="tx1"/>
                </a:solidFill>
              </a:rPr>
              <a:t>Arwa_3275@limu.edu.ly</a:t>
            </a:r>
            <a:endParaRPr lang="en-GB" dirty="0">
              <a:solidFill>
                <a:schemeClr val="tx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918960" y="4639883"/>
            <a:ext cx="222504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dirty="0">
                <a:solidFill>
                  <a:srgbClr val="C00000"/>
                </a:solidFill>
              </a:rPr>
              <a:t>30</a:t>
            </a:r>
            <a:r>
              <a:rPr lang="en-GB" baseline="30000" dirty="0">
                <a:solidFill>
                  <a:srgbClr val="C00000"/>
                </a:solidFill>
              </a:rPr>
              <a:t>th</a:t>
            </a:r>
            <a:r>
              <a:rPr lang="en-GB" dirty="0">
                <a:solidFill>
                  <a:srgbClr val="C00000"/>
                </a:solidFill>
              </a:rPr>
              <a:t> </a:t>
            </a:r>
            <a:r>
              <a:rPr lang="en-GB" dirty="0" smtClean="0">
                <a:solidFill>
                  <a:srgbClr val="C00000"/>
                </a:solidFill>
              </a:rPr>
              <a:t>of March, </a:t>
            </a:r>
            <a:r>
              <a:rPr lang="en-GB" dirty="0">
                <a:solidFill>
                  <a:srgbClr val="C00000"/>
                </a:solidFill>
              </a:rPr>
              <a:t>2022</a:t>
            </a:r>
            <a:endParaRPr lang="en-GB" dirty="0">
              <a:solidFill>
                <a:srgbClr val="C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cxnSp>
        <p:nvCxnSpPr>
          <p:cNvPr id="8" name="Straight Connector 7"/>
          <p:cNvCxnSpPr/>
          <p:nvPr/>
        </p:nvCxnSpPr>
        <p:spPr>
          <a:xfrm>
            <a:off x="1719212" y="2829015"/>
            <a:ext cx="568562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3600" dirty="0" smtClean="0"/>
              <a:t>Objectives</a:t>
            </a:r>
            <a:endParaRPr lang="en-GB" sz="36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69525" y="1243107"/>
            <a:ext cx="8191420" cy="3387900"/>
          </a:xfrm>
        </p:spPr>
        <p:txBody>
          <a:bodyPr/>
          <a:lstStyle/>
          <a:p>
            <a:pPr marL="76200" indent="0">
              <a:buNone/>
            </a:pPr>
            <a:r>
              <a:rPr lang="en-GB" dirty="0" smtClean="0"/>
              <a:t>At the end of this presentation you should be able to:</a:t>
            </a:r>
          </a:p>
          <a:p>
            <a:r>
              <a:rPr lang="en-GB" dirty="0" smtClean="0"/>
              <a:t>Define and understand Literature Review</a:t>
            </a:r>
          </a:p>
          <a:p>
            <a:r>
              <a:rPr lang="en-GB" dirty="0" smtClean="0"/>
              <a:t>Identify the functions of a Literature Review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2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228297354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903205" y="0"/>
            <a:ext cx="3552600" cy="1140000"/>
          </a:xfrm>
        </p:spPr>
        <p:txBody>
          <a:bodyPr/>
          <a:lstStyle/>
          <a:p>
            <a:r>
              <a:rPr lang="en-GB" sz="3600" dirty="0" smtClean="0"/>
              <a:t>Table of Contents</a:t>
            </a:r>
            <a:endParaRPr lang="en-GB" sz="3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3</a:t>
            </a:fld>
            <a:endParaRPr lang="en"/>
          </a:p>
        </p:txBody>
      </p:sp>
      <p:sp>
        <p:nvSpPr>
          <p:cNvPr id="6" name="TextBox 5"/>
          <p:cNvSpPr txBox="1"/>
          <p:nvPr/>
        </p:nvSpPr>
        <p:spPr>
          <a:xfrm>
            <a:off x="2445825" y="1457960"/>
            <a:ext cx="68072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smtClean="0">
                <a:solidFill>
                  <a:srgbClr val="002060"/>
                </a:solidFill>
                <a:latin typeface="Source Sans Pro" panose="020B0604020202020204" charset="0"/>
              </a:rPr>
              <a:t>Introduction</a:t>
            </a:r>
          </a:p>
          <a:p>
            <a:endParaRPr lang="en-GB" sz="2400" dirty="0">
              <a:solidFill>
                <a:srgbClr val="002060"/>
              </a:solidFill>
              <a:latin typeface="Source Sans Pro" panose="020B0604020202020204" charset="0"/>
            </a:endParaRPr>
          </a:p>
          <a:p>
            <a:r>
              <a:rPr lang="en-GB" sz="2400" dirty="0" smtClean="0">
                <a:solidFill>
                  <a:srgbClr val="002060"/>
                </a:solidFill>
                <a:latin typeface="Source Sans Pro" panose="020B0604020202020204" charset="0"/>
              </a:rPr>
              <a:t>Functions of a Literature Review</a:t>
            </a:r>
          </a:p>
          <a:p>
            <a:endParaRPr lang="en-GB" sz="2400" b="1" dirty="0" smtClean="0">
              <a:solidFill>
                <a:srgbClr val="002060"/>
              </a:solidFill>
              <a:latin typeface="Source Sans Pro" panose="020B0604020202020204" charset="0"/>
            </a:endParaRPr>
          </a:p>
          <a:p>
            <a:r>
              <a:rPr lang="en-GB" sz="2400" dirty="0" smtClean="0">
                <a:solidFill>
                  <a:srgbClr val="002060"/>
                </a:solidFill>
                <a:latin typeface="Source Sans Pro" panose="020B0604020202020204" charset="0"/>
              </a:rPr>
              <a:t>Conclusion</a:t>
            </a:r>
          </a:p>
          <a:p>
            <a:endParaRPr lang="en-GB" sz="2400" dirty="0">
              <a:solidFill>
                <a:srgbClr val="002060"/>
              </a:solidFill>
              <a:latin typeface="Source Sans Pro" panose="020B0604020202020204" charset="0"/>
            </a:endParaRPr>
          </a:p>
          <a:p>
            <a:r>
              <a:rPr lang="en-GB" sz="2400" dirty="0" smtClean="0">
                <a:solidFill>
                  <a:srgbClr val="002060"/>
                </a:solidFill>
                <a:latin typeface="Source Sans Pro" panose="020B0604020202020204" charset="0"/>
              </a:rPr>
              <a:t>References</a:t>
            </a:r>
            <a:endParaRPr lang="en-GB" sz="2400" dirty="0">
              <a:solidFill>
                <a:srgbClr val="002060"/>
              </a:solidFill>
              <a:latin typeface="Source Sans Pro" panose="020B060402020202020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1564640" y="1457960"/>
            <a:ext cx="487680" cy="4572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1</a:t>
            </a:r>
            <a:endParaRPr lang="en-GB" dirty="0"/>
          </a:p>
        </p:txBody>
      </p:sp>
      <p:sp>
        <p:nvSpPr>
          <p:cNvPr id="14" name="Rectangle 13"/>
          <p:cNvSpPr/>
          <p:nvPr/>
        </p:nvSpPr>
        <p:spPr>
          <a:xfrm>
            <a:off x="1564640" y="2233120"/>
            <a:ext cx="487680" cy="46944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2</a:t>
            </a:r>
            <a:endParaRPr lang="en-GB" dirty="0"/>
          </a:p>
        </p:txBody>
      </p:sp>
      <p:sp>
        <p:nvSpPr>
          <p:cNvPr id="16" name="Rectangle 15"/>
          <p:cNvSpPr/>
          <p:nvPr/>
        </p:nvSpPr>
        <p:spPr>
          <a:xfrm>
            <a:off x="1564640" y="3020520"/>
            <a:ext cx="487680" cy="43688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3</a:t>
            </a:r>
            <a:endParaRPr lang="en-GB" dirty="0"/>
          </a:p>
        </p:txBody>
      </p:sp>
      <p:sp>
        <p:nvSpPr>
          <p:cNvPr id="17" name="Rectangle 16"/>
          <p:cNvSpPr/>
          <p:nvPr/>
        </p:nvSpPr>
        <p:spPr>
          <a:xfrm>
            <a:off x="1584960" y="3775360"/>
            <a:ext cx="487680" cy="42672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GB" dirty="0" smtClean="0"/>
              <a:t>4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56385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17"/>
          <p:cNvSpPr txBox="1">
            <a:spLocks noGrp="1"/>
          </p:cNvSpPr>
          <p:nvPr>
            <p:ph type="title"/>
          </p:nvPr>
        </p:nvSpPr>
        <p:spPr>
          <a:xfrm>
            <a:off x="844425" y="5598"/>
            <a:ext cx="3552600" cy="11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r>
              <a:rPr lang="en-GB" sz="3600" dirty="0">
                <a:solidFill>
                  <a:schemeClr val="bg2"/>
                </a:solidFill>
              </a:rPr>
              <a:t>Introduction</a:t>
            </a:r>
            <a:endParaRPr lang="en-GB" dirty="0">
              <a:solidFill>
                <a:schemeClr val="bg2"/>
              </a:solidFill>
            </a:endParaRPr>
          </a:p>
        </p:txBody>
      </p:sp>
      <p:sp>
        <p:nvSpPr>
          <p:cNvPr id="112" name="Google Shape;112;p17"/>
          <p:cNvSpPr txBox="1">
            <a:spLocks noGrp="1"/>
          </p:cNvSpPr>
          <p:nvPr>
            <p:ph type="body" idx="1"/>
          </p:nvPr>
        </p:nvSpPr>
        <p:spPr>
          <a:xfrm rot="10800000" flipV="1">
            <a:off x="669525" y="1026282"/>
            <a:ext cx="5169000" cy="53223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76200" lvl="0" indent="0" algn="l" rtl="0">
              <a:spcBef>
                <a:spcPts val="600"/>
              </a:spcBef>
              <a:spcAft>
                <a:spcPts val="0"/>
              </a:spcAft>
              <a:buSzPts val="2400"/>
              <a:buNone/>
            </a:pPr>
            <a:r>
              <a:rPr lang="en-GB" u="sng" dirty="0" smtClean="0"/>
              <a:t>What Is Literature Review?</a:t>
            </a:r>
            <a:endParaRPr u="sng" dirty="0"/>
          </a:p>
        </p:txBody>
      </p:sp>
      <p:sp>
        <p:nvSpPr>
          <p:cNvPr id="113" name="Google Shape;113;p17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600" cy="11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 dirty="0"/>
          </a:p>
        </p:txBody>
      </p:sp>
      <p:sp>
        <p:nvSpPr>
          <p:cNvPr id="3" name="TextBox 2"/>
          <p:cNvSpPr txBox="1"/>
          <p:nvPr/>
        </p:nvSpPr>
        <p:spPr>
          <a:xfrm>
            <a:off x="923524" y="1802547"/>
            <a:ext cx="779375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2000" dirty="0">
                <a:latin typeface="Source Sans Pro" panose="020B0604020202020204" charset="0"/>
              </a:rPr>
              <a:t>A </a:t>
            </a:r>
            <a:r>
              <a:rPr lang="en-GB" sz="2000" dirty="0">
                <a:solidFill>
                  <a:schemeClr val="bg2"/>
                </a:solidFill>
                <a:latin typeface="Source Sans Pro" panose="020B0604020202020204" charset="0"/>
              </a:rPr>
              <a:t>literature review</a:t>
            </a:r>
            <a:r>
              <a:rPr lang="en-GB" sz="2000" dirty="0">
                <a:latin typeface="Source Sans Pro" panose="020B0604020202020204" charset="0"/>
              </a:rPr>
              <a:t> is the writing process of summarizing, synthesizing and/or </a:t>
            </a:r>
            <a:r>
              <a:rPr lang="en-GB" sz="2000" dirty="0" smtClean="0">
                <a:latin typeface="Source Sans Pro" panose="020B0604020202020204" charset="0"/>
              </a:rPr>
              <a:t>assessing </a:t>
            </a:r>
            <a:r>
              <a:rPr lang="en-GB" sz="2000" dirty="0">
                <a:latin typeface="Source Sans Pro" panose="020B0604020202020204" charset="0"/>
              </a:rPr>
              <a:t>the literature found as a result of a literature search. </a:t>
            </a:r>
          </a:p>
          <a:p>
            <a:pPr algn="just"/>
            <a:r>
              <a:rPr lang="en-GB" sz="2000" dirty="0" smtClean="0">
                <a:latin typeface="Source Sans Pro" panose="020B0604020202020204" charset="0"/>
              </a:rPr>
              <a:t>It also </a:t>
            </a:r>
            <a:r>
              <a:rPr lang="en-GB" sz="2000" dirty="0">
                <a:latin typeface="Source Sans Pro" panose="020B0604020202020204" charset="0"/>
              </a:rPr>
              <a:t>discusses and analyses published information in a particular subject </a:t>
            </a:r>
            <a:r>
              <a:rPr lang="en-GB" sz="2000" dirty="0" smtClean="0">
                <a:latin typeface="Source Sans Pro" panose="020B0604020202020204" charset="0"/>
              </a:rPr>
              <a:t>area,  sometimes </a:t>
            </a:r>
            <a:r>
              <a:rPr lang="en-GB" sz="2000" dirty="0">
                <a:latin typeface="Source Sans Pro" panose="020B0604020202020204" charset="0"/>
              </a:rPr>
              <a:t>the information covers a </a:t>
            </a:r>
            <a:r>
              <a:rPr lang="en-GB" sz="2000" dirty="0" smtClean="0">
                <a:latin typeface="Source Sans Pro" panose="020B0604020202020204" charset="0"/>
              </a:rPr>
              <a:t>certain period of time.</a:t>
            </a:r>
            <a:endParaRPr lang="en-US" sz="1800" b="0" i="0" u="none" strike="noStrike" cap="none" dirty="0">
              <a:solidFill>
                <a:srgbClr val="000000"/>
              </a:solidFill>
              <a:latin typeface="Source Sans Pro" panose="020B0604020202020204" charset="0"/>
              <a:sym typeface="Arial"/>
            </a:endParaRPr>
          </a:p>
        </p:txBody>
      </p:sp>
      <p:grpSp>
        <p:nvGrpSpPr>
          <p:cNvPr id="18" name="Google Shape;994;p49"/>
          <p:cNvGrpSpPr/>
          <p:nvPr/>
        </p:nvGrpSpPr>
        <p:grpSpPr>
          <a:xfrm>
            <a:off x="4298424" y="1171797"/>
            <a:ext cx="354855" cy="339157"/>
            <a:chOff x="1923675" y="1633650"/>
            <a:chExt cx="436000" cy="435975"/>
          </a:xfrm>
        </p:grpSpPr>
        <p:sp>
          <p:nvSpPr>
            <p:cNvPr id="19" name="Google Shape;995;p49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0" name="Google Shape;996;p49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997;p49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2" name="Google Shape;998;p49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" name="Google Shape;999;p49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000;p49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2937" y="3169017"/>
            <a:ext cx="2754928" cy="17734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8"/>
          <p:cNvSpPr txBox="1">
            <a:spLocks noGrp="1"/>
          </p:cNvSpPr>
          <p:nvPr>
            <p:ph type="ctrTitle" idx="4294967295"/>
          </p:nvPr>
        </p:nvSpPr>
        <p:spPr>
          <a:xfrm>
            <a:off x="844425" y="0"/>
            <a:ext cx="6003415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lvl="0"/>
            <a:r>
              <a:rPr lang="en-GB" sz="3600" dirty="0">
                <a:solidFill>
                  <a:schemeClr val="bg2"/>
                </a:solidFill>
                <a:latin typeface="Dosis" panose="020B0604020202020204" charset="0"/>
              </a:rPr>
              <a:t>Functions of a Literature Review</a:t>
            </a:r>
            <a:endParaRPr sz="7200" dirty="0">
              <a:solidFill>
                <a:schemeClr val="bg2"/>
              </a:solidFill>
              <a:latin typeface="Dosis" panose="020B0604020202020204" charset="0"/>
            </a:endParaRPr>
          </a:p>
        </p:txBody>
      </p:sp>
      <p:sp>
        <p:nvSpPr>
          <p:cNvPr id="130" name="Google Shape;130;p18"/>
          <p:cNvSpPr txBox="1">
            <a:spLocks noGrp="1"/>
          </p:cNvSpPr>
          <p:nvPr>
            <p:ph type="subTitle" idx="4294967295"/>
          </p:nvPr>
        </p:nvSpPr>
        <p:spPr>
          <a:xfrm>
            <a:off x="844425" y="1228971"/>
            <a:ext cx="7943975" cy="259301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buNone/>
            </a:pPr>
            <a:r>
              <a:rPr lang="en-GB" sz="2000" dirty="0" smtClean="0"/>
              <a:t>A literature </a:t>
            </a:r>
            <a:r>
              <a:rPr lang="en-GB" sz="2000" dirty="0"/>
              <a:t>review has the following functions: </a:t>
            </a:r>
            <a:endParaRPr lang="en-GB" sz="2000" dirty="0" smtClean="0"/>
          </a:p>
          <a:p>
            <a:pPr marL="285750" indent="-285750" algn="just"/>
            <a:r>
              <a:rPr lang="en-GB" sz="2000" dirty="0" smtClean="0"/>
              <a:t>It </a:t>
            </a:r>
            <a:r>
              <a:rPr lang="en-GB" sz="2000" dirty="0"/>
              <a:t>provides a theoretical background to your study</a:t>
            </a:r>
            <a:r>
              <a:rPr lang="en-GB" sz="2000" dirty="0" smtClean="0"/>
              <a:t>.</a:t>
            </a:r>
          </a:p>
          <a:p>
            <a:pPr marL="285750" indent="-285750" algn="just"/>
            <a:r>
              <a:rPr lang="en-GB" sz="2000" dirty="0" smtClean="0"/>
              <a:t>It </a:t>
            </a:r>
            <a:r>
              <a:rPr lang="en-GB" sz="2000" dirty="0"/>
              <a:t>helps you establish the links between what you are proposing to examine and what has already been studied.</a:t>
            </a:r>
          </a:p>
          <a:p>
            <a:pPr marL="285750" indent="-285750" algn="just"/>
            <a:r>
              <a:rPr lang="en-GB" sz="2000" dirty="0" smtClean="0"/>
              <a:t>It enables you to show how your findings have contributed to the existing body of knowledge.</a:t>
            </a:r>
          </a:p>
          <a:p>
            <a:pPr marL="285750" indent="-285750" algn="just"/>
            <a:r>
              <a:rPr lang="en-GB" sz="2000" dirty="0" smtClean="0"/>
              <a:t>It helps you to integrate your research findings into the existing body of knowledge.</a:t>
            </a:r>
            <a:endParaRPr dirty="0"/>
          </a:p>
        </p:txBody>
      </p:sp>
      <p:sp>
        <p:nvSpPr>
          <p:cNvPr id="131" name="Google Shape;131;p18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600" cy="11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5</a:t>
            </a:fld>
            <a:endParaRPr/>
          </a:p>
        </p:txBody>
      </p:sp>
      <p:grpSp>
        <p:nvGrpSpPr>
          <p:cNvPr id="138" name="Google Shape;138;p18"/>
          <p:cNvGrpSpPr/>
          <p:nvPr/>
        </p:nvGrpSpPr>
        <p:grpSpPr>
          <a:xfrm>
            <a:off x="7841620" y="3181753"/>
            <a:ext cx="320399" cy="320378"/>
            <a:chOff x="1951075" y="2333250"/>
            <a:chExt cx="381200" cy="381175"/>
          </a:xfrm>
        </p:grpSpPr>
        <p:sp>
          <p:nvSpPr>
            <p:cNvPr id="139" name="Google Shape;139;p18"/>
            <p:cNvSpPr/>
            <p:nvPr/>
          </p:nvSpPr>
          <p:spPr>
            <a:xfrm>
              <a:off x="1951075" y="2333250"/>
              <a:ext cx="381200" cy="381175"/>
            </a:xfrm>
            <a:custGeom>
              <a:avLst/>
              <a:gdLst/>
              <a:ahLst/>
              <a:cxnLst/>
              <a:rect l="l" t="t" r="r" b="b"/>
              <a:pathLst>
                <a:path w="15248" h="15247" fill="none" extrusionOk="0">
                  <a:moveTo>
                    <a:pt x="7624" y="0"/>
                  </a:moveTo>
                  <a:lnTo>
                    <a:pt x="7624" y="0"/>
                  </a:lnTo>
                  <a:lnTo>
                    <a:pt x="7234" y="0"/>
                  </a:lnTo>
                  <a:lnTo>
                    <a:pt x="6845" y="49"/>
                  </a:lnTo>
                  <a:lnTo>
                    <a:pt x="6455" y="98"/>
                  </a:lnTo>
                  <a:lnTo>
                    <a:pt x="6090" y="147"/>
                  </a:lnTo>
                  <a:lnTo>
                    <a:pt x="5724" y="244"/>
                  </a:lnTo>
                  <a:lnTo>
                    <a:pt x="5359" y="341"/>
                  </a:lnTo>
                  <a:lnTo>
                    <a:pt x="4994" y="463"/>
                  </a:lnTo>
                  <a:lnTo>
                    <a:pt x="4653" y="609"/>
                  </a:lnTo>
                  <a:lnTo>
                    <a:pt x="4312" y="755"/>
                  </a:lnTo>
                  <a:lnTo>
                    <a:pt x="3995" y="926"/>
                  </a:lnTo>
                  <a:lnTo>
                    <a:pt x="3678" y="1096"/>
                  </a:lnTo>
                  <a:lnTo>
                    <a:pt x="3362" y="1291"/>
                  </a:lnTo>
                  <a:lnTo>
                    <a:pt x="3070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2" y="2241"/>
                  </a:lnTo>
                  <a:lnTo>
                    <a:pt x="1974" y="2509"/>
                  </a:lnTo>
                  <a:lnTo>
                    <a:pt x="1730" y="2777"/>
                  </a:lnTo>
                  <a:lnTo>
                    <a:pt x="1511" y="3069"/>
                  </a:lnTo>
                  <a:lnTo>
                    <a:pt x="1292" y="3361"/>
                  </a:lnTo>
                  <a:lnTo>
                    <a:pt x="1097" y="3678"/>
                  </a:lnTo>
                  <a:lnTo>
                    <a:pt x="926" y="3995"/>
                  </a:lnTo>
                  <a:lnTo>
                    <a:pt x="756" y="4311"/>
                  </a:lnTo>
                  <a:lnTo>
                    <a:pt x="610" y="4652"/>
                  </a:lnTo>
                  <a:lnTo>
                    <a:pt x="464" y="4993"/>
                  </a:lnTo>
                  <a:lnTo>
                    <a:pt x="342" y="5358"/>
                  </a:lnTo>
                  <a:lnTo>
                    <a:pt x="244" y="5724"/>
                  </a:lnTo>
                  <a:lnTo>
                    <a:pt x="147" y="6089"/>
                  </a:lnTo>
                  <a:lnTo>
                    <a:pt x="98" y="6454"/>
                  </a:lnTo>
                  <a:lnTo>
                    <a:pt x="50" y="6844"/>
                  </a:lnTo>
                  <a:lnTo>
                    <a:pt x="1" y="7234"/>
                  </a:lnTo>
                  <a:lnTo>
                    <a:pt x="1" y="7623"/>
                  </a:lnTo>
                  <a:lnTo>
                    <a:pt x="1" y="7623"/>
                  </a:lnTo>
                  <a:lnTo>
                    <a:pt x="1" y="8013"/>
                  </a:lnTo>
                  <a:lnTo>
                    <a:pt x="50" y="8403"/>
                  </a:lnTo>
                  <a:lnTo>
                    <a:pt x="98" y="8793"/>
                  </a:lnTo>
                  <a:lnTo>
                    <a:pt x="147" y="9158"/>
                  </a:lnTo>
                  <a:lnTo>
                    <a:pt x="244" y="9523"/>
                  </a:lnTo>
                  <a:lnTo>
                    <a:pt x="342" y="9889"/>
                  </a:lnTo>
                  <a:lnTo>
                    <a:pt x="464" y="10254"/>
                  </a:lnTo>
                  <a:lnTo>
                    <a:pt x="610" y="10595"/>
                  </a:lnTo>
                  <a:lnTo>
                    <a:pt x="756" y="10936"/>
                  </a:lnTo>
                  <a:lnTo>
                    <a:pt x="926" y="11252"/>
                  </a:lnTo>
                  <a:lnTo>
                    <a:pt x="1097" y="11569"/>
                  </a:lnTo>
                  <a:lnTo>
                    <a:pt x="1292" y="11886"/>
                  </a:lnTo>
                  <a:lnTo>
                    <a:pt x="1511" y="12178"/>
                  </a:lnTo>
                  <a:lnTo>
                    <a:pt x="1730" y="12470"/>
                  </a:lnTo>
                  <a:lnTo>
                    <a:pt x="1974" y="12738"/>
                  </a:lnTo>
                  <a:lnTo>
                    <a:pt x="2242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70" y="13737"/>
                  </a:lnTo>
                  <a:lnTo>
                    <a:pt x="3362" y="13956"/>
                  </a:lnTo>
                  <a:lnTo>
                    <a:pt x="3678" y="14151"/>
                  </a:lnTo>
                  <a:lnTo>
                    <a:pt x="3995" y="14321"/>
                  </a:lnTo>
                  <a:lnTo>
                    <a:pt x="4312" y="14492"/>
                  </a:lnTo>
                  <a:lnTo>
                    <a:pt x="4653" y="14638"/>
                  </a:lnTo>
                  <a:lnTo>
                    <a:pt x="4994" y="14784"/>
                  </a:lnTo>
                  <a:lnTo>
                    <a:pt x="5359" y="14906"/>
                  </a:lnTo>
                  <a:lnTo>
                    <a:pt x="5724" y="15003"/>
                  </a:lnTo>
                  <a:lnTo>
                    <a:pt x="6090" y="15100"/>
                  </a:lnTo>
                  <a:lnTo>
                    <a:pt x="6455" y="15149"/>
                  </a:lnTo>
                  <a:lnTo>
                    <a:pt x="6845" y="15198"/>
                  </a:lnTo>
                  <a:lnTo>
                    <a:pt x="7234" y="15247"/>
                  </a:lnTo>
                  <a:lnTo>
                    <a:pt x="7624" y="15247"/>
                  </a:lnTo>
                  <a:lnTo>
                    <a:pt x="7624" y="15247"/>
                  </a:lnTo>
                  <a:lnTo>
                    <a:pt x="8014" y="15247"/>
                  </a:lnTo>
                  <a:lnTo>
                    <a:pt x="8403" y="15198"/>
                  </a:lnTo>
                  <a:lnTo>
                    <a:pt x="8793" y="15149"/>
                  </a:lnTo>
                  <a:lnTo>
                    <a:pt x="9158" y="15100"/>
                  </a:lnTo>
                  <a:lnTo>
                    <a:pt x="9524" y="15003"/>
                  </a:lnTo>
                  <a:lnTo>
                    <a:pt x="9889" y="14906"/>
                  </a:lnTo>
                  <a:lnTo>
                    <a:pt x="10254" y="14784"/>
                  </a:lnTo>
                  <a:lnTo>
                    <a:pt x="10595" y="14638"/>
                  </a:lnTo>
                  <a:lnTo>
                    <a:pt x="10936" y="14492"/>
                  </a:lnTo>
                  <a:lnTo>
                    <a:pt x="11253" y="14321"/>
                  </a:lnTo>
                  <a:lnTo>
                    <a:pt x="11569" y="14151"/>
                  </a:lnTo>
                  <a:lnTo>
                    <a:pt x="11886" y="13956"/>
                  </a:lnTo>
                  <a:lnTo>
                    <a:pt x="12178" y="13737"/>
                  </a:lnTo>
                  <a:lnTo>
                    <a:pt x="12471" y="13517"/>
                  </a:lnTo>
                  <a:lnTo>
                    <a:pt x="12739" y="13274"/>
                  </a:lnTo>
                  <a:lnTo>
                    <a:pt x="13006" y="13006"/>
                  </a:lnTo>
                  <a:lnTo>
                    <a:pt x="13274" y="12738"/>
                  </a:lnTo>
                  <a:lnTo>
                    <a:pt x="13518" y="12470"/>
                  </a:lnTo>
                  <a:lnTo>
                    <a:pt x="13737" y="12178"/>
                  </a:lnTo>
                  <a:lnTo>
                    <a:pt x="13956" y="11886"/>
                  </a:lnTo>
                  <a:lnTo>
                    <a:pt x="14151" y="11569"/>
                  </a:lnTo>
                  <a:lnTo>
                    <a:pt x="14322" y="11252"/>
                  </a:lnTo>
                  <a:lnTo>
                    <a:pt x="14492" y="10936"/>
                  </a:lnTo>
                  <a:lnTo>
                    <a:pt x="14638" y="10595"/>
                  </a:lnTo>
                  <a:lnTo>
                    <a:pt x="14784" y="10254"/>
                  </a:lnTo>
                  <a:lnTo>
                    <a:pt x="14906" y="9889"/>
                  </a:lnTo>
                  <a:lnTo>
                    <a:pt x="15004" y="9523"/>
                  </a:lnTo>
                  <a:lnTo>
                    <a:pt x="15101" y="9158"/>
                  </a:lnTo>
                  <a:lnTo>
                    <a:pt x="15150" y="8793"/>
                  </a:lnTo>
                  <a:lnTo>
                    <a:pt x="15198" y="8403"/>
                  </a:lnTo>
                  <a:lnTo>
                    <a:pt x="15247" y="8013"/>
                  </a:lnTo>
                  <a:lnTo>
                    <a:pt x="15247" y="7623"/>
                  </a:lnTo>
                  <a:lnTo>
                    <a:pt x="15247" y="7623"/>
                  </a:lnTo>
                  <a:lnTo>
                    <a:pt x="15247" y="7234"/>
                  </a:lnTo>
                  <a:lnTo>
                    <a:pt x="15198" y="6844"/>
                  </a:lnTo>
                  <a:lnTo>
                    <a:pt x="15150" y="6454"/>
                  </a:lnTo>
                  <a:lnTo>
                    <a:pt x="15101" y="6089"/>
                  </a:lnTo>
                  <a:lnTo>
                    <a:pt x="15004" y="5724"/>
                  </a:lnTo>
                  <a:lnTo>
                    <a:pt x="14906" y="5358"/>
                  </a:lnTo>
                  <a:lnTo>
                    <a:pt x="14784" y="4993"/>
                  </a:lnTo>
                  <a:lnTo>
                    <a:pt x="14638" y="4652"/>
                  </a:lnTo>
                  <a:lnTo>
                    <a:pt x="14492" y="4311"/>
                  </a:lnTo>
                  <a:lnTo>
                    <a:pt x="14322" y="3995"/>
                  </a:lnTo>
                  <a:lnTo>
                    <a:pt x="14151" y="3678"/>
                  </a:lnTo>
                  <a:lnTo>
                    <a:pt x="13956" y="3361"/>
                  </a:lnTo>
                  <a:lnTo>
                    <a:pt x="13737" y="3069"/>
                  </a:lnTo>
                  <a:lnTo>
                    <a:pt x="13518" y="2777"/>
                  </a:lnTo>
                  <a:lnTo>
                    <a:pt x="13274" y="2509"/>
                  </a:lnTo>
                  <a:lnTo>
                    <a:pt x="13006" y="2241"/>
                  </a:lnTo>
                  <a:lnTo>
                    <a:pt x="12739" y="1973"/>
                  </a:lnTo>
                  <a:lnTo>
                    <a:pt x="12471" y="1730"/>
                  </a:lnTo>
                  <a:lnTo>
                    <a:pt x="12178" y="1510"/>
                  </a:lnTo>
                  <a:lnTo>
                    <a:pt x="11886" y="1291"/>
                  </a:lnTo>
                  <a:lnTo>
                    <a:pt x="11569" y="1096"/>
                  </a:lnTo>
                  <a:lnTo>
                    <a:pt x="11253" y="926"/>
                  </a:lnTo>
                  <a:lnTo>
                    <a:pt x="10936" y="755"/>
                  </a:lnTo>
                  <a:lnTo>
                    <a:pt x="10595" y="609"/>
                  </a:lnTo>
                  <a:lnTo>
                    <a:pt x="10254" y="463"/>
                  </a:lnTo>
                  <a:lnTo>
                    <a:pt x="9889" y="341"/>
                  </a:lnTo>
                  <a:lnTo>
                    <a:pt x="9524" y="244"/>
                  </a:lnTo>
                  <a:lnTo>
                    <a:pt x="9158" y="147"/>
                  </a:lnTo>
                  <a:lnTo>
                    <a:pt x="8793" y="98"/>
                  </a:lnTo>
                  <a:lnTo>
                    <a:pt x="8403" y="49"/>
                  </a:lnTo>
                  <a:lnTo>
                    <a:pt x="8014" y="0"/>
                  </a:lnTo>
                  <a:lnTo>
                    <a:pt x="7624" y="0"/>
                  </a:lnTo>
                  <a:lnTo>
                    <a:pt x="7624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0" name="Google Shape;140;p18"/>
            <p:cNvSpPr/>
            <p:nvPr/>
          </p:nvSpPr>
          <p:spPr>
            <a:xfrm>
              <a:off x="21976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7" y="0"/>
                  </a:moveTo>
                  <a:lnTo>
                    <a:pt x="877" y="0"/>
                  </a:lnTo>
                  <a:lnTo>
                    <a:pt x="1048" y="25"/>
                  </a:lnTo>
                  <a:lnTo>
                    <a:pt x="1218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8" y="1827"/>
                  </a:lnTo>
                  <a:lnTo>
                    <a:pt x="1048" y="1876"/>
                  </a:lnTo>
                  <a:lnTo>
                    <a:pt x="877" y="1900"/>
                  </a:lnTo>
                  <a:lnTo>
                    <a:pt x="877" y="1900"/>
                  </a:lnTo>
                  <a:lnTo>
                    <a:pt x="707" y="1876"/>
                  </a:lnTo>
                  <a:lnTo>
                    <a:pt x="536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6" y="73"/>
                  </a:lnTo>
                  <a:lnTo>
                    <a:pt x="707" y="25"/>
                  </a:lnTo>
                  <a:lnTo>
                    <a:pt x="877" y="0"/>
                  </a:lnTo>
                  <a:lnTo>
                    <a:pt x="877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1" name="Google Shape;141;p18"/>
            <p:cNvSpPr/>
            <p:nvPr/>
          </p:nvSpPr>
          <p:spPr>
            <a:xfrm>
              <a:off x="20418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42" name="Google Shape;142;p18"/>
            <p:cNvSpPr/>
            <p:nvPr/>
          </p:nvSpPr>
          <p:spPr>
            <a:xfrm>
              <a:off x="2041800" y="2584100"/>
              <a:ext cx="199750" cy="41425"/>
            </a:xfrm>
            <a:custGeom>
              <a:avLst/>
              <a:gdLst/>
              <a:ahLst/>
              <a:cxnLst/>
              <a:rect l="l" t="t" r="r" b="b"/>
              <a:pathLst>
                <a:path w="7990" h="1657" fill="none" extrusionOk="0">
                  <a:moveTo>
                    <a:pt x="1" y="1657"/>
                  </a:moveTo>
                  <a:lnTo>
                    <a:pt x="1" y="1657"/>
                  </a:lnTo>
                  <a:lnTo>
                    <a:pt x="415" y="1291"/>
                  </a:lnTo>
                  <a:lnTo>
                    <a:pt x="853" y="950"/>
                  </a:lnTo>
                  <a:lnTo>
                    <a:pt x="1340" y="683"/>
                  </a:lnTo>
                  <a:lnTo>
                    <a:pt x="1827" y="439"/>
                  </a:lnTo>
                  <a:lnTo>
                    <a:pt x="2363" y="244"/>
                  </a:lnTo>
                  <a:lnTo>
                    <a:pt x="2875" y="122"/>
                  </a:lnTo>
                  <a:lnTo>
                    <a:pt x="3435" y="49"/>
                  </a:lnTo>
                  <a:lnTo>
                    <a:pt x="3995" y="1"/>
                  </a:lnTo>
                  <a:lnTo>
                    <a:pt x="3995" y="1"/>
                  </a:lnTo>
                  <a:lnTo>
                    <a:pt x="4555" y="49"/>
                  </a:lnTo>
                  <a:lnTo>
                    <a:pt x="5115" y="122"/>
                  </a:lnTo>
                  <a:lnTo>
                    <a:pt x="5627" y="244"/>
                  </a:lnTo>
                  <a:lnTo>
                    <a:pt x="6163" y="439"/>
                  </a:lnTo>
                  <a:lnTo>
                    <a:pt x="6650" y="683"/>
                  </a:lnTo>
                  <a:lnTo>
                    <a:pt x="7137" y="950"/>
                  </a:lnTo>
                  <a:lnTo>
                    <a:pt x="7575" y="1291"/>
                  </a:lnTo>
                  <a:lnTo>
                    <a:pt x="7989" y="1657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solidFill>
                  <a:srgbClr val="FFFFFF"/>
                </a:solidFill>
              </a:endParaRPr>
            </a:p>
          </p:txBody>
        </p:sp>
      </p:grpSp>
      <p:grpSp>
        <p:nvGrpSpPr>
          <p:cNvPr id="143" name="Google Shape;143;p18"/>
          <p:cNvGrpSpPr/>
          <p:nvPr/>
        </p:nvGrpSpPr>
        <p:grpSpPr>
          <a:xfrm>
            <a:off x="6134870" y="1247078"/>
            <a:ext cx="320378" cy="320378"/>
            <a:chOff x="1278900" y="2333250"/>
            <a:chExt cx="381175" cy="381175"/>
          </a:xfrm>
        </p:grpSpPr>
        <p:sp>
          <p:nvSpPr>
            <p:cNvPr id="144" name="Google Shape;144;p18"/>
            <p:cNvSpPr/>
            <p:nvPr/>
          </p:nvSpPr>
          <p:spPr>
            <a:xfrm>
              <a:off x="1278900" y="2333250"/>
              <a:ext cx="381175" cy="381175"/>
            </a:xfrm>
            <a:custGeom>
              <a:avLst/>
              <a:gdLst/>
              <a:ahLst/>
              <a:cxnLst/>
              <a:rect l="l" t="t" r="r" b="b"/>
              <a:pathLst>
                <a:path w="15247" h="15247" fill="none" extrusionOk="0">
                  <a:moveTo>
                    <a:pt x="7623" y="0"/>
                  </a:moveTo>
                  <a:lnTo>
                    <a:pt x="7623" y="0"/>
                  </a:lnTo>
                  <a:lnTo>
                    <a:pt x="7233" y="0"/>
                  </a:lnTo>
                  <a:lnTo>
                    <a:pt x="6844" y="49"/>
                  </a:lnTo>
                  <a:lnTo>
                    <a:pt x="6454" y="98"/>
                  </a:lnTo>
                  <a:lnTo>
                    <a:pt x="6089" y="147"/>
                  </a:lnTo>
                  <a:lnTo>
                    <a:pt x="5723" y="244"/>
                  </a:lnTo>
                  <a:lnTo>
                    <a:pt x="5358" y="341"/>
                  </a:lnTo>
                  <a:lnTo>
                    <a:pt x="4993" y="463"/>
                  </a:lnTo>
                  <a:lnTo>
                    <a:pt x="4652" y="609"/>
                  </a:lnTo>
                  <a:lnTo>
                    <a:pt x="4311" y="755"/>
                  </a:lnTo>
                  <a:lnTo>
                    <a:pt x="3994" y="926"/>
                  </a:lnTo>
                  <a:lnTo>
                    <a:pt x="3678" y="1096"/>
                  </a:lnTo>
                  <a:lnTo>
                    <a:pt x="3361" y="1291"/>
                  </a:lnTo>
                  <a:lnTo>
                    <a:pt x="3069" y="1510"/>
                  </a:lnTo>
                  <a:lnTo>
                    <a:pt x="2777" y="1730"/>
                  </a:lnTo>
                  <a:lnTo>
                    <a:pt x="2509" y="1973"/>
                  </a:lnTo>
                  <a:lnTo>
                    <a:pt x="2241" y="2241"/>
                  </a:lnTo>
                  <a:lnTo>
                    <a:pt x="1973" y="2509"/>
                  </a:lnTo>
                  <a:lnTo>
                    <a:pt x="1729" y="2777"/>
                  </a:lnTo>
                  <a:lnTo>
                    <a:pt x="1510" y="3069"/>
                  </a:lnTo>
                  <a:lnTo>
                    <a:pt x="1291" y="3361"/>
                  </a:lnTo>
                  <a:lnTo>
                    <a:pt x="1096" y="3678"/>
                  </a:lnTo>
                  <a:lnTo>
                    <a:pt x="926" y="3995"/>
                  </a:lnTo>
                  <a:lnTo>
                    <a:pt x="755" y="4311"/>
                  </a:lnTo>
                  <a:lnTo>
                    <a:pt x="609" y="4652"/>
                  </a:lnTo>
                  <a:lnTo>
                    <a:pt x="463" y="4993"/>
                  </a:lnTo>
                  <a:lnTo>
                    <a:pt x="341" y="5358"/>
                  </a:lnTo>
                  <a:lnTo>
                    <a:pt x="244" y="5724"/>
                  </a:lnTo>
                  <a:lnTo>
                    <a:pt x="146" y="6089"/>
                  </a:lnTo>
                  <a:lnTo>
                    <a:pt x="97" y="6454"/>
                  </a:lnTo>
                  <a:lnTo>
                    <a:pt x="49" y="6844"/>
                  </a:lnTo>
                  <a:lnTo>
                    <a:pt x="0" y="7234"/>
                  </a:lnTo>
                  <a:lnTo>
                    <a:pt x="0" y="7623"/>
                  </a:lnTo>
                  <a:lnTo>
                    <a:pt x="0" y="7623"/>
                  </a:lnTo>
                  <a:lnTo>
                    <a:pt x="0" y="8013"/>
                  </a:lnTo>
                  <a:lnTo>
                    <a:pt x="49" y="8403"/>
                  </a:lnTo>
                  <a:lnTo>
                    <a:pt x="97" y="8793"/>
                  </a:lnTo>
                  <a:lnTo>
                    <a:pt x="146" y="9158"/>
                  </a:lnTo>
                  <a:lnTo>
                    <a:pt x="244" y="9523"/>
                  </a:lnTo>
                  <a:lnTo>
                    <a:pt x="341" y="9889"/>
                  </a:lnTo>
                  <a:lnTo>
                    <a:pt x="463" y="10254"/>
                  </a:lnTo>
                  <a:lnTo>
                    <a:pt x="609" y="10595"/>
                  </a:lnTo>
                  <a:lnTo>
                    <a:pt x="755" y="10936"/>
                  </a:lnTo>
                  <a:lnTo>
                    <a:pt x="926" y="11252"/>
                  </a:lnTo>
                  <a:lnTo>
                    <a:pt x="1096" y="11569"/>
                  </a:lnTo>
                  <a:lnTo>
                    <a:pt x="1291" y="11886"/>
                  </a:lnTo>
                  <a:lnTo>
                    <a:pt x="1510" y="12178"/>
                  </a:lnTo>
                  <a:lnTo>
                    <a:pt x="1729" y="12470"/>
                  </a:lnTo>
                  <a:lnTo>
                    <a:pt x="1973" y="12738"/>
                  </a:lnTo>
                  <a:lnTo>
                    <a:pt x="2241" y="13006"/>
                  </a:lnTo>
                  <a:lnTo>
                    <a:pt x="2509" y="13274"/>
                  </a:lnTo>
                  <a:lnTo>
                    <a:pt x="2777" y="13517"/>
                  </a:lnTo>
                  <a:lnTo>
                    <a:pt x="3069" y="13737"/>
                  </a:lnTo>
                  <a:lnTo>
                    <a:pt x="3361" y="13956"/>
                  </a:lnTo>
                  <a:lnTo>
                    <a:pt x="3678" y="14151"/>
                  </a:lnTo>
                  <a:lnTo>
                    <a:pt x="3994" y="14321"/>
                  </a:lnTo>
                  <a:lnTo>
                    <a:pt x="4311" y="14492"/>
                  </a:lnTo>
                  <a:lnTo>
                    <a:pt x="4652" y="14638"/>
                  </a:lnTo>
                  <a:lnTo>
                    <a:pt x="4993" y="14784"/>
                  </a:lnTo>
                  <a:lnTo>
                    <a:pt x="5358" y="14906"/>
                  </a:lnTo>
                  <a:lnTo>
                    <a:pt x="5723" y="15003"/>
                  </a:lnTo>
                  <a:lnTo>
                    <a:pt x="6089" y="15100"/>
                  </a:lnTo>
                  <a:lnTo>
                    <a:pt x="6454" y="15149"/>
                  </a:lnTo>
                  <a:lnTo>
                    <a:pt x="6844" y="15198"/>
                  </a:lnTo>
                  <a:lnTo>
                    <a:pt x="7233" y="15247"/>
                  </a:lnTo>
                  <a:lnTo>
                    <a:pt x="7623" y="15247"/>
                  </a:lnTo>
                  <a:lnTo>
                    <a:pt x="7623" y="15247"/>
                  </a:lnTo>
                  <a:lnTo>
                    <a:pt x="8013" y="15247"/>
                  </a:lnTo>
                  <a:lnTo>
                    <a:pt x="8403" y="15198"/>
                  </a:lnTo>
                  <a:lnTo>
                    <a:pt x="8792" y="15149"/>
                  </a:lnTo>
                  <a:lnTo>
                    <a:pt x="9158" y="15100"/>
                  </a:lnTo>
                  <a:lnTo>
                    <a:pt x="9523" y="15003"/>
                  </a:lnTo>
                  <a:lnTo>
                    <a:pt x="9888" y="14906"/>
                  </a:lnTo>
                  <a:lnTo>
                    <a:pt x="10253" y="14784"/>
                  </a:lnTo>
                  <a:lnTo>
                    <a:pt x="10594" y="14638"/>
                  </a:lnTo>
                  <a:lnTo>
                    <a:pt x="10935" y="14492"/>
                  </a:lnTo>
                  <a:lnTo>
                    <a:pt x="11252" y="14321"/>
                  </a:lnTo>
                  <a:lnTo>
                    <a:pt x="11569" y="14151"/>
                  </a:lnTo>
                  <a:lnTo>
                    <a:pt x="11885" y="13956"/>
                  </a:lnTo>
                  <a:lnTo>
                    <a:pt x="12178" y="13737"/>
                  </a:lnTo>
                  <a:lnTo>
                    <a:pt x="12470" y="13517"/>
                  </a:lnTo>
                  <a:lnTo>
                    <a:pt x="12738" y="13274"/>
                  </a:lnTo>
                  <a:lnTo>
                    <a:pt x="13006" y="13006"/>
                  </a:lnTo>
                  <a:lnTo>
                    <a:pt x="13273" y="12738"/>
                  </a:lnTo>
                  <a:lnTo>
                    <a:pt x="13517" y="12470"/>
                  </a:lnTo>
                  <a:lnTo>
                    <a:pt x="13736" y="12178"/>
                  </a:lnTo>
                  <a:lnTo>
                    <a:pt x="13955" y="11886"/>
                  </a:lnTo>
                  <a:lnTo>
                    <a:pt x="14150" y="11569"/>
                  </a:lnTo>
                  <a:lnTo>
                    <a:pt x="14321" y="11252"/>
                  </a:lnTo>
                  <a:lnTo>
                    <a:pt x="14491" y="10936"/>
                  </a:lnTo>
                  <a:lnTo>
                    <a:pt x="14637" y="10595"/>
                  </a:lnTo>
                  <a:lnTo>
                    <a:pt x="14783" y="10254"/>
                  </a:lnTo>
                  <a:lnTo>
                    <a:pt x="14905" y="9889"/>
                  </a:lnTo>
                  <a:lnTo>
                    <a:pt x="15003" y="9523"/>
                  </a:lnTo>
                  <a:lnTo>
                    <a:pt x="15100" y="9158"/>
                  </a:lnTo>
                  <a:lnTo>
                    <a:pt x="15149" y="8793"/>
                  </a:lnTo>
                  <a:lnTo>
                    <a:pt x="15198" y="8403"/>
                  </a:lnTo>
                  <a:lnTo>
                    <a:pt x="15246" y="8013"/>
                  </a:lnTo>
                  <a:lnTo>
                    <a:pt x="15246" y="7623"/>
                  </a:lnTo>
                  <a:lnTo>
                    <a:pt x="15246" y="7623"/>
                  </a:lnTo>
                  <a:lnTo>
                    <a:pt x="15246" y="7234"/>
                  </a:lnTo>
                  <a:lnTo>
                    <a:pt x="15198" y="6844"/>
                  </a:lnTo>
                  <a:lnTo>
                    <a:pt x="15149" y="6454"/>
                  </a:lnTo>
                  <a:lnTo>
                    <a:pt x="15100" y="6089"/>
                  </a:lnTo>
                  <a:lnTo>
                    <a:pt x="15003" y="5724"/>
                  </a:lnTo>
                  <a:lnTo>
                    <a:pt x="14905" y="5358"/>
                  </a:lnTo>
                  <a:lnTo>
                    <a:pt x="14783" y="4993"/>
                  </a:lnTo>
                  <a:lnTo>
                    <a:pt x="14637" y="4652"/>
                  </a:lnTo>
                  <a:lnTo>
                    <a:pt x="14491" y="4311"/>
                  </a:lnTo>
                  <a:lnTo>
                    <a:pt x="14321" y="3995"/>
                  </a:lnTo>
                  <a:lnTo>
                    <a:pt x="14150" y="3678"/>
                  </a:lnTo>
                  <a:lnTo>
                    <a:pt x="13955" y="3361"/>
                  </a:lnTo>
                  <a:lnTo>
                    <a:pt x="13736" y="3069"/>
                  </a:lnTo>
                  <a:lnTo>
                    <a:pt x="13517" y="2777"/>
                  </a:lnTo>
                  <a:lnTo>
                    <a:pt x="13273" y="2509"/>
                  </a:lnTo>
                  <a:lnTo>
                    <a:pt x="13006" y="2241"/>
                  </a:lnTo>
                  <a:lnTo>
                    <a:pt x="12738" y="1973"/>
                  </a:lnTo>
                  <a:lnTo>
                    <a:pt x="12470" y="1730"/>
                  </a:lnTo>
                  <a:lnTo>
                    <a:pt x="12178" y="1510"/>
                  </a:lnTo>
                  <a:lnTo>
                    <a:pt x="11885" y="1291"/>
                  </a:lnTo>
                  <a:lnTo>
                    <a:pt x="11569" y="1096"/>
                  </a:lnTo>
                  <a:lnTo>
                    <a:pt x="11252" y="926"/>
                  </a:lnTo>
                  <a:lnTo>
                    <a:pt x="10935" y="755"/>
                  </a:lnTo>
                  <a:lnTo>
                    <a:pt x="10594" y="609"/>
                  </a:lnTo>
                  <a:lnTo>
                    <a:pt x="10253" y="463"/>
                  </a:lnTo>
                  <a:lnTo>
                    <a:pt x="9888" y="341"/>
                  </a:lnTo>
                  <a:lnTo>
                    <a:pt x="9523" y="244"/>
                  </a:lnTo>
                  <a:lnTo>
                    <a:pt x="9158" y="147"/>
                  </a:lnTo>
                  <a:lnTo>
                    <a:pt x="8792" y="98"/>
                  </a:lnTo>
                  <a:lnTo>
                    <a:pt x="8403" y="49"/>
                  </a:lnTo>
                  <a:lnTo>
                    <a:pt x="8013" y="0"/>
                  </a:lnTo>
                  <a:lnTo>
                    <a:pt x="7623" y="0"/>
                  </a:lnTo>
                  <a:lnTo>
                    <a:pt x="7623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18"/>
            <p:cNvSpPr/>
            <p:nvPr/>
          </p:nvSpPr>
          <p:spPr>
            <a:xfrm>
              <a:off x="1525475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0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0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18"/>
            <p:cNvSpPr/>
            <p:nvPr/>
          </p:nvSpPr>
          <p:spPr>
            <a:xfrm>
              <a:off x="1369600" y="2503125"/>
              <a:ext cx="43875" cy="47525"/>
            </a:xfrm>
            <a:custGeom>
              <a:avLst/>
              <a:gdLst/>
              <a:ahLst/>
              <a:cxnLst/>
              <a:rect l="l" t="t" r="r" b="b"/>
              <a:pathLst>
                <a:path w="1755" h="1901" fill="none" extrusionOk="0">
                  <a:moveTo>
                    <a:pt x="878" y="0"/>
                  </a:moveTo>
                  <a:lnTo>
                    <a:pt x="878" y="0"/>
                  </a:lnTo>
                  <a:lnTo>
                    <a:pt x="1048" y="25"/>
                  </a:lnTo>
                  <a:lnTo>
                    <a:pt x="1219" y="73"/>
                  </a:lnTo>
                  <a:lnTo>
                    <a:pt x="1365" y="171"/>
                  </a:lnTo>
                  <a:lnTo>
                    <a:pt x="1511" y="268"/>
                  </a:lnTo>
                  <a:lnTo>
                    <a:pt x="1608" y="414"/>
                  </a:lnTo>
                  <a:lnTo>
                    <a:pt x="1681" y="585"/>
                  </a:lnTo>
                  <a:lnTo>
                    <a:pt x="1730" y="755"/>
                  </a:lnTo>
                  <a:lnTo>
                    <a:pt x="1754" y="950"/>
                  </a:lnTo>
                  <a:lnTo>
                    <a:pt x="1754" y="950"/>
                  </a:lnTo>
                  <a:lnTo>
                    <a:pt x="1730" y="1145"/>
                  </a:lnTo>
                  <a:lnTo>
                    <a:pt x="1681" y="1316"/>
                  </a:lnTo>
                  <a:lnTo>
                    <a:pt x="1608" y="1486"/>
                  </a:lnTo>
                  <a:lnTo>
                    <a:pt x="1511" y="1632"/>
                  </a:lnTo>
                  <a:lnTo>
                    <a:pt x="1365" y="1730"/>
                  </a:lnTo>
                  <a:lnTo>
                    <a:pt x="1219" y="1827"/>
                  </a:lnTo>
                  <a:lnTo>
                    <a:pt x="1048" y="1876"/>
                  </a:lnTo>
                  <a:lnTo>
                    <a:pt x="878" y="1900"/>
                  </a:lnTo>
                  <a:lnTo>
                    <a:pt x="878" y="1900"/>
                  </a:lnTo>
                  <a:lnTo>
                    <a:pt x="707" y="1876"/>
                  </a:lnTo>
                  <a:lnTo>
                    <a:pt x="537" y="1827"/>
                  </a:lnTo>
                  <a:lnTo>
                    <a:pt x="391" y="1730"/>
                  </a:lnTo>
                  <a:lnTo>
                    <a:pt x="244" y="1632"/>
                  </a:lnTo>
                  <a:lnTo>
                    <a:pt x="147" y="1486"/>
                  </a:lnTo>
                  <a:lnTo>
                    <a:pt x="74" y="1316"/>
                  </a:lnTo>
                  <a:lnTo>
                    <a:pt x="25" y="1145"/>
                  </a:lnTo>
                  <a:lnTo>
                    <a:pt x="1" y="950"/>
                  </a:lnTo>
                  <a:lnTo>
                    <a:pt x="1" y="950"/>
                  </a:lnTo>
                  <a:lnTo>
                    <a:pt x="25" y="755"/>
                  </a:lnTo>
                  <a:lnTo>
                    <a:pt x="74" y="585"/>
                  </a:lnTo>
                  <a:lnTo>
                    <a:pt x="147" y="414"/>
                  </a:lnTo>
                  <a:lnTo>
                    <a:pt x="244" y="268"/>
                  </a:lnTo>
                  <a:lnTo>
                    <a:pt x="391" y="171"/>
                  </a:lnTo>
                  <a:lnTo>
                    <a:pt x="537" y="73"/>
                  </a:lnTo>
                  <a:lnTo>
                    <a:pt x="707" y="25"/>
                  </a:lnTo>
                  <a:lnTo>
                    <a:pt x="878" y="0"/>
                  </a:lnTo>
                  <a:lnTo>
                    <a:pt x="878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7" name="Google Shape;147;p18"/>
            <p:cNvSpPr/>
            <p:nvPr/>
          </p:nvSpPr>
          <p:spPr>
            <a:xfrm>
              <a:off x="1369600" y="2604200"/>
              <a:ext cx="199750" cy="40825"/>
            </a:xfrm>
            <a:custGeom>
              <a:avLst/>
              <a:gdLst/>
              <a:ahLst/>
              <a:cxnLst/>
              <a:rect l="l" t="t" r="r" b="b"/>
              <a:pathLst>
                <a:path w="7990" h="1633" fill="none" extrusionOk="0">
                  <a:moveTo>
                    <a:pt x="7989" y="0"/>
                  </a:moveTo>
                  <a:lnTo>
                    <a:pt x="7989" y="0"/>
                  </a:lnTo>
                  <a:lnTo>
                    <a:pt x="7575" y="366"/>
                  </a:lnTo>
                  <a:lnTo>
                    <a:pt x="7137" y="707"/>
                  </a:lnTo>
                  <a:lnTo>
                    <a:pt x="6650" y="975"/>
                  </a:lnTo>
                  <a:lnTo>
                    <a:pt x="6163" y="1218"/>
                  </a:lnTo>
                  <a:lnTo>
                    <a:pt x="5627" y="1389"/>
                  </a:lnTo>
                  <a:lnTo>
                    <a:pt x="5115" y="1535"/>
                  </a:lnTo>
                  <a:lnTo>
                    <a:pt x="4555" y="1608"/>
                  </a:lnTo>
                  <a:lnTo>
                    <a:pt x="3995" y="1632"/>
                  </a:lnTo>
                  <a:lnTo>
                    <a:pt x="3995" y="1632"/>
                  </a:lnTo>
                  <a:lnTo>
                    <a:pt x="3435" y="1608"/>
                  </a:lnTo>
                  <a:lnTo>
                    <a:pt x="2875" y="1535"/>
                  </a:lnTo>
                  <a:lnTo>
                    <a:pt x="2363" y="1389"/>
                  </a:lnTo>
                  <a:lnTo>
                    <a:pt x="1828" y="1218"/>
                  </a:lnTo>
                  <a:lnTo>
                    <a:pt x="1340" y="975"/>
                  </a:lnTo>
                  <a:lnTo>
                    <a:pt x="853" y="707"/>
                  </a:lnTo>
                  <a:lnTo>
                    <a:pt x="415" y="366"/>
                  </a:lnTo>
                  <a:lnTo>
                    <a:pt x="1" y="0"/>
                  </a:lnTo>
                </a:path>
              </a:pathLst>
            </a:custGeom>
            <a:noFill/>
            <a:ln w="19050" cap="rnd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0" name="Google Shape;959;p49"/>
          <p:cNvGrpSpPr/>
          <p:nvPr/>
        </p:nvGrpSpPr>
        <p:grpSpPr>
          <a:xfrm>
            <a:off x="5955037" y="1323442"/>
            <a:ext cx="1347127" cy="371365"/>
            <a:chOff x="596350" y="929175"/>
            <a:chExt cx="1804589" cy="497475"/>
          </a:xfrm>
        </p:grpSpPr>
        <p:sp>
          <p:nvSpPr>
            <p:cNvPr id="31" name="Google Shape;960;p49"/>
            <p:cNvSpPr/>
            <p:nvPr/>
          </p:nvSpPr>
          <p:spPr>
            <a:xfrm>
              <a:off x="596350" y="953550"/>
              <a:ext cx="387250" cy="473100"/>
            </a:xfrm>
            <a:custGeom>
              <a:avLst/>
              <a:gdLst/>
              <a:ahLst/>
              <a:cxnLst/>
              <a:rect l="l" t="t" r="r" b="b"/>
              <a:pathLst>
                <a:path w="15490" h="18924" fill="none" extrusionOk="0">
                  <a:moveTo>
                    <a:pt x="15490" y="17828"/>
                  </a:moveTo>
                  <a:lnTo>
                    <a:pt x="15490" y="17828"/>
                  </a:lnTo>
                  <a:lnTo>
                    <a:pt x="15466" y="17998"/>
                  </a:lnTo>
                  <a:lnTo>
                    <a:pt x="15417" y="18169"/>
                  </a:lnTo>
                  <a:lnTo>
                    <a:pt x="15319" y="18364"/>
                  </a:lnTo>
                  <a:lnTo>
                    <a:pt x="15198" y="18534"/>
                  </a:lnTo>
                  <a:lnTo>
                    <a:pt x="15052" y="18680"/>
                  </a:lnTo>
                  <a:lnTo>
                    <a:pt x="14881" y="18802"/>
                  </a:lnTo>
                  <a:lnTo>
                    <a:pt x="14735" y="18900"/>
                  </a:lnTo>
                  <a:lnTo>
                    <a:pt x="14564" y="18924"/>
                  </a:lnTo>
                  <a:lnTo>
                    <a:pt x="1023" y="18924"/>
                  </a:lnTo>
                  <a:lnTo>
                    <a:pt x="1023" y="18924"/>
                  </a:lnTo>
                  <a:lnTo>
                    <a:pt x="853" y="18900"/>
                  </a:lnTo>
                  <a:lnTo>
                    <a:pt x="682" y="18802"/>
                  </a:lnTo>
                  <a:lnTo>
                    <a:pt x="512" y="18680"/>
                  </a:lnTo>
                  <a:lnTo>
                    <a:pt x="341" y="18534"/>
                  </a:lnTo>
                  <a:lnTo>
                    <a:pt x="219" y="18364"/>
                  </a:lnTo>
                  <a:lnTo>
                    <a:pt x="98" y="18169"/>
                  </a:lnTo>
                  <a:lnTo>
                    <a:pt x="25" y="17998"/>
                  </a:lnTo>
                  <a:lnTo>
                    <a:pt x="0" y="17828"/>
                  </a:lnTo>
                  <a:lnTo>
                    <a:pt x="0" y="877"/>
                  </a:lnTo>
                  <a:lnTo>
                    <a:pt x="0" y="877"/>
                  </a:lnTo>
                  <a:lnTo>
                    <a:pt x="25" y="706"/>
                  </a:lnTo>
                  <a:lnTo>
                    <a:pt x="98" y="560"/>
                  </a:lnTo>
                  <a:lnTo>
                    <a:pt x="195" y="414"/>
                  </a:lnTo>
                  <a:lnTo>
                    <a:pt x="341" y="268"/>
                  </a:lnTo>
                  <a:lnTo>
                    <a:pt x="487" y="171"/>
                  </a:lnTo>
                  <a:lnTo>
                    <a:pt x="658" y="73"/>
                  </a:lnTo>
                  <a:lnTo>
                    <a:pt x="828" y="24"/>
                  </a:lnTo>
                  <a:lnTo>
                    <a:pt x="974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2" name="Google Shape;961;p49"/>
            <p:cNvSpPr/>
            <p:nvPr/>
          </p:nvSpPr>
          <p:spPr>
            <a:xfrm>
              <a:off x="626775" y="929175"/>
              <a:ext cx="377525" cy="462775"/>
            </a:xfrm>
            <a:custGeom>
              <a:avLst/>
              <a:gdLst/>
              <a:ahLst/>
              <a:cxnLst/>
              <a:rect l="l" t="t" r="r" b="b"/>
              <a:pathLst>
                <a:path w="15101" h="18511" fill="none" extrusionOk="0">
                  <a:moveTo>
                    <a:pt x="15101" y="3362"/>
                  </a:moveTo>
                  <a:lnTo>
                    <a:pt x="15101" y="17731"/>
                  </a:lnTo>
                  <a:lnTo>
                    <a:pt x="15101" y="17731"/>
                  </a:lnTo>
                  <a:lnTo>
                    <a:pt x="15077" y="17877"/>
                  </a:lnTo>
                  <a:lnTo>
                    <a:pt x="15028" y="18024"/>
                  </a:lnTo>
                  <a:lnTo>
                    <a:pt x="14979" y="18145"/>
                  </a:lnTo>
                  <a:lnTo>
                    <a:pt x="14882" y="18267"/>
                  </a:lnTo>
                  <a:lnTo>
                    <a:pt x="14760" y="18365"/>
                  </a:lnTo>
                  <a:lnTo>
                    <a:pt x="14614" y="18438"/>
                  </a:lnTo>
                  <a:lnTo>
                    <a:pt x="14468" y="18486"/>
                  </a:lnTo>
                  <a:lnTo>
                    <a:pt x="14322" y="18511"/>
                  </a:lnTo>
                  <a:lnTo>
                    <a:pt x="780" y="18511"/>
                  </a:lnTo>
                  <a:lnTo>
                    <a:pt x="780" y="18511"/>
                  </a:lnTo>
                  <a:lnTo>
                    <a:pt x="634" y="18486"/>
                  </a:lnTo>
                  <a:lnTo>
                    <a:pt x="488" y="18438"/>
                  </a:lnTo>
                  <a:lnTo>
                    <a:pt x="342" y="18365"/>
                  </a:lnTo>
                  <a:lnTo>
                    <a:pt x="220" y="18267"/>
                  </a:lnTo>
                  <a:lnTo>
                    <a:pt x="123" y="18145"/>
                  </a:lnTo>
                  <a:lnTo>
                    <a:pt x="74" y="18024"/>
                  </a:lnTo>
                  <a:lnTo>
                    <a:pt x="25" y="17877"/>
                  </a:lnTo>
                  <a:lnTo>
                    <a:pt x="1" y="17731"/>
                  </a:lnTo>
                  <a:lnTo>
                    <a:pt x="1" y="780"/>
                  </a:lnTo>
                  <a:lnTo>
                    <a:pt x="1" y="780"/>
                  </a:lnTo>
                  <a:lnTo>
                    <a:pt x="25" y="610"/>
                  </a:lnTo>
                  <a:lnTo>
                    <a:pt x="74" y="464"/>
                  </a:lnTo>
                  <a:lnTo>
                    <a:pt x="123" y="342"/>
                  </a:lnTo>
                  <a:lnTo>
                    <a:pt x="220" y="220"/>
                  </a:lnTo>
                  <a:lnTo>
                    <a:pt x="342" y="123"/>
                  </a:lnTo>
                  <a:lnTo>
                    <a:pt x="488" y="50"/>
                  </a:lnTo>
                  <a:lnTo>
                    <a:pt x="634" y="1"/>
                  </a:lnTo>
                  <a:lnTo>
                    <a:pt x="780" y="1"/>
                  </a:lnTo>
                  <a:lnTo>
                    <a:pt x="1174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3" name="Google Shape;962;p49"/>
            <p:cNvSpPr/>
            <p:nvPr/>
          </p:nvSpPr>
          <p:spPr>
            <a:xfrm>
              <a:off x="688900" y="1256150"/>
              <a:ext cx="133975" cy="25"/>
            </a:xfrm>
            <a:custGeom>
              <a:avLst/>
              <a:gdLst/>
              <a:ahLst/>
              <a:cxnLst/>
              <a:rect l="l" t="t" r="r" b="b"/>
              <a:pathLst>
                <a:path w="5359" h="1" fill="none" extrusionOk="0">
                  <a:moveTo>
                    <a:pt x="5358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963;p49"/>
            <p:cNvSpPr/>
            <p:nvPr/>
          </p:nvSpPr>
          <p:spPr>
            <a:xfrm>
              <a:off x="688900" y="12013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" name="Google Shape;964;p49"/>
            <p:cNvSpPr/>
            <p:nvPr/>
          </p:nvSpPr>
          <p:spPr>
            <a:xfrm>
              <a:off x="688900" y="1145950"/>
              <a:ext cx="255750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0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6" name="Google Shape;965;p49"/>
            <p:cNvSpPr/>
            <p:nvPr/>
          </p:nvSpPr>
          <p:spPr>
            <a:xfrm>
              <a:off x="2145188" y="1145924"/>
              <a:ext cx="255751" cy="25"/>
            </a:xfrm>
            <a:custGeom>
              <a:avLst/>
              <a:gdLst/>
              <a:ahLst/>
              <a:cxnLst/>
              <a:rect l="l" t="t" r="r" b="b"/>
              <a:pathLst>
                <a:path w="10230" h="1" fill="none" extrusionOk="0">
                  <a:moveTo>
                    <a:pt x="10229" y="1"/>
                  </a:moveTo>
                  <a:lnTo>
                    <a:pt x="0" y="1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7" name="Google Shape;966;p49"/>
            <p:cNvSpPr/>
            <p:nvPr/>
          </p:nvSpPr>
          <p:spPr>
            <a:xfrm>
              <a:off x="920250" y="929175"/>
              <a:ext cx="84050" cy="84050"/>
            </a:xfrm>
            <a:custGeom>
              <a:avLst/>
              <a:gdLst/>
              <a:ahLst/>
              <a:cxnLst/>
              <a:rect l="l" t="t" r="r" b="b"/>
              <a:pathLst>
                <a:path w="3362" h="3362" fill="none" extrusionOk="0">
                  <a:moveTo>
                    <a:pt x="1" y="2582"/>
                  </a:moveTo>
                  <a:lnTo>
                    <a:pt x="1" y="1"/>
                  </a:lnTo>
                  <a:lnTo>
                    <a:pt x="3362" y="3362"/>
                  </a:lnTo>
                  <a:lnTo>
                    <a:pt x="780" y="3362"/>
                  </a:lnTo>
                  <a:lnTo>
                    <a:pt x="780" y="3362"/>
                  </a:lnTo>
                  <a:lnTo>
                    <a:pt x="610" y="3337"/>
                  </a:lnTo>
                  <a:lnTo>
                    <a:pt x="464" y="3289"/>
                  </a:lnTo>
                  <a:lnTo>
                    <a:pt x="342" y="3216"/>
                  </a:lnTo>
                  <a:lnTo>
                    <a:pt x="220" y="3118"/>
                  </a:lnTo>
                  <a:lnTo>
                    <a:pt x="123" y="3021"/>
                  </a:lnTo>
                  <a:lnTo>
                    <a:pt x="50" y="2875"/>
                  </a:lnTo>
                  <a:lnTo>
                    <a:pt x="1" y="2729"/>
                  </a:lnTo>
                  <a:lnTo>
                    <a:pt x="1" y="2582"/>
                  </a:lnTo>
                  <a:lnTo>
                    <a:pt x="1" y="2582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35"/>
          <p:cNvSpPr txBox="1">
            <a:spLocks noGrp="1"/>
          </p:cNvSpPr>
          <p:nvPr>
            <p:ph type="title"/>
          </p:nvPr>
        </p:nvSpPr>
        <p:spPr>
          <a:xfrm>
            <a:off x="844425" y="5598"/>
            <a:ext cx="3552600" cy="11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Conclusion</a:t>
            </a:r>
            <a:endParaRPr sz="3600" dirty="0"/>
          </a:p>
        </p:txBody>
      </p:sp>
      <p:sp>
        <p:nvSpPr>
          <p:cNvPr id="391" name="Google Shape;391;p35"/>
          <p:cNvSpPr txBox="1">
            <a:spLocks noGrp="1"/>
          </p:cNvSpPr>
          <p:nvPr>
            <p:ph type="body" idx="1"/>
          </p:nvPr>
        </p:nvSpPr>
        <p:spPr>
          <a:xfrm>
            <a:off x="1187685" y="1666240"/>
            <a:ext cx="7407675" cy="340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GB" sz="2200" dirty="0" smtClean="0">
                <a:latin typeface="Source Sans Pro" panose="020B0604020202020204" charset="0"/>
              </a:rPr>
              <a:t>The </a:t>
            </a:r>
            <a:r>
              <a:rPr lang="en-GB" sz="2200" dirty="0">
                <a:latin typeface="Source Sans Pro" panose="020B0604020202020204" charset="0"/>
              </a:rPr>
              <a:t>purpose of a literature review is to gain an understanding of the existing research and debates relevant to a particular topic or area of study, and to present that knowledge in the form of a written report. </a:t>
            </a:r>
            <a:endParaRPr lang="en-GB" sz="2200" dirty="0">
              <a:solidFill>
                <a:srgbClr val="002060"/>
              </a:solidFill>
              <a:latin typeface="Source Sans Pro" panose="020B0604020202020204" charset="0"/>
            </a:endParaRPr>
          </a:p>
          <a:p>
            <a:pPr marL="0" lvl="0" indent="0" algn="l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None/>
            </a:pPr>
            <a:endParaRPr sz="2200" dirty="0"/>
          </a:p>
        </p:txBody>
      </p:sp>
      <p:sp>
        <p:nvSpPr>
          <p:cNvPr id="392" name="Google Shape;392;p35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600" cy="11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4" name="Rectangle 3"/>
          <p:cNvSpPr/>
          <p:nvPr/>
        </p:nvSpPr>
        <p:spPr>
          <a:xfrm>
            <a:off x="844425" y="1505760"/>
            <a:ext cx="8086215" cy="234488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9" name="Google Shape;967;p49"/>
          <p:cNvGrpSpPr/>
          <p:nvPr/>
        </p:nvGrpSpPr>
        <p:grpSpPr>
          <a:xfrm flipH="1">
            <a:off x="4206240" y="4098664"/>
            <a:ext cx="1161826" cy="849854"/>
            <a:chOff x="1934025" y="1001650"/>
            <a:chExt cx="415300" cy="355600"/>
          </a:xfrm>
        </p:grpSpPr>
        <p:sp>
          <p:nvSpPr>
            <p:cNvPr id="10" name="Google Shape;968;p49"/>
            <p:cNvSpPr/>
            <p:nvPr/>
          </p:nvSpPr>
          <p:spPr>
            <a:xfrm>
              <a:off x="1934025" y="1303650"/>
              <a:ext cx="207650" cy="53600"/>
            </a:xfrm>
            <a:custGeom>
              <a:avLst/>
              <a:gdLst/>
              <a:ahLst/>
              <a:cxnLst/>
              <a:rect l="l" t="t" r="r" b="b"/>
              <a:pathLst>
                <a:path w="8306" h="2144" fill="none" extrusionOk="0">
                  <a:moveTo>
                    <a:pt x="1" y="0"/>
                  </a:moveTo>
                  <a:lnTo>
                    <a:pt x="1" y="487"/>
                  </a:lnTo>
                  <a:lnTo>
                    <a:pt x="1" y="487"/>
                  </a:lnTo>
                  <a:lnTo>
                    <a:pt x="25" y="633"/>
                  </a:lnTo>
                  <a:lnTo>
                    <a:pt x="74" y="755"/>
                  </a:lnTo>
                  <a:lnTo>
                    <a:pt x="147" y="853"/>
                  </a:lnTo>
                  <a:lnTo>
                    <a:pt x="245" y="950"/>
                  </a:lnTo>
                  <a:lnTo>
                    <a:pt x="245" y="950"/>
                  </a:lnTo>
                  <a:lnTo>
                    <a:pt x="391" y="1023"/>
                  </a:lnTo>
                  <a:lnTo>
                    <a:pt x="561" y="1047"/>
                  </a:lnTo>
                  <a:lnTo>
                    <a:pt x="561" y="1047"/>
                  </a:lnTo>
                  <a:lnTo>
                    <a:pt x="732" y="1023"/>
                  </a:lnTo>
                  <a:lnTo>
                    <a:pt x="732" y="1023"/>
                  </a:lnTo>
                  <a:lnTo>
                    <a:pt x="1292" y="853"/>
                  </a:lnTo>
                  <a:lnTo>
                    <a:pt x="1657" y="780"/>
                  </a:lnTo>
                  <a:lnTo>
                    <a:pt x="2071" y="682"/>
                  </a:lnTo>
                  <a:lnTo>
                    <a:pt x="2534" y="609"/>
                  </a:lnTo>
                  <a:lnTo>
                    <a:pt x="3021" y="560"/>
                  </a:lnTo>
                  <a:lnTo>
                    <a:pt x="3581" y="512"/>
                  </a:lnTo>
                  <a:lnTo>
                    <a:pt x="4166" y="487"/>
                  </a:lnTo>
                  <a:lnTo>
                    <a:pt x="4166" y="487"/>
                  </a:lnTo>
                  <a:lnTo>
                    <a:pt x="4604" y="512"/>
                  </a:lnTo>
                  <a:lnTo>
                    <a:pt x="5018" y="536"/>
                  </a:lnTo>
                  <a:lnTo>
                    <a:pt x="5408" y="609"/>
                  </a:lnTo>
                  <a:lnTo>
                    <a:pt x="5773" y="682"/>
                  </a:lnTo>
                  <a:lnTo>
                    <a:pt x="6114" y="780"/>
                  </a:lnTo>
                  <a:lnTo>
                    <a:pt x="6431" y="877"/>
                  </a:lnTo>
                  <a:lnTo>
                    <a:pt x="6699" y="999"/>
                  </a:lnTo>
                  <a:lnTo>
                    <a:pt x="6966" y="1120"/>
                  </a:lnTo>
                  <a:lnTo>
                    <a:pt x="7186" y="1242"/>
                  </a:lnTo>
                  <a:lnTo>
                    <a:pt x="7405" y="1388"/>
                  </a:lnTo>
                  <a:lnTo>
                    <a:pt x="7770" y="1656"/>
                  </a:lnTo>
                  <a:lnTo>
                    <a:pt x="8062" y="1924"/>
                  </a:lnTo>
                  <a:lnTo>
                    <a:pt x="8306" y="2143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" name="Google Shape;969;p49"/>
            <p:cNvSpPr/>
            <p:nvPr/>
          </p:nvSpPr>
          <p:spPr>
            <a:xfrm>
              <a:off x="2141650" y="1303650"/>
              <a:ext cx="207675" cy="53600"/>
            </a:xfrm>
            <a:custGeom>
              <a:avLst/>
              <a:gdLst/>
              <a:ahLst/>
              <a:cxnLst/>
              <a:rect l="l" t="t" r="r" b="b"/>
              <a:pathLst>
                <a:path w="8307" h="2144" fill="none" extrusionOk="0">
                  <a:moveTo>
                    <a:pt x="1" y="2143"/>
                  </a:moveTo>
                  <a:lnTo>
                    <a:pt x="1" y="2143"/>
                  </a:lnTo>
                  <a:lnTo>
                    <a:pt x="245" y="1924"/>
                  </a:lnTo>
                  <a:lnTo>
                    <a:pt x="537" y="1656"/>
                  </a:lnTo>
                  <a:lnTo>
                    <a:pt x="902" y="1388"/>
                  </a:lnTo>
                  <a:lnTo>
                    <a:pt x="1121" y="1242"/>
                  </a:lnTo>
                  <a:lnTo>
                    <a:pt x="1341" y="1120"/>
                  </a:lnTo>
                  <a:lnTo>
                    <a:pt x="1608" y="999"/>
                  </a:lnTo>
                  <a:lnTo>
                    <a:pt x="1876" y="877"/>
                  </a:lnTo>
                  <a:lnTo>
                    <a:pt x="2193" y="780"/>
                  </a:lnTo>
                  <a:lnTo>
                    <a:pt x="2534" y="682"/>
                  </a:lnTo>
                  <a:lnTo>
                    <a:pt x="2899" y="609"/>
                  </a:lnTo>
                  <a:lnTo>
                    <a:pt x="3289" y="536"/>
                  </a:lnTo>
                  <a:lnTo>
                    <a:pt x="3703" y="512"/>
                  </a:lnTo>
                  <a:lnTo>
                    <a:pt x="4141" y="487"/>
                  </a:lnTo>
                  <a:lnTo>
                    <a:pt x="4141" y="487"/>
                  </a:lnTo>
                  <a:lnTo>
                    <a:pt x="4726" y="512"/>
                  </a:lnTo>
                  <a:lnTo>
                    <a:pt x="5286" y="560"/>
                  </a:lnTo>
                  <a:lnTo>
                    <a:pt x="5773" y="609"/>
                  </a:lnTo>
                  <a:lnTo>
                    <a:pt x="6236" y="682"/>
                  </a:lnTo>
                  <a:lnTo>
                    <a:pt x="6650" y="780"/>
                  </a:lnTo>
                  <a:lnTo>
                    <a:pt x="7015" y="853"/>
                  </a:lnTo>
                  <a:lnTo>
                    <a:pt x="7575" y="1023"/>
                  </a:lnTo>
                  <a:lnTo>
                    <a:pt x="7575" y="1023"/>
                  </a:lnTo>
                  <a:lnTo>
                    <a:pt x="7746" y="1047"/>
                  </a:lnTo>
                  <a:lnTo>
                    <a:pt x="7746" y="1047"/>
                  </a:lnTo>
                  <a:lnTo>
                    <a:pt x="7916" y="1023"/>
                  </a:lnTo>
                  <a:lnTo>
                    <a:pt x="8062" y="950"/>
                  </a:lnTo>
                  <a:lnTo>
                    <a:pt x="8062" y="950"/>
                  </a:lnTo>
                  <a:lnTo>
                    <a:pt x="8160" y="853"/>
                  </a:lnTo>
                  <a:lnTo>
                    <a:pt x="8233" y="755"/>
                  </a:lnTo>
                  <a:lnTo>
                    <a:pt x="8282" y="633"/>
                  </a:lnTo>
                  <a:lnTo>
                    <a:pt x="8306" y="487"/>
                  </a:lnTo>
                  <a:lnTo>
                    <a:pt x="8306" y="0"/>
                  </a:lnTo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2" name="Google Shape;970;p49"/>
            <p:cNvSpPr/>
            <p:nvPr/>
          </p:nvSpPr>
          <p:spPr>
            <a:xfrm>
              <a:off x="1934025" y="1001650"/>
              <a:ext cx="207650" cy="331250"/>
            </a:xfrm>
            <a:custGeom>
              <a:avLst/>
              <a:gdLst/>
              <a:ahLst/>
              <a:cxnLst/>
              <a:rect l="l" t="t" r="r" b="b"/>
              <a:pathLst>
                <a:path w="8306" h="13250" fill="none" extrusionOk="0">
                  <a:moveTo>
                    <a:pt x="8306" y="2192"/>
                  </a:moveTo>
                  <a:lnTo>
                    <a:pt x="8306" y="13249"/>
                  </a:lnTo>
                  <a:lnTo>
                    <a:pt x="8306" y="13249"/>
                  </a:lnTo>
                  <a:lnTo>
                    <a:pt x="8062" y="13030"/>
                  </a:lnTo>
                  <a:lnTo>
                    <a:pt x="7770" y="12762"/>
                  </a:lnTo>
                  <a:lnTo>
                    <a:pt x="7405" y="12494"/>
                  </a:lnTo>
                  <a:lnTo>
                    <a:pt x="7186" y="12348"/>
                  </a:lnTo>
                  <a:lnTo>
                    <a:pt x="6966" y="12226"/>
                  </a:lnTo>
                  <a:lnTo>
                    <a:pt x="6699" y="12105"/>
                  </a:lnTo>
                  <a:lnTo>
                    <a:pt x="6431" y="11983"/>
                  </a:lnTo>
                  <a:lnTo>
                    <a:pt x="6114" y="11885"/>
                  </a:lnTo>
                  <a:lnTo>
                    <a:pt x="5773" y="11788"/>
                  </a:lnTo>
                  <a:lnTo>
                    <a:pt x="5408" y="11715"/>
                  </a:lnTo>
                  <a:lnTo>
                    <a:pt x="5018" y="11642"/>
                  </a:lnTo>
                  <a:lnTo>
                    <a:pt x="4604" y="11617"/>
                  </a:lnTo>
                  <a:lnTo>
                    <a:pt x="4166" y="11593"/>
                  </a:lnTo>
                  <a:lnTo>
                    <a:pt x="4166" y="11593"/>
                  </a:lnTo>
                  <a:lnTo>
                    <a:pt x="3581" y="11617"/>
                  </a:lnTo>
                  <a:lnTo>
                    <a:pt x="3021" y="11666"/>
                  </a:lnTo>
                  <a:lnTo>
                    <a:pt x="2534" y="11715"/>
                  </a:lnTo>
                  <a:lnTo>
                    <a:pt x="2071" y="11788"/>
                  </a:lnTo>
                  <a:lnTo>
                    <a:pt x="1657" y="11885"/>
                  </a:lnTo>
                  <a:lnTo>
                    <a:pt x="1292" y="11958"/>
                  </a:lnTo>
                  <a:lnTo>
                    <a:pt x="732" y="12129"/>
                  </a:lnTo>
                  <a:lnTo>
                    <a:pt x="732" y="12129"/>
                  </a:lnTo>
                  <a:lnTo>
                    <a:pt x="561" y="12153"/>
                  </a:lnTo>
                  <a:lnTo>
                    <a:pt x="561" y="12153"/>
                  </a:lnTo>
                  <a:lnTo>
                    <a:pt x="391" y="12129"/>
                  </a:lnTo>
                  <a:lnTo>
                    <a:pt x="245" y="12056"/>
                  </a:lnTo>
                  <a:lnTo>
                    <a:pt x="245" y="12056"/>
                  </a:lnTo>
                  <a:lnTo>
                    <a:pt x="147" y="11958"/>
                  </a:lnTo>
                  <a:lnTo>
                    <a:pt x="74" y="11861"/>
                  </a:lnTo>
                  <a:lnTo>
                    <a:pt x="25" y="11739"/>
                  </a:lnTo>
                  <a:lnTo>
                    <a:pt x="1" y="11593"/>
                  </a:lnTo>
                  <a:lnTo>
                    <a:pt x="1" y="1656"/>
                  </a:lnTo>
                  <a:lnTo>
                    <a:pt x="1" y="1656"/>
                  </a:lnTo>
                  <a:lnTo>
                    <a:pt x="25" y="1534"/>
                  </a:lnTo>
                  <a:lnTo>
                    <a:pt x="50" y="1437"/>
                  </a:lnTo>
                  <a:lnTo>
                    <a:pt x="123" y="1315"/>
                  </a:lnTo>
                  <a:lnTo>
                    <a:pt x="196" y="1242"/>
                  </a:lnTo>
                  <a:lnTo>
                    <a:pt x="196" y="1242"/>
                  </a:lnTo>
                  <a:lnTo>
                    <a:pt x="342" y="1120"/>
                  </a:lnTo>
                  <a:lnTo>
                    <a:pt x="512" y="974"/>
                  </a:lnTo>
                  <a:lnTo>
                    <a:pt x="926" y="755"/>
                  </a:lnTo>
                  <a:lnTo>
                    <a:pt x="1389" y="536"/>
                  </a:lnTo>
                  <a:lnTo>
                    <a:pt x="1901" y="341"/>
                  </a:lnTo>
                  <a:lnTo>
                    <a:pt x="2461" y="195"/>
                  </a:lnTo>
                  <a:lnTo>
                    <a:pt x="3021" y="73"/>
                  </a:lnTo>
                  <a:lnTo>
                    <a:pt x="3581" y="24"/>
                  </a:lnTo>
                  <a:lnTo>
                    <a:pt x="4166" y="0"/>
                  </a:lnTo>
                  <a:lnTo>
                    <a:pt x="4166" y="0"/>
                  </a:lnTo>
                  <a:lnTo>
                    <a:pt x="4531" y="0"/>
                  </a:lnTo>
                  <a:lnTo>
                    <a:pt x="4872" y="49"/>
                  </a:lnTo>
                  <a:lnTo>
                    <a:pt x="5213" y="98"/>
                  </a:lnTo>
                  <a:lnTo>
                    <a:pt x="5530" y="171"/>
                  </a:lnTo>
                  <a:lnTo>
                    <a:pt x="5822" y="268"/>
                  </a:lnTo>
                  <a:lnTo>
                    <a:pt x="6114" y="365"/>
                  </a:lnTo>
                  <a:lnTo>
                    <a:pt x="6358" y="487"/>
                  </a:lnTo>
                  <a:lnTo>
                    <a:pt x="6626" y="609"/>
                  </a:lnTo>
                  <a:lnTo>
                    <a:pt x="7064" y="901"/>
                  </a:lnTo>
                  <a:lnTo>
                    <a:pt x="7429" y="1169"/>
                  </a:lnTo>
                  <a:lnTo>
                    <a:pt x="7746" y="1437"/>
                  </a:lnTo>
                  <a:lnTo>
                    <a:pt x="8014" y="1681"/>
                  </a:lnTo>
                  <a:lnTo>
                    <a:pt x="8014" y="1681"/>
                  </a:lnTo>
                  <a:lnTo>
                    <a:pt x="8136" y="1802"/>
                  </a:lnTo>
                  <a:lnTo>
                    <a:pt x="8136" y="1802"/>
                  </a:lnTo>
                  <a:lnTo>
                    <a:pt x="8209" y="1875"/>
                  </a:lnTo>
                  <a:lnTo>
                    <a:pt x="8257" y="1973"/>
                  </a:lnTo>
                  <a:lnTo>
                    <a:pt x="8306" y="2095"/>
                  </a:lnTo>
                  <a:lnTo>
                    <a:pt x="8306" y="2192"/>
                  </a:lnTo>
                  <a:lnTo>
                    <a:pt x="8306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3" name="Google Shape;971;p49"/>
            <p:cNvSpPr/>
            <p:nvPr/>
          </p:nvSpPr>
          <p:spPr>
            <a:xfrm>
              <a:off x="2141650" y="1001650"/>
              <a:ext cx="207675" cy="331250"/>
            </a:xfrm>
            <a:custGeom>
              <a:avLst/>
              <a:gdLst/>
              <a:ahLst/>
              <a:cxnLst/>
              <a:rect l="l" t="t" r="r" b="b"/>
              <a:pathLst>
                <a:path w="8307" h="13250" fill="none" extrusionOk="0">
                  <a:moveTo>
                    <a:pt x="1" y="2192"/>
                  </a:moveTo>
                  <a:lnTo>
                    <a:pt x="1" y="13249"/>
                  </a:lnTo>
                  <a:lnTo>
                    <a:pt x="1" y="13249"/>
                  </a:lnTo>
                  <a:lnTo>
                    <a:pt x="245" y="13030"/>
                  </a:lnTo>
                  <a:lnTo>
                    <a:pt x="537" y="12762"/>
                  </a:lnTo>
                  <a:lnTo>
                    <a:pt x="902" y="12494"/>
                  </a:lnTo>
                  <a:lnTo>
                    <a:pt x="1121" y="12348"/>
                  </a:lnTo>
                  <a:lnTo>
                    <a:pt x="1341" y="12226"/>
                  </a:lnTo>
                  <a:lnTo>
                    <a:pt x="1608" y="12105"/>
                  </a:lnTo>
                  <a:lnTo>
                    <a:pt x="1876" y="11983"/>
                  </a:lnTo>
                  <a:lnTo>
                    <a:pt x="2193" y="11885"/>
                  </a:lnTo>
                  <a:lnTo>
                    <a:pt x="2534" y="11788"/>
                  </a:lnTo>
                  <a:lnTo>
                    <a:pt x="2899" y="11715"/>
                  </a:lnTo>
                  <a:lnTo>
                    <a:pt x="3289" y="11642"/>
                  </a:lnTo>
                  <a:lnTo>
                    <a:pt x="3703" y="11617"/>
                  </a:lnTo>
                  <a:lnTo>
                    <a:pt x="4141" y="11593"/>
                  </a:lnTo>
                  <a:lnTo>
                    <a:pt x="4141" y="11593"/>
                  </a:lnTo>
                  <a:lnTo>
                    <a:pt x="4726" y="11617"/>
                  </a:lnTo>
                  <a:lnTo>
                    <a:pt x="5286" y="11666"/>
                  </a:lnTo>
                  <a:lnTo>
                    <a:pt x="5773" y="11715"/>
                  </a:lnTo>
                  <a:lnTo>
                    <a:pt x="6236" y="11788"/>
                  </a:lnTo>
                  <a:lnTo>
                    <a:pt x="6650" y="11885"/>
                  </a:lnTo>
                  <a:lnTo>
                    <a:pt x="7015" y="11958"/>
                  </a:lnTo>
                  <a:lnTo>
                    <a:pt x="7575" y="12129"/>
                  </a:lnTo>
                  <a:lnTo>
                    <a:pt x="7575" y="12129"/>
                  </a:lnTo>
                  <a:lnTo>
                    <a:pt x="7746" y="12153"/>
                  </a:lnTo>
                  <a:lnTo>
                    <a:pt x="7746" y="12153"/>
                  </a:lnTo>
                  <a:lnTo>
                    <a:pt x="7916" y="12129"/>
                  </a:lnTo>
                  <a:lnTo>
                    <a:pt x="8062" y="12056"/>
                  </a:lnTo>
                  <a:lnTo>
                    <a:pt x="8062" y="12056"/>
                  </a:lnTo>
                  <a:lnTo>
                    <a:pt x="8160" y="11958"/>
                  </a:lnTo>
                  <a:lnTo>
                    <a:pt x="8233" y="11861"/>
                  </a:lnTo>
                  <a:lnTo>
                    <a:pt x="8282" y="11739"/>
                  </a:lnTo>
                  <a:lnTo>
                    <a:pt x="8306" y="11593"/>
                  </a:lnTo>
                  <a:lnTo>
                    <a:pt x="8306" y="1656"/>
                  </a:lnTo>
                  <a:lnTo>
                    <a:pt x="8306" y="1656"/>
                  </a:lnTo>
                  <a:lnTo>
                    <a:pt x="8282" y="1534"/>
                  </a:lnTo>
                  <a:lnTo>
                    <a:pt x="8257" y="1437"/>
                  </a:lnTo>
                  <a:lnTo>
                    <a:pt x="8184" y="1315"/>
                  </a:lnTo>
                  <a:lnTo>
                    <a:pt x="8111" y="1242"/>
                  </a:lnTo>
                  <a:lnTo>
                    <a:pt x="8111" y="1242"/>
                  </a:lnTo>
                  <a:lnTo>
                    <a:pt x="7965" y="1120"/>
                  </a:lnTo>
                  <a:lnTo>
                    <a:pt x="7795" y="974"/>
                  </a:lnTo>
                  <a:lnTo>
                    <a:pt x="7381" y="755"/>
                  </a:lnTo>
                  <a:lnTo>
                    <a:pt x="6918" y="536"/>
                  </a:lnTo>
                  <a:lnTo>
                    <a:pt x="6406" y="341"/>
                  </a:lnTo>
                  <a:lnTo>
                    <a:pt x="5846" y="195"/>
                  </a:lnTo>
                  <a:lnTo>
                    <a:pt x="5286" y="73"/>
                  </a:lnTo>
                  <a:lnTo>
                    <a:pt x="4726" y="24"/>
                  </a:lnTo>
                  <a:lnTo>
                    <a:pt x="4141" y="0"/>
                  </a:lnTo>
                  <a:lnTo>
                    <a:pt x="4141" y="0"/>
                  </a:lnTo>
                  <a:lnTo>
                    <a:pt x="3776" y="0"/>
                  </a:lnTo>
                  <a:lnTo>
                    <a:pt x="3435" y="49"/>
                  </a:lnTo>
                  <a:lnTo>
                    <a:pt x="3094" y="98"/>
                  </a:lnTo>
                  <a:lnTo>
                    <a:pt x="2777" y="171"/>
                  </a:lnTo>
                  <a:lnTo>
                    <a:pt x="2485" y="268"/>
                  </a:lnTo>
                  <a:lnTo>
                    <a:pt x="2193" y="365"/>
                  </a:lnTo>
                  <a:lnTo>
                    <a:pt x="1949" y="487"/>
                  </a:lnTo>
                  <a:lnTo>
                    <a:pt x="1681" y="609"/>
                  </a:lnTo>
                  <a:lnTo>
                    <a:pt x="1243" y="901"/>
                  </a:lnTo>
                  <a:lnTo>
                    <a:pt x="878" y="1169"/>
                  </a:lnTo>
                  <a:lnTo>
                    <a:pt x="561" y="1437"/>
                  </a:lnTo>
                  <a:lnTo>
                    <a:pt x="293" y="1681"/>
                  </a:lnTo>
                  <a:lnTo>
                    <a:pt x="293" y="1681"/>
                  </a:lnTo>
                  <a:lnTo>
                    <a:pt x="171" y="1802"/>
                  </a:lnTo>
                  <a:lnTo>
                    <a:pt x="171" y="1802"/>
                  </a:lnTo>
                  <a:lnTo>
                    <a:pt x="98" y="1875"/>
                  </a:lnTo>
                  <a:lnTo>
                    <a:pt x="50" y="1973"/>
                  </a:lnTo>
                  <a:lnTo>
                    <a:pt x="1" y="2095"/>
                  </a:lnTo>
                  <a:lnTo>
                    <a:pt x="1" y="2192"/>
                  </a:lnTo>
                  <a:lnTo>
                    <a:pt x="1" y="2192"/>
                  </a:lnTo>
                  <a:close/>
                </a:path>
              </a:pathLst>
            </a:custGeom>
            <a:noFill/>
            <a:ln w="12175" cap="rnd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7" name="Google Shape;397;p36"/>
          <p:cNvSpPr txBox="1">
            <a:spLocks noGrp="1"/>
          </p:cNvSpPr>
          <p:nvPr>
            <p:ph type="title"/>
          </p:nvPr>
        </p:nvSpPr>
        <p:spPr>
          <a:xfrm>
            <a:off x="844425" y="5598"/>
            <a:ext cx="3552600" cy="11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600" dirty="0" smtClean="0"/>
              <a:t>Conclusion</a:t>
            </a:r>
            <a:endParaRPr dirty="0"/>
          </a:p>
        </p:txBody>
      </p:sp>
      <p:sp>
        <p:nvSpPr>
          <p:cNvPr id="398" name="Google Shape;398;p36"/>
          <p:cNvSpPr txBox="1">
            <a:spLocks noGrp="1"/>
          </p:cNvSpPr>
          <p:nvPr>
            <p:ph type="body" idx="1"/>
          </p:nvPr>
        </p:nvSpPr>
        <p:spPr>
          <a:xfrm>
            <a:off x="844425" y="1538075"/>
            <a:ext cx="7628700" cy="2777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GB" sz="1400" i="1" dirty="0"/>
              <a:t>Library Services for Undergraduate Research: What is a literature review?</a:t>
            </a:r>
            <a:r>
              <a:rPr lang="en-GB" sz="1400" dirty="0"/>
              <a:t> Research Guides. (</a:t>
            </a:r>
            <a:r>
              <a:rPr lang="en-GB" sz="1400" dirty="0" err="1"/>
              <a:t>n.d.</a:t>
            </a:r>
            <a:r>
              <a:rPr lang="en-GB" sz="1400" dirty="0"/>
              <a:t>). Retrieved March 30, 2022, from https://libguides.wustl.edu/our?p=302677 </a:t>
            </a:r>
          </a:p>
          <a:p>
            <a:r>
              <a:rPr lang="en-GB" sz="1400" i="1" dirty="0"/>
              <a:t>Research guides: Literature reviews: What is it?</a:t>
            </a:r>
            <a:r>
              <a:rPr lang="en-GB" sz="1400" dirty="0"/>
              <a:t> What Is It? - Literature Reviews - Research Guides at Knox College. (</a:t>
            </a:r>
            <a:r>
              <a:rPr lang="en-GB" sz="1400" dirty="0" err="1"/>
              <a:t>n.d.</a:t>
            </a:r>
            <a:r>
              <a:rPr lang="en-GB" sz="1400" dirty="0"/>
              <a:t>). Retrieved March 30, 2022, from https://knox.libguides.com/literature-review#:~:text=A%20literature%20review%20is%20the,for%20a%20primary%20research%20project.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400" b="1" dirty="0">
              <a:solidFill>
                <a:srgbClr val="A9D039"/>
              </a:solidFill>
            </a:endParaRPr>
          </a:p>
        </p:txBody>
      </p:sp>
      <p:sp>
        <p:nvSpPr>
          <p:cNvPr id="400" name="Google Shape;400;p36"/>
          <p:cNvSpPr txBox="1">
            <a:spLocks noGrp="1"/>
          </p:cNvSpPr>
          <p:nvPr>
            <p:ph type="sldNum" idx="12"/>
          </p:nvPr>
        </p:nvSpPr>
        <p:spPr>
          <a:xfrm>
            <a:off x="-75" y="0"/>
            <a:ext cx="669600" cy="1140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Cerimon template">
  <a:themeElements>
    <a:clrScheme name="Custom 347">
      <a:dk1>
        <a:srgbClr val="415665"/>
      </a:dk1>
      <a:lt1>
        <a:srgbClr val="FFFFFF"/>
      </a:lt1>
      <a:dk2>
        <a:srgbClr val="0DB7C4"/>
      </a:dk2>
      <a:lt2>
        <a:srgbClr val="F6F6F6"/>
      </a:lt2>
      <a:accent1>
        <a:srgbClr val="0A95B0"/>
      </a:accent1>
      <a:accent2>
        <a:srgbClr val="A7E5E9"/>
      </a:accent2>
      <a:accent3>
        <a:srgbClr val="A9D039"/>
      </a:accent3>
      <a:accent4>
        <a:srgbClr val="FFBC00"/>
      </a:accent4>
      <a:accent5>
        <a:srgbClr val="F24745"/>
      </a:accent5>
      <a:accent6>
        <a:srgbClr val="B3B3B3"/>
      </a:accent6>
      <a:hlink>
        <a:srgbClr val="0DB7C4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1265</TotalTime>
  <Words>270</Words>
  <Application>Microsoft Office PowerPoint</Application>
  <PresentationFormat>On-screen Show (16:9)</PresentationFormat>
  <Paragraphs>44</Paragraphs>
  <Slides>7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2" baseType="lpstr">
      <vt:lpstr>Source Sans Pro</vt:lpstr>
      <vt:lpstr>Montserrat</vt:lpstr>
      <vt:lpstr>Dosis</vt:lpstr>
      <vt:lpstr>Arial</vt:lpstr>
      <vt:lpstr>Cerimon template</vt:lpstr>
      <vt:lpstr>Literature Review</vt:lpstr>
      <vt:lpstr>Objectives</vt:lpstr>
      <vt:lpstr>Table of Contents</vt:lpstr>
      <vt:lpstr>Introduction</vt:lpstr>
      <vt:lpstr>Functions of a Literature Review</vt:lpstr>
      <vt:lpstr>Conclusion</vt:lpstr>
      <vt:lpstr>Conclusion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arwa essa</dc:creator>
  <cp:lastModifiedBy>Maher Fattouh</cp:lastModifiedBy>
  <cp:revision>7</cp:revision>
  <dcterms:modified xsi:type="dcterms:W3CDTF">2022-04-10T08:29:29Z</dcterms:modified>
</cp:coreProperties>
</file>