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handoutMasterIdLst>
    <p:handoutMasterId r:id="rId19"/>
  </p:handoutMasterIdLst>
  <p:sldIdLst>
    <p:sldId id="256" r:id="rId5"/>
    <p:sldId id="2439" r:id="rId6"/>
    <p:sldId id="2440" r:id="rId7"/>
    <p:sldId id="260" r:id="rId8"/>
    <p:sldId id="2444" r:id="rId9"/>
    <p:sldId id="2434" r:id="rId10"/>
    <p:sldId id="2447" r:id="rId11"/>
    <p:sldId id="258" r:id="rId12"/>
    <p:sldId id="2446" r:id="rId13"/>
    <p:sldId id="2448" r:id="rId14"/>
    <p:sldId id="2438" r:id="rId15"/>
    <p:sldId id="2443" r:id="rId16"/>
    <p:sldId id="244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IM SALEH" initials="AS" lastIdx="1" clrIdx="0">
    <p:extLst>
      <p:ext uri="{19B8F6BF-5375-455C-9EA6-DF929625EA0E}">
        <p15:presenceInfo xmlns:p15="http://schemas.microsoft.com/office/powerpoint/2012/main" userId="1219ae75555596f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8B30"/>
    <a:srgbClr val="C0F400"/>
    <a:srgbClr val="05EE55"/>
    <a:srgbClr val="2F3342"/>
    <a:srgbClr val="05D74D"/>
    <a:srgbClr val="663300"/>
    <a:srgbClr val="04C0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84948" autoAdjust="0"/>
  </p:normalViewPr>
  <p:slideViewPr>
    <p:cSldViewPr snapToGrid="0">
      <p:cViewPr varScale="1">
        <p:scale>
          <a:sx n="73" d="100"/>
          <a:sy n="73" d="100"/>
        </p:scale>
        <p:origin x="576" y="66"/>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60" d="100"/>
          <a:sy n="60" d="100"/>
        </p:scale>
        <p:origin x="3187"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54265FD-4E3F-4008-BF0D-92438DDF38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411FABC-D2A4-4DDD-AE15-415703DDD3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1CB9CF0-A540-4793-A5F3-F4917CFDDCB6}" type="datetimeFigureOut">
              <a:rPr lang="en-US" smtClean="0"/>
              <a:t>12/1/2021</a:t>
            </a:fld>
            <a:endParaRPr lang="en-US" dirty="0"/>
          </a:p>
        </p:txBody>
      </p:sp>
      <p:sp>
        <p:nvSpPr>
          <p:cNvPr id="4" name="Footer Placeholder 3">
            <a:extLst>
              <a:ext uri="{FF2B5EF4-FFF2-40B4-BE49-F238E27FC236}">
                <a16:creationId xmlns:a16="http://schemas.microsoft.com/office/drawing/2014/main" id="{27EBBAB0-AE2E-4EA6-BE3D-A8C4DA40070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31D462F-4914-49FC-A851-7FFFE9D6E8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422B72-BD1C-4F41-B10E-CA0BEB17901E}" type="slidenum">
              <a:rPr lang="en-US" smtClean="0"/>
              <a:t>‹#›</a:t>
            </a:fld>
            <a:endParaRPr lang="en-US" dirty="0"/>
          </a:p>
        </p:txBody>
      </p:sp>
    </p:spTree>
    <p:extLst>
      <p:ext uri="{BB962C8B-B14F-4D97-AF65-F5344CB8AC3E}">
        <p14:creationId xmlns:p14="http://schemas.microsoft.com/office/powerpoint/2010/main" val="3531907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03753-A5BE-4D79-AEA9-C0A65A6F8851}" type="datetimeFigureOut">
              <a:rPr lang="en-US" smtClean="0"/>
              <a:t>12/1/2021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3BE989-76B8-4F13-9267-01FDA45C437A}" type="slidenum">
              <a:rPr lang="en-US" smtClean="0"/>
              <a:t>‹#›</a:t>
            </a:fld>
            <a:endParaRPr lang="en-US" dirty="0"/>
          </a:p>
        </p:txBody>
      </p:sp>
    </p:spTree>
    <p:extLst>
      <p:ext uri="{BB962C8B-B14F-4D97-AF65-F5344CB8AC3E}">
        <p14:creationId xmlns:p14="http://schemas.microsoft.com/office/powerpoint/2010/main" val="316973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3BE989-76B8-4F13-9267-01FDA45C437A}" type="slidenum">
              <a:rPr lang="en-US" smtClean="0"/>
              <a:t>3</a:t>
            </a:fld>
            <a:endParaRPr lang="en-US" dirty="0"/>
          </a:p>
        </p:txBody>
      </p:sp>
    </p:spTree>
    <p:extLst>
      <p:ext uri="{BB962C8B-B14F-4D97-AF65-F5344CB8AC3E}">
        <p14:creationId xmlns:p14="http://schemas.microsoft.com/office/powerpoint/2010/main" val="2353108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3BE989-76B8-4F13-9267-01FDA45C437A}" type="slidenum">
              <a:rPr lang="en-US" smtClean="0"/>
              <a:t>4</a:t>
            </a:fld>
            <a:endParaRPr lang="en-US" dirty="0"/>
          </a:p>
        </p:txBody>
      </p:sp>
    </p:spTree>
    <p:extLst>
      <p:ext uri="{BB962C8B-B14F-4D97-AF65-F5344CB8AC3E}">
        <p14:creationId xmlns:p14="http://schemas.microsoft.com/office/powerpoint/2010/main" val="1744464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3BE989-76B8-4F13-9267-01FDA45C437A}" type="slidenum">
              <a:rPr lang="en-US" smtClean="0"/>
              <a:t>5</a:t>
            </a:fld>
            <a:endParaRPr lang="en-US" dirty="0"/>
          </a:p>
        </p:txBody>
      </p:sp>
    </p:spTree>
    <p:extLst>
      <p:ext uri="{BB962C8B-B14F-4D97-AF65-F5344CB8AC3E}">
        <p14:creationId xmlns:p14="http://schemas.microsoft.com/office/powerpoint/2010/main" val="1960608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3BE989-76B8-4F13-9267-01FDA45C437A}" type="slidenum">
              <a:rPr lang="en-US" smtClean="0"/>
              <a:t>7</a:t>
            </a:fld>
            <a:endParaRPr lang="en-US" dirty="0"/>
          </a:p>
        </p:txBody>
      </p:sp>
    </p:spTree>
    <p:extLst>
      <p:ext uri="{BB962C8B-B14F-4D97-AF65-F5344CB8AC3E}">
        <p14:creationId xmlns:p14="http://schemas.microsoft.com/office/powerpoint/2010/main" val="3999082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3BE989-76B8-4F13-9267-01FDA45C437A}" type="slidenum">
              <a:rPr lang="en-US" smtClean="0"/>
              <a:t>9</a:t>
            </a:fld>
            <a:endParaRPr lang="en-US" dirty="0"/>
          </a:p>
        </p:txBody>
      </p:sp>
    </p:spTree>
    <p:extLst>
      <p:ext uri="{BB962C8B-B14F-4D97-AF65-F5344CB8AC3E}">
        <p14:creationId xmlns:p14="http://schemas.microsoft.com/office/powerpoint/2010/main" val="2099179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3BE989-76B8-4F13-9267-01FDA45C437A}" type="slidenum">
              <a:rPr lang="en-US" smtClean="0"/>
              <a:t>11</a:t>
            </a:fld>
            <a:endParaRPr lang="en-US" dirty="0"/>
          </a:p>
        </p:txBody>
      </p:sp>
    </p:spTree>
    <p:extLst>
      <p:ext uri="{BB962C8B-B14F-4D97-AF65-F5344CB8AC3E}">
        <p14:creationId xmlns:p14="http://schemas.microsoft.com/office/powerpoint/2010/main" val="3152035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Slide">
    <p:spTree>
      <p:nvGrpSpPr>
        <p:cNvPr id="1" name=""/>
        <p:cNvGrpSpPr/>
        <p:nvPr/>
      </p:nvGrpSpPr>
      <p:grpSpPr>
        <a:xfrm>
          <a:off x="0" y="0"/>
          <a:ext cx="0" cy="0"/>
          <a:chOff x="0" y="0"/>
          <a:chExt cx="0" cy="0"/>
        </a:xfrm>
      </p:grpSpPr>
      <p:sp>
        <p:nvSpPr>
          <p:cNvPr id="12" name="Picture Placeholder 13">
            <a:extLst>
              <a:ext uri="{FF2B5EF4-FFF2-40B4-BE49-F238E27FC236}">
                <a16:creationId xmlns:a16="http://schemas.microsoft.com/office/drawing/2014/main" id="{9FB41AE7-07AD-43D7-9418-6D32BE5E3192}"/>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a:t>Click icon to add picture</a:t>
            </a:r>
            <a:endParaRPr lang="en-US" dirty="0"/>
          </a:p>
        </p:txBody>
      </p:sp>
      <p:grpSp>
        <p:nvGrpSpPr>
          <p:cNvPr id="14" name="Group 13">
            <a:extLst>
              <a:ext uri="{FF2B5EF4-FFF2-40B4-BE49-F238E27FC236}">
                <a16:creationId xmlns:a16="http://schemas.microsoft.com/office/drawing/2014/main" id="{846D6A0C-E2C3-43CB-83D0-B5F6221079CA}"/>
              </a:ext>
            </a:extLst>
          </p:cNvPr>
          <p:cNvGrpSpPr/>
          <p:nvPr userDrawn="1"/>
        </p:nvGrpSpPr>
        <p:grpSpPr>
          <a:xfrm flipH="1">
            <a:off x="2076202" y="1374276"/>
            <a:ext cx="7324426" cy="3883523"/>
            <a:chOff x="252031" y="-22763"/>
            <a:chExt cx="7324426" cy="7269964"/>
          </a:xfrm>
        </p:grpSpPr>
        <p:sp>
          <p:nvSpPr>
            <p:cNvPr id="16" name="Rectangle 15">
              <a:extLst>
                <a:ext uri="{FF2B5EF4-FFF2-40B4-BE49-F238E27FC236}">
                  <a16:creationId xmlns:a16="http://schemas.microsoft.com/office/drawing/2014/main"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sp>
          <p:nvSpPr>
            <p:cNvPr id="15" name="Rectangle 14">
              <a:extLst>
                <a:ext uri="{FF2B5EF4-FFF2-40B4-BE49-F238E27FC236}">
                  <a16:creationId xmlns:a16="http://schemas.microsoft.com/office/drawing/2014/main" id="{F997D03F-0BE2-458F-92A2-4FE73B0FBF51}"/>
                </a:ext>
              </a:extLst>
            </p:cNvPr>
            <p:cNvSpPr/>
            <p:nvPr userDrawn="1"/>
          </p:nvSpPr>
          <p:spPr>
            <a:xfrm>
              <a:off x="500743" y="-22763"/>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3F17719-10FE-433E-9CCC-4509DE17F22A}"/>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400" b="1">
                <a:solidFill>
                  <a:schemeClr val="bg1"/>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7686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46D6A0C-E2C3-43CB-83D0-B5F6221079CA}"/>
              </a:ext>
            </a:extLst>
          </p:cNvPr>
          <p:cNvGrpSpPr/>
          <p:nvPr userDrawn="1"/>
        </p:nvGrpSpPr>
        <p:grpSpPr>
          <a:xfrm flipH="1">
            <a:off x="2076202" y="1374276"/>
            <a:ext cx="7324426" cy="3883523"/>
            <a:chOff x="252031" y="-22763"/>
            <a:chExt cx="7324426" cy="7269964"/>
          </a:xfrm>
        </p:grpSpPr>
        <p:sp>
          <p:nvSpPr>
            <p:cNvPr id="16" name="Rectangle 15">
              <a:extLst>
                <a:ext uri="{FF2B5EF4-FFF2-40B4-BE49-F238E27FC236}">
                  <a16:creationId xmlns:a16="http://schemas.microsoft.com/office/drawing/2014/main" id="{EDC96296-0FBF-47A5-9D6A-5D9BB647A4D7}"/>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F997D03F-0BE2-458F-92A2-4FE73B0FBF51}"/>
                </a:ext>
              </a:extLst>
            </p:cNvPr>
            <p:cNvSpPr/>
            <p:nvPr userDrawn="1"/>
          </p:nvSpPr>
          <p:spPr>
            <a:xfrm>
              <a:off x="500743" y="-22763"/>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3F17719-10FE-433E-9CCC-4509DE17F22A}"/>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DE73F1A-AAF0-4EB4-8DF0-C152BD93C69B}"/>
              </a:ext>
            </a:extLst>
          </p:cNvPr>
          <p:cNvSpPr>
            <a:spLocks noGrp="1"/>
          </p:cNvSpPr>
          <p:nvPr>
            <p:ph type="ctrTitle" hasCustomPrompt="1"/>
          </p:nvPr>
        </p:nvSpPr>
        <p:spPr>
          <a:xfrm>
            <a:off x="2791372" y="2238426"/>
            <a:ext cx="6609256" cy="1508126"/>
          </a:xfrm>
        </p:spPr>
        <p:txBody>
          <a:bodyPr anchor="b">
            <a:normAutofit/>
          </a:bodyPr>
          <a:lstStyle>
            <a:lvl1pPr algn="ctr">
              <a:defRPr sz="4400" b="1">
                <a:solidFill>
                  <a:schemeClr val="bg1"/>
                </a:solidFill>
                <a:latin typeface="+mj-lt"/>
              </a:defRPr>
            </a:lvl1pPr>
          </a:lstStyle>
          <a:p>
            <a:r>
              <a:rPr lang="en-US" dirty="0"/>
              <a:t>Click to edit </a:t>
            </a:r>
            <a:br>
              <a:rPr lang="en-US" dirty="0"/>
            </a:br>
            <a:r>
              <a:rPr lang="en-US" dirty="0"/>
              <a:t>Master title style</a:t>
            </a:r>
          </a:p>
        </p:txBody>
      </p:sp>
      <p:sp>
        <p:nvSpPr>
          <p:cNvPr id="3" name="Subtitle 2">
            <a:extLst>
              <a:ext uri="{FF2B5EF4-FFF2-40B4-BE49-F238E27FC236}">
                <a16:creationId xmlns:a16="http://schemas.microsoft.com/office/drawing/2014/main" id="{A3075AE6-92D3-4205-B268-E1AD6C5901DE}"/>
              </a:ext>
            </a:extLst>
          </p:cNvPr>
          <p:cNvSpPr>
            <a:spLocks noGrp="1"/>
          </p:cNvSpPr>
          <p:nvPr>
            <p:ph type="subTitle" idx="1"/>
          </p:nvPr>
        </p:nvSpPr>
        <p:spPr>
          <a:xfrm>
            <a:off x="2791372" y="3838627"/>
            <a:ext cx="6609256" cy="450503"/>
          </a:xfrm>
        </p:spPr>
        <p:txBody>
          <a:bodyPr/>
          <a:lstStyle>
            <a:lvl1pPr marL="0" indent="0" algn="ctr">
              <a:buNone/>
              <a:defRPr sz="2400" spc="3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4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Graphic 16">
              <a:extLst>
                <a:ext uri="{FF2B5EF4-FFF2-40B4-BE49-F238E27FC236}">
                  <a16:creationId xmlns:a16="http://schemas.microsoft.com/office/drawing/2014/main" id="{B2D9F108-8C30-4BEC-8122-BE2632644482}"/>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FAB546B5-7C56-40DD-B1DF-AE850DE5FDB3}"/>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Title 1">
            <a:extLst>
              <a:ext uri="{FF2B5EF4-FFF2-40B4-BE49-F238E27FC236}">
                <a16:creationId xmlns:a16="http://schemas.microsoft.com/office/drawing/2014/main"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chemeClr val="bg1"/>
                </a:solidFill>
                <a:latin typeface="+mj-lt"/>
              </a:defRPr>
            </a:lvl1pPr>
          </a:lstStyle>
          <a:p>
            <a:r>
              <a:rPr lang="en-US"/>
              <a:t>Click to edit Master title style</a:t>
            </a:r>
            <a:endParaRPr lang="en-US" dirty="0"/>
          </a:p>
        </p:txBody>
      </p:sp>
      <p:sp>
        <p:nvSpPr>
          <p:cNvPr id="2" name="Footer Placeholder 1">
            <a:extLst>
              <a:ext uri="{FF2B5EF4-FFF2-40B4-BE49-F238E27FC236}">
                <a16:creationId xmlns:a16="http://schemas.microsoft.com/office/drawing/2014/main" id="{C5F17219-39C2-44C1-BFC9-BA0D7ACD78D1}"/>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id="{5087118E-1B0A-407B-BDCE-B343BC9F92E9}"/>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1" name="Text Placeholder 2">
            <a:extLst>
              <a:ext uri="{FF2B5EF4-FFF2-40B4-BE49-F238E27FC236}">
                <a16:creationId xmlns:a16="http://schemas.microsoft.com/office/drawing/2014/main" id="{CEC8E835-7291-427D-948E-B544E36AD129}"/>
              </a:ext>
            </a:extLst>
          </p:cNvPr>
          <p:cNvSpPr>
            <a:spLocks noGrp="1"/>
          </p:cNvSpPr>
          <p:nvPr>
            <p:ph type="body" idx="1" hasCustomPrompt="1"/>
          </p:nvPr>
        </p:nvSpPr>
        <p:spPr>
          <a:xfrm>
            <a:off x="4506094" y="4127455"/>
            <a:ext cx="4351911" cy="296437"/>
          </a:xfrm>
        </p:spPr>
        <p:txBody>
          <a:bodyPr vert="horz" lIns="91440" tIns="45720" rIns="91440" bIns="45720" rtlCol="0">
            <a:noAutofit/>
          </a:bodyPr>
          <a:lstStyle>
            <a:lvl1pPr marL="0" indent="0">
              <a:buNone/>
              <a:defRPr lang="en-US" sz="2000" cap="all" spc="600" baseline="0">
                <a:latin typeface="+mj-lt"/>
              </a:defRPr>
            </a:lvl1pPr>
          </a:lstStyle>
          <a:p>
            <a:pPr marL="228600" lvl="0" indent="-228600" algn="ctr"/>
            <a:r>
              <a:rPr lang="en-US" dirty="0"/>
              <a:t>EDIT MASTER TEXT STYLES</a:t>
            </a:r>
          </a:p>
        </p:txBody>
      </p:sp>
    </p:spTree>
    <p:extLst>
      <p:ext uri="{BB962C8B-B14F-4D97-AF65-F5344CB8AC3E}">
        <p14:creationId xmlns:p14="http://schemas.microsoft.com/office/powerpoint/2010/main" val="808000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a:t>Click to edit Master title style</a:t>
            </a:r>
          </a:p>
        </p:txBody>
      </p:sp>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a:extLst>
              <a:ext uri="{FF2B5EF4-FFF2-40B4-BE49-F238E27FC236}">
                <a16:creationId xmlns:a16="http://schemas.microsoft.com/office/drawing/2014/main" id="{750DA028-023B-4883-9A48-70FD7A2E5226}"/>
              </a:ext>
            </a:extLst>
          </p:cNvPr>
          <p:cNvSpPr>
            <a:spLocks noGrp="1"/>
          </p:cNvSpPr>
          <p:nvPr>
            <p:ph type="ftr" sz="quarter" idx="16"/>
          </p:nvPr>
        </p:nvSpPr>
        <p:spPr/>
        <p:txBody>
          <a:bodyPr/>
          <a:lstStyle/>
          <a:p>
            <a:r>
              <a:rPr lang="en-US" dirty="0"/>
              <a:t>Add a Footer</a:t>
            </a:r>
          </a:p>
        </p:txBody>
      </p:sp>
      <p:sp>
        <p:nvSpPr>
          <p:cNvPr id="13" name="Rectangle 12">
            <a:extLst>
              <a:ext uri="{FF2B5EF4-FFF2-40B4-BE49-F238E27FC236}">
                <a16:creationId xmlns:a16="http://schemas.microsoft.com/office/drawing/2014/main" id="{7EA625CC-388D-4655-BFA6-2CC4FD9E889D}"/>
              </a:ext>
            </a:extLst>
          </p:cNvPr>
          <p:cNvSpPr/>
          <p:nvPr userDrawn="1"/>
        </p:nvSpPr>
        <p:spPr>
          <a:xfrm>
            <a:off x="4659081" y="447789"/>
            <a:ext cx="2873833" cy="59579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6" name="Content Placeholder 2">
            <a:extLst>
              <a:ext uri="{FF2B5EF4-FFF2-40B4-BE49-F238E27FC236}">
                <a16:creationId xmlns:a16="http://schemas.microsoft.com/office/drawing/2014/main" id="{E20B4D13-5F10-4886-AF0F-09B6ABB5C3BF}"/>
              </a:ext>
            </a:extLst>
          </p:cNvPr>
          <p:cNvSpPr>
            <a:spLocks noGrp="1"/>
          </p:cNvSpPr>
          <p:nvPr>
            <p:ph sz="half" idx="1"/>
          </p:nvPr>
        </p:nvSpPr>
        <p:spPr>
          <a:xfrm>
            <a:off x="571500" y="1431586"/>
            <a:ext cx="3467099"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a:t>Click to edit Master text styles</a:t>
            </a:r>
          </a:p>
          <a:p>
            <a:pPr lvl="1">
              <a:lnSpc>
                <a:spcPct val="150000"/>
              </a:lnSpc>
            </a:pPr>
            <a:r>
              <a:rPr lang="en-US"/>
              <a:t>Second level</a:t>
            </a:r>
          </a:p>
          <a:p>
            <a:pPr lvl="2">
              <a:lnSpc>
                <a:spcPct val="150000"/>
              </a:lnSpc>
            </a:pPr>
            <a:r>
              <a:rPr lang="en-US"/>
              <a:t>Third level</a:t>
            </a:r>
          </a:p>
          <a:p>
            <a:pPr lvl="3">
              <a:lnSpc>
                <a:spcPct val="150000"/>
              </a:lnSpc>
            </a:pPr>
            <a:r>
              <a:rPr lang="en-US"/>
              <a:t>Fourth level</a:t>
            </a:r>
          </a:p>
          <a:p>
            <a:pPr lvl="4">
              <a:lnSpc>
                <a:spcPct val="150000"/>
              </a:lnSpc>
            </a:pPr>
            <a:r>
              <a:rPr lang="en-US"/>
              <a:t>Fifth level</a:t>
            </a:r>
            <a:endParaRPr lang="en-US" dirty="0"/>
          </a:p>
        </p:txBody>
      </p:sp>
      <p:sp>
        <p:nvSpPr>
          <p:cNvPr id="19" name="Content Placeholder 3">
            <a:extLst>
              <a:ext uri="{FF2B5EF4-FFF2-40B4-BE49-F238E27FC236}">
                <a16:creationId xmlns:a16="http://schemas.microsoft.com/office/drawing/2014/main" id="{EE7BCAD4-8DB6-482F-8DC0-F6D653F92219}"/>
              </a:ext>
            </a:extLst>
          </p:cNvPr>
          <p:cNvSpPr>
            <a:spLocks noGrp="1"/>
          </p:cNvSpPr>
          <p:nvPr>
            <p:ph sz="half" idx="2"/>
          </p:nvPr>
        </p:nvSpPr>
        <p:spPr>
          <a:xfrm>
            <a:off x="8153394" y="1431586"/>
            <a:ext cx="3467106" cy="4361203"/>
          </a:xfrm>
        </p:spPr>
        <p:txBody>
          <a:bodyPr vert="horz" lIns="91440" tIns="45720" rIns="91440" bIns="45720" rtlCol="0">
            <a:normAutofit/>
          </a:bodyPr>
          <a:lstStyle>
            <a:lvl1pPr>
              <a:defRPr lang="en-US" sz="1600" dirty="0"/>
            </a:lvl1pPr>
            <a:lvl2pPr>
              <a:defRPr lang="en-US" sz="1400" dirty="0"/>
            </a:lvl2pPr>
            <a:lvl3pPr>
              <a:defRPr lang="en-US" sz="1200" dirty="0"/>
            </a:lvl3pPr>
            <a:lvl4pPr>
              <a:defRPr lang="en-US" sz="1100" dirty="0"/>
            </a:lvl4pPr>
            <a:lvl5pPr>
              <a:defRPr lang="en-US" sz="1100" dirty="0"/>
            </a:lvl5pPr>
          </a:lstStyle>
          <a:p>
            <a:pPr lvl="0">
              <a:lnSpc>
                <a:spcPct val="150000"/>
              </a:lnSpc>
            </a:pPr>
            <a:r>
              <a:rPr lang="en-US"/>
              <a:t>Click to edit Master text styles</a:t>
            </a:r>
          </a:p>
          <a:p>
            <a:pPr lvl="1">
              <a:lnSpc>
                <a:spcPct val="150000"/>
              </a:lnSpc>
            </a:pPr>
            <a:r>
              <a:rPr lang="en-US"/>
              <a:t>Second level</a:t>
            </a:r>
          </a:p>
          <a:p>
            <a:pPr lvl="2">
              <a:lnSpc>
                <a:spcPct val="150000"/>
              </a:lnSpc>
            </a:pPr>
            <a:r>
              <a:rPr lang="en-US"/>
              <a:t>Third level</a:t>
            </a:r>
          </a:p>
          <a:p>
            <a:pPr lvl="3">
              <a:lnSpc>
                <a:spcPct val="150000"/>
              </a:lnSpc>
            </a:pPr>
            <a:r>
              <a:rPr lang="en-US"/>
              <a:t>Fourth level</a:t>
            </a:r>
          </a:p>
          <a:p>
            <a:pPr lvl="4">
              <a:lnSpc>
                <a:spcPct val="150000"/>
              </a:lnSpc>
            </a:pPr>
            <a:r>
              <a:rPr lang="en-US"/>
              <a:t>Fifth level</a:t>
            </a:r>
            <a:endParaRPr lang="en-US" dirty="0"/>
          </a:p>
        </p:txBody>
      </p:sp>
    </p:spTree>
    <p:extLst>
      <p:ext uri="{BB962C8B-B14F-4D97-AF65-F5344CB8AC3E}">
        <p14:creationId xmlns:p14="http://schemas.microsoft.com/office/powerpoint/2010/main" val="3815244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F38A5A1-070F-43C9-B2D5-C557B0D72B9C}"/>
              </a:ext>
            </a:extLst>
          </p:cNvPr>
          <p:cNvSpPr>
            <a:spLocks noGrp="1"/>
          </p:cNvSpPr>
          <p:nvPr>
            <p:ph type="body" idx="1"/>
          </p:nvPr>
        </p:nvSpPr>
        <p:spPr>
          <a:xfrm>
            <a:off x="573882" y="1061132"/>
            <a:ext cx="3464717" cy="823912"/>
          </a:xfrm>
          <a:ln>
            <a:noFill/>
          </a:ln>
        </p:spPr>
        <p:txBody>
          <a:bodyPr anchor="ctr"/>
          <a:lstStyle>
            <a:lvl1pPr marL="0" indent="0" algn="ctr">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CCBEC1-2F48-4E90-ADF0-BEE2B9E477B0}"/>
              </a:ext>
            </a:extLst>
          </p:cNvPr>
          <p:cNvSpPr>
            <a:spLocks noGrp="1"/>
          </p:cNvSpPr>
          <p:nvPr>
            <p:ph sz="half" idx="2"/>
          </p:nvPr>
        </p:nvSpPr>
        <p:spPr>
          <a:xfrm>
            <a:off x="573882" y="2108201"/>
            <a:ext cx="3464717" cy="3684588"/>
          </a:xfrm>
        </p:spPr>
        <p:txBody>
          <a:bodyPr>
            <a:normAutofit/>
          </a:bodyPr>
          <a:lstStyle>
            <a:lvl1pPr>
              <a:lnSpc>
                <a:spcPct val="150000"/>
              </a:lnSpc>
              <a:defRPr sz="1600">
                <a:solidFill>
                  <a:schemeClr val="bg1"/>
                </a:solidFill>
              </a:defRPr>
            </a:lvl1pPr>
            <a:lvl2pPr>
              <a:lnSpc>
                <a:spcPct val="150000"/>
              </a:lnSpc>
              <a:defRPr sz="1400">
                <a:solidFill>
                  <a:schemeClr val="bg1"/>
                </a:solidFill>
              </a:defRPr>
            </a:lvl2pPr>
            <a:lvl3pPr>
              <a:lnSpc>
                <a:spcPct val="150000"/>
              </a:lnSpc>
              <a:defRPr sz="1200">
                <a:solidFill>
                  <a:schemeClr val="bg1"/>
                </a:solidFill>
              </a:defRPr>
            </a:lvl3pPr>
            <a:lvl4pPr>
              <a:lnSpc>
                <a:spcPct val="150000"/>
              </a:lnSpc>
              <a:defRPr sz="1100">
                <a:solidFill>
                  <a:schemeClr val="bg1"/>
                </a:solidFill>
              </a:defRPr>
            </a:lvl4pPr>
            <a:lvl5pPr>
              <a:lnSpc>
                <a:spcPct val="150000"/>
              </a:lnSpc>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a:t>Click to edit Master title style</a:t>
            </a:r>
          </a:p>
        </p:txBody>
      </p:sp>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a:extLst>
              <a:ext uri="{FF2B5EF4-FFF2-40B4-BE49-F238E27FC236}">
                <a16:creationId xmlns:a16="http://schemas.microsoft.com/office/drawing/2014/main" id="{750DA028-023B-4883-9A48-70FD7A2E5226}"/>
              </a:ext>
            </a:extLst>
          </p:cNvPr>
          <p:cNvSpPr>
            <a:spLocks noGrp="1"/>
          </p:cNvSpPr>
          <p:nvPr>
            <p:ph type="ftr" sz="quarter" idx="16"/>
          </p:nvPr>
        </p:nvSpPr>
        <p:spPr/>
        <p:txBody>
          <a:bodyPr/>
          <a:lstStyle/>
          <a:p>
            <a:r>
              <a:rPr lang="en-US" dirty="0"/>
              <a:t>Add a Footer</a:t>
            </a:r>
          </a:p>
        </p:txBody>
      </p:sp>
      <p:sp>
        <p:nvSpPr>
          <p:cNvPr id="13" name="Rectangle 12">
            <a:extLst>
              <a:ext uri="{FF2B5EF4-FFF2-40B4-BE49-F238E27FC236}">
                <a16:creationId xmlns:a16="http://schemas.microsoft.com/office/drawing/2014/main" id="{7EA625CC-388D-4655-BFA6-2CC4FD9E889D}"/>
              </a:ext>
            </a:extLst>
          </p:cNvPr>
          <p:cNvSpPr/>
          <p:nvPr userDrawn="1"/>
        </p:nvSpPr>
        <p:spPr>
          <a:xfrm>
            <a:off x="4659081" y="447789"/>
            <a:ext cx="2873833" cy="59579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
        <p:nvSpPr>
          <p:cNvPr id="14" name="Text Placeholder 4">
            <a:extLst>
              <a:ext uri="{FF2B5EF4-FFF2-40B4-BE49-F238E27FC236}">
                <a16:creationId xmlns:a16="http://schemas.microsoft.com/office/drawing/2014/main" id="{17A78D63-E00C-4155-A5B2-B3431A09ACB4}"/>
              </a:ext>
            </a:extLst>
          </p:cNvPr>
          <p:cNvSpPr>
            <a:spLocks noGrp="1"/>
          </p:cNvSpPr>
          <p:nvPr>
            <p:ph type="body" sz="quarter" idx="3"/>
          </p:nvPr>
        </p:nvSpPr>
        <p:spPr>
          <a:xfrm>
            <a:off x="8153395" y="1061132"/>
            <a:ext cx="3464721" cy="823912"/>
          </a:xfrm>
          <a:ln>
            <a:noFill/>
          </a:ln>
        </p:spPr>
        <p:txBody>
          <a:bodyPr vert="horz" lIns="91440" tIns="45720" rIns="91440" bIns="45720" rtlCol="0" anchor="ctr">
            <a:normAutofit/>
          </a:bodyPr>
          <a:lstStyle>
            <a:lvl1pPr marL="0" indent="0">
              <a:buNone/>
              <a:defRPr lang="en-US" sz="2400" b="1" dirty="0">
                <a:latin typeface="+mj-lt"/>
              </a:defRPr>
            </a:lvl1pPr>
          </a:lstStyle>
          <a:p>
            <a:pPr marL="228600" lvl="0" indent="-228600" algn="ctr"/>
            <a:r>
              <a:rPr lang="en-US"/>
              <a:t>Click to edit Master text styles</a:t>
            </a:r>
          </a:p>
        </p:txBody>
      </p:sp>
      <p:sp>
        <p:nvSpPr>
          <p:cNvPr id="15" name="Content Placeholder 5">
            <a:extLst>
              <a:ext uri="{FF2B5EF4-FFF2-40B4-BE49-F238E27FC236}">
                <a16:creationId xmlns:a16="http://schemas.microsoft.com/office/drawing/2014/main" id="{60C17447-B870-4054-B568-8B6B321EC5B7}"/>
              </a:ext>
            </a:extLst>
          </p:cNvPr>
          <p:cNvSpPr>
            <a:spLocks noGrp="1"/>
          </p:cNvSpPr>
          <p:nvPr>
            <p:ph sz="quarter" idx="4"/>
          </p:nvPr>
        </p:nvSpPr>
        <p:spPr>
          <a:xfrm>
            <a:off x="8153394" y="2108201"/>
            <a:ext cx="3464722" cy="3684588"/>
          </a:xfrm>
        </p:spPr>
        <p:txBody>
          <a:bodyPr vert="horz" lIns="91440" tIns="45720" rIns="91440" bIns="45720" rtlCol="0">
            <a:normAutofit/>
          </a:bodyPr>
          <a:lstStyle>
            <a:lvl1pPr marL="228600" indent="-228600">
              <a:defRPr lang="en-US" sz="1600" kern="1200" dirty="0">
                <a:solidFill>
                  <a:schemeClr val="bg1"/>
                </a:solidFill>
                <a:latin typeface="+mn-lt"/>
                <a:ea typeface="+mn-ea"/>
                <a:cs typeface="+mn-cs"/>
              </a:defRPr>
            </a:lvl1pPr>
            <a:lvl2pPr>
              <a:defRPr lang="en-US" sz="1400" dirty="0"/>
            </a:lvl2pPr>
            <a:lvl3pPr>
              <a:defRPr lang="en-US" sz="1200" dirty="0"/>
            </a:lvl3pPr>
            <a:lvl4pPr>
              <a:defRPr lang="en-US" sz="1100" dirty="0"/>
            </a:lvl4pPr>
            <a:lvl5pPr>
              <a:defRPr lang="en-US" sz="1100" dirty="0"/>
            </a:lvl5pPr>
          </a:lstStyle>
          <a:p>
            <a:pPr marL="228600" lvl="0" indent="-228600" algn="l" defTabSz="914400" rtl="0" eaLnBrk="1" latinLnBrk="0" hangingPunct="1">
              <a:lnSpc>
                <a:spcPct val="150000"/>
              </a:lnSpc>
              <a:spcBef>
                <a:spcPts val="1000"/>
              </a:spcBef>
              <a:buFont typeface="Arial" panose="020B0604020202020204" pitchFamily="34" charset="0"/>
              <a:buChar char="•"/>
            </a:pPr>
            <a:r>
              <a:rPr lang="en-US"/>
              <a:t>Click to edit Master text styles</a:t>
            </a:r>
          </a:p>
          <a:p>
            <a:pPr marL="228600" lvl="1" indent="-228600" algn="l" defTabSz="914400" rtl="0" eaLnBrk="1" latinLnBrk="0" hangingPunct="1">
              <a:lnSpc>
                <a:spcPct val="150000"/>
              </a:lnSpc>
              <a:spcBef>
                <a:spcPts val="1000"/>
              </a:spcBef>
              <a:buFont typeface="Arial" panose="020B0604020202020204" pitchFamily="34" charset="0"/>
              <a:buChar char="•"/>
            </a:pPr>
            <a:r>
              <a:rPr lang="en-US"/>
              <a:t>Second level</a:t>
            </a:r>
          </a:p>
          <a:p>
            <a:pPr marL="228600" lvl="2" indent="-228600" algn="l" defTabSz="914400" rtl="0" eaLnBrk="1" latinLnBrk="0" hangingPunct="1">
              <a:lnSpc>
                <a:spcPct val="150000"/>
              </a:lnSpc>
              <a:spcBef>
                <a:spcPts val="1000"/>
              </a:spcBef>
              <a:buFont typeface="Arial" panose="020B0604020202020204" pitchFamily="34" charset="0"/>
              <a:buChar char="•"/>
            </a:pPr>
            <a:r>
              <a:rPr lang="en-US"/>
              <a:t>Third level</a:t>
            </a:r>
          </a:p>
          <a:p>
            <a:pPr marL="228600" lvl="3" indent="-228600" algn="l" defTabSz="914400" rtl="0" eaLnBrk="1" latinLnBrk="0" hangingPunct="1">
              <a:lnSpc>
                <a:spcPct val="150000"/>
              </a:lnSpc>
              <a:spcBef>
                <a:spcPts val="1000"/>
              </a:spcBef>
              <a:buFont typeface="Arial" panose="020B0604020202020204" pitchFamily="34" charset="0"/>
              <a:buChar char="•"/>
            </a:pPr>
            <a:r>
              <a:rPr lang="en-US"/>
              <a:t>Fourth level</a:t>
            </a:r>
          </a:p>
          <a:p>
            <a:pPr marL="228600" lvl="4" indent="-228600" algn="l" defTabSz="914400" rtl="0" eaLnBrk="1" latinLnBrk="0" hangingPunct="1">
              <a:lnSpc>
                <a:spcPct val="150000"/>
              </a:lnSpc>
              <a:spcBef>
                <a:spcPts val="1000"/>
              </a:spcBef>
              <a:buFont typeface="Arial" panose="020B0604020202020204" pitchFamily="34" charset="0"/>
              <a:buChar char="•"/>
            </a:pPr>
            <a:r>
              <a:rPr lang="en-US"/>
              <a:t>Fifth level</a:t>
            </a:r>
            <a:endParaRPr lang="en-US" dirty="0"/>
          </a:p>
        </p:txBody>
      </p:sp>
    </p:spTree>
    <p:extLst>
      <p:ext uri="{BB962C8B-B14F-4D97-AF65-F5344CB8AC3E}">
        <p14:creationId xmlns:p14="http://schemas.microsoft.com/office/powerpoint/2010/main" val="16963359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9B7F3105-8D8F-4FF3-9A7F-0F067BB810A1}"/>
              </a:ext>
            </a:extLst>
          </p:cNvPr>
          <p:cNvSpPr>
            <a:spLocks noGrp="1"/>
          </p:cNvSpPr>
          <p:nvPr>
            <p:ph type="ftr" sz="quarter" idx="14"/>
          </p:nvPr>
        </p:nvSpPr>
        <p:spPr/>
        <p:txBody>
          <a:bodyPr/>
          <a:lstStyle/>
          <a:p>
            <a:r>
              <a:rPr lang="en-US" dirty="0"/>
              <a:t>Add a Footer</a:t>
            </a:r>
          </a:p>
        </p:txBody>
      </p:sp>
      <p:sp>
        <p:nvSpPr>
          <p:cNvPr id="9" name="Slide Number Placeholder 8">
            <a:extLst>
              <a:ext uri="{FF2B5EF4-FFF2-40B4-BE49-F238E27FC236}">
                <a16:creationId xmlns:a16="http://schemas.microsoft.com/office/drawing/2014/main" id="{BD117255-8347-4647-9EA2-7ED06A73C1A2}"/>
              </a:ext>
            </a:extLst>
          </p:cNvPr>
          <p:cNvSpPr>
            <a:spLocks noGrp="1"/>
          </p:cNvSpPr>
          <p:nvPr>
            <p:ph type="sldNum" sz="quarter" idx="15"/>
          </p:nvPr>
        </p:nvSpPr>
        <p:spPr/>
        <p:txBody>
          <a:bodyPr/>
          <a:lstStyle/>
          <a:p>
            <a:fld id="{8C2E478F-E849-4A8C-AF1F-CBCC78A7CBFA}" type="slidenum">
              <a:rPr lang="en-US" smtClean="0"/>
              <a:pPr/>
              <a:t>‹#›</a:t>
            </a:fld>
            <a:endParaRPr lang="en-US" dirty="0"/>
          </a:p>
        </p:txBody>
      </p:sp>
      <p:sp>
        <p:nvSpPr>
          <p:cNvPr id="11" name="Content Placeholder 2">
            <a:extLst>
              <a:ext uri="{FF2B5EF4-FFF2-40B4-BE49-F238E27FC236}">
                <a16:creationId xmlns:a16="http://schemas.microsoft.com/office/drawing/2014/main" id="{9F3E8482-B43D-4B69-8645-6B735F91B920}"/>
              </a:ext>
            </a:extLst>
          </p:cNvPr>
          <p:cNvSpPr>
            <a:spLocks noGrp="1"/>
          </p:cNvSpPr>
          <p:nvPr>
            <p:ph idx="1"/>
          </p:nvPr>
        </p:nvSpPr>
        <p:spPr>
          <a:xfrm>
            <a:off x="6294478" y="587829"/>
            <a:ext cx="5326022" cy="5273221"/>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5DDDD410-5ABA-46A5-B282-F37437EFB673}"/>
              </a:ext>
            </a:extLst>
          </p:cNvPr>
          <p:cNvSpPr/>
          <p:nvPr userDrawn="1"/>
        </p:nvSpPr>
        <p:spPr>
          <a:xfrm>
            <a:off x="1159727" y="1224451"/>
            <a:ext cx="4226024"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9BC9CBF-CF7B-4E39-9FD1-961882EC596A}"/>
              </a:ext>
            </a:extLst>
          </p:cNvPr>
          <p:cNvSpPr/>
          <p:nvPr userDrawn="1"/>
        </p:nvSpPr>
        <p:spPr>
          <a:xfrm>
            <a:off x="657060" y="698704"/>
            <a:ext cx="4473025"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97A3D921-B9D5-42DC-9037-298968D94C95}"/>
              </a:ext>
            </a:extLst>
          </p:cNvPr>
          <p:cNvGrpSpPr/>
          <p:nvPr userDrawn="1"/>
        </p:nvGrpSpPr>
        <p:grpSpPr>
          <a:xfrm>
            <a:off x="657060" y="435124"/>
            <a:ext cx="5134751" cy="6215741"/>
            <a:chOff x="252031" y="391887"/>
            <a:chExt cx="7433283" cy="6215741"/>
          </a:xfrm>
        </p:grpSpPr>
        <p:sp>
          <p:nvSpPr>
            <p:cNvPr id="17" name="Rectangle 16">
              <a:extLst>
                <a:ext uri="{FF2B5EF4-FFF2-40B4-BE49-F238E27FC236}">
                  <a16:creationId xmlns:a16="http://schemas.microsoft.com/office/drawing/2014/main" id="{9BDB1890-91F2-49FC-B0F4-3F3FF11B6A1A}"/>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6A62F937-16D4-4A6C-B247-D0A62BC6560D}"/>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B9335681-5A6F-48BE-8160-2000D0F242FB}"/>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Text Placeholder 3">
            <a:extLst>
              <a:ext uri="{FF2B5EF4-FFF2-40B4-BE49-F238E27FC236}">
                <a16:creationId xmlns:a16="http://schemas.microsoft.com/office/drawing/2014/main" id="{F41E2B8D-1C12-403F-BE59-ECC565466CB0}"/>
              </a:ext>
            </a:extLst>
          </p:cNvPr>
          <p:cNvSpPr>
            <a:spLocks noGrp="1"/>
          </p:cNvSpPr>
          <p:nvPr>
            <p:ph type="body" sz="half" idx="2"/>
          </p:nvPr>
        </p:nvSpPr>
        <p:spPr>
          <a:xfrm>
            <a:off x="609601" y="2546851"/>
            <a:ext cx="4101084" cy="3396749"/>
          </a:xfrm>
        </p:spPr>
        <p:txBody>
          <a:bodyPr/>
          <a:lstStyle>
            <a:lvl1pPr marL="0" indent="0">
              <a:lnSpc>
                <a:spcPct val="150000"/>
              </a:lnSpc>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Title 1">
            <a:extLst>
              <a:ext uri="{FF2B5EF4-FFF2-40B4-BE49-F238E27FC236}">
                <a16:creationId xmlns:a16="http://schemas.microsoft.com/office/drawing/2014/main" id="{9AF0F519-65FC-434F-8F2F-F778A20A82ED}"/>
              </a:ext>
            </a:extLst>
          </p:cNvPr>
          <p:cNvSpPr>
            <a:spLocks noGrp="1"/>
          </p:cNvSpPr>
          <p:nvPr>
            <p:ph type="title"/>
          </p:nvPr>
        </p:nvSpPr>
        <p:spPr>
          <a:xfrm>
            <a:off x="609601" y="1480457"/>
            <a:ext cx="4101084" cy="979308"/>
          </a:xfrm>
        </p:spPr>
        <p:txBody>
          <a:bodyPr anchor="b"/>
          <a:lstStyle>
            <a:lvl1pPr>
              <a:defRPr sz="3200" b="1">
                <a:solidFill>
                  <a:schemeClr val="bg1"/>
                </a:solidFill>
                <a:latin typeface="+mn-lt"/>
              </a:defRPr>
            </a:lvl1pPr>
          </a:lstStyle>
          <a:p>
            <a:r>
              <a:rPr lang="en-US"/>
              <a:t>Click to edit Master title style</a:t>
            </a:r>
            <a:endParaRPr lang="en-US" dirty="0"/>
          </a:p>
        </p:txBody>
      </p:sp>
    </p:spTree>
    <p:extLst>
      <p:ext uri="{BB962C8B-B14F-4D97-AF65-F5344CB8AC3E}">
        <p14:creationId xmlns:p14="http://schemas.microsoft.com/office/powerpoint/2010/main" val="4272915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356FC21-A32D-44DC-BED7-08CEBB3B9090}"/>
              </a:ext>
            </a:extLst>
          </p:cNvPr>
          <p:cNvSpPr>
            <a:spLocks noGrp="1"/>
          </p:cNvSpPr>
          <p:nvPr>
            <p:ph type="ftr" sz="quarter" idx="10"/>
          </p:nvPr>
        </p:nvSpPr>
        <p:spPr/>
        <p:txBody>
          <a:bodyPr/>
          <a:lstStyle/>
          <a:p>
            <a:r>
              <a:rPr lang="en-US" noProof="0"/>
              <a:t>Add a Footer</a:t>
            </a:r>
          </a:p>
        </p:txBody>
      </p:sp>
      <p:sp>
        <p:nvSpPr>
          <p:cNvPr id="2" name="Slide Number Placeholder 1">
            <a:extLst>
              <a:ext uri="{FF2B5EF4-FFF2-40B4-BE49-F238E27FC236}">
                <a16:creationId xmlns:a16="http://schemas.microsoft.com/office/drawing/2014/main" id="{34A85DE8-81C6-4A53-8754-137A795CA5EA}"/>
              </a:ext>
            </a:extLst>
          </p:cNvPr>
          <p:cNvSpPr>
            <a:spLocks noGrp="1"/>
          </p:cNvSpPr>
          <p:nvPr>
            <p:ph type="sldNum" sz="quarter" idx="11"/>
          </p:nvPr>
        </p:nvSpPr>
        <p:spPr/>
        <p:txBody>
          <a:bodyPr/>
          <a:lstStyle/>
          <a:p>
            <a:fld id="{8C2E478F-E849-4A8C-AF1F-CBCC78A7CBFA}" type="slidenum">
              <a:rPr lang="en-US" noProof="0" smtClean="0"/>
              <a:pPr/>
              <a:t>‹#›</a:t>
            </a:fld>
            <a:endParaRPr lang="en-US" noProof="0"/>
          </a:p>
        </p:txBody>
      </p:sp>
      <p:sp>
        <p:nvSpPr>
          <p:cNvPr id="3" name="Title 2">
            <a:extLst>
              <a:ext uri="{FF2B5EF4-FFF2-40B4-BE49-F238E27FC236}">
                <a16:creationId xmlns:a16="http://schemas.microsoft.com/office/drawing/2014/main" id="{0A66073F-5CD2-4EAC-890A-F6BB43D2BD67}"/>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1498171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356FC21-A32D-44DC-BED7-08CEBB3B9090}"/>
              </a:ext>
            </a:extLst>
          </p:cNvPr>
          <p:cNvSpPr>
            <a:spLocks noGrp="1"/>
          </p:cNvSpPr>
          <p:nvPr>
            <p:ph type="ftr" sz="quarter" idx="10"/>
          </p:nvPr>
        </p:nvSpPr>
        <p:spPr/>
        <p:txBody>
          <a:bodyPr/>
          <a:lstStyle/>
          <a:p>
            <a:r>
              <a:rPr lang="en-US" noProof="0"/>
              <a:t>Add a Footer</a:t>
            </a:r>
          </a:p>
        </p:txBody>
      </p:sp>
      <p:sp>
        <p:nvSpPr>
          <p:cNvPr id="2" name="Slide Number Placeholder 1">
            <a:extLst>
              <a:ext uri="{FF2B5EF4-FFF2-40B4-BE49-F238E27FC236}">
                <a16:creationId xmlns:a16="http://schemas.microsoft.com/office/drawing/2014/main" id="{34A85DE8-81C6-4A53-8754-137A795CA5EA}"/>
              </a:ext>
            </a:extLst>
          </p:cNvPr>
          <p:cNvSpPr>
            <a:spLocks noGrp="1"/>
          </p:cNvSpPr>
          <p:nvPr>
            <p:ph type="sldNum" sz="quarter" idx="11"/>
          </p:nvPr>
        </p:nvSpPr>
        <p:spPr/>
        <p:txBody>
          <a:bodyPr/>
          <a:lstStyle/>
          <a:p>
            <a:fld id="{8C2E478F-E849-4A8C-AF1F-CBCC78A7CBFA}" type="slidenum">
              <a:rPr lang="en-US" noProof="0" smtClean="0"/>
              <a:pPr/>
              <a:t>‹#›</a:t>
            </a:fld>
            <a:endParaRPr lang="en-US" noProof="0"/>
          </a:p>
        </p:txBody>
      </p:sp>
      <p:sp>
        <p:nvSpPr>
          <p:cNvPr id="3" name="Title 2">
            <a:extLst>
              <a:ext uri="{FF2B5EF4-FFF2-40B4-BE49-F238E27FC236}">
                <a16:creationId xmlns:a16="http://schemas.microsoft.com/office/drawing/2014/main" id="{0A66073F-5CD2-4EAC-890A-F6BB43D2BD67}"/>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805804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78571B4-4133-4DE5-AD8F-A341842CBE58}"/>
              </a:ext>
            </a:extLst>
          </p:cNvPr>
          <p:cNvSpPr>
            <a:spLocks noGrp="1"/>
          </p:cNvSpPr>
          <p:nvPr>
            <p:ph type="ftr" sz="quarter" idx="10"/>
          </p:nvPr>
        </p:nvSpPr>
        <p:spPr/>
        <p:txBody>
          <a:bodyPr/>
          <a:lstStyle/>
          <a:p>
            <a:r>
              <a:rPr lang="en-US" dirty="0"/>
              <a:t>Add a Footer</a:t>
            </a:r>
          </a:p>
        </p:txBody>
      </p:sp>
      <p:sp>
        <p:nvSpPr>
          <p:cNvPr id="7" name="Slide Number Placeholder 6">
            <a:extLst>
              <a:ext uri="{FF2B5EF4-FFF2-40B4-BE49-F238E27FC236}">
                <a16:creationId xmlns:a16="http://schemas.microsoft.com/office/drawing/2014/main" id="{CB65AC00-5FCA-4A4E-A036-2FCBDEAF17D9}"/>
              </a:ext>
            </a:extLst>
          </p:cNvPr>
          <p:cNvSpPr>
            <a:spLocks noGrp="1"/>
          </p:cNvSpPr>
          <p:nvPr>
            <p:ph type="sldNum" sz="quarter" idx="11"/>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5880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id="{FE1CFFBA-D756-4740-B375-252727F02D1E}"/>
              </a:ext>
            </a:extLst>
          </p:cNvPr>
          <p:cNvSpPr>
            <a:spLocks noGrp="1"/>
          </p:cNvSpPr>
          <p:nvPr>
            <p:ph type="pic" sz="quarter" idx="15"/>
          </p:nvPr>
        </p:nvSpPr>
        <p:spPr>
          <a:xfrm>
            <a:off x="2264229" y="0"/>
            <a:ext cx="4919153" cy="6858000"/>
          </a:xfrm>
          <a:solidFill>
            <a:schemeClr val="bg1">
              <a:lumMod val="50000"/>
            </a:schemeClr>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B42DCA22-1DF2-42CB-8741-F0CE575EAFE9}"/>
              </a:ext>
            </a:extLst>
          </p:cNvPr>
          <p:cNvSpPr>
            <a:spLocks noGrp="1"/>
          </p:cNvSpPr>
          <p:nvPr>
            <p:ph type="title"/>
          </p:nvPr>
        </p:nvSpPr>
        <p:spPr>
          <a:xfrm>
            <a:off x="437804" y="1676400"/>
            <a:ext cx="5196241" cy="3352800"/>
          </a:xfrm>
        </p:spPr>
        <p:txBody>
          <a:bodyPr>
            <a:normAutofit/>
          </a:bodyPr>
          <a:lstStyle>
            <a:lvl1pPr>
              <a:defRPr sz="4400" b="1" spc="300">
                <a:solidFill>
                  <a:schemeClr val="bg1"/>
                </a:solidFill>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CDD89F3-6B87-4C54-83B9-A6481CB4FC3A}"/>
              </a:ext>
            </a:extLst>
          </p:cNvPr>
          <p:cNvSpPr>
            <a:spLocks noGrp="1"/>
          </p:cNvSpPr>
          <p:nvPr>
            <p:ph idx="1"/>
          </p:nvPr>
        </p:nvSpPr>
        <p:spPr>
          <a:xfrm>
            <a:off x="7639394" y="365125"/>
            <a:ext cx="4114801" cy="58118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Graphic 10">
            <a:extLst>
              <a:ext uri="{FF2B5EF4-FFF2-40B4-BE49-F238E27FC236}">
                <a16:creationId xmlns:a16="http://schemas.microsoft.com/office/drawing/2014/main" id="{479D679C-E90D-4916-BCE6-71C32B831ECF}"/>
              </a:ext>
            </a:extLst>
          </p:cNvPr>
          <p:cNvPicPr>
            <a:picLocks noChangeAspect="1"/>
          </p:cNvPicPr>
          <p:nvPr userDrawn="1"/>
        </p:nvPicPr>
        <p:blipFill>
          <a:blip r:embed="rId2">
            <a:extLst>
              <a:ext uri="{96DAC541-7B7A-43D3-8B79-37D633B846F1}">
                <asvg:svgBlip xmlns:asvg="http://schemas.microsoft.com/office/drawing/2016/SVG/main" xmlns="" r:embed="rId3"/>
              </a:ext>
            </a:extLst>
          </a:blip>
          <a:stretch>
            <a:fillRect/>
          </a:stretch>
        </p:blipFill>
        <p:spPr>
          <a:xfrm>
            <a:off x="1139938" y="1088572"/>
            <a:ext cx="4572000" cy="4572000"/>
          </a:xfrm>
          <a:prstGeom prst="rect">
            <a:avLst/>
          </a:prstGeom>
        </p:spPr>
      </p:pic>
      <p:sp>
        <p:nvSpPr>
          <p:cNvPr id="6" name="Footer Placeholder 5">
            <a:extLst>
              <a:ext uri="{FF2B5EF4-FFF2-40B4-BE49-F238E27FC236}">
                <a16:creationId xmlns:a16="http://schemas.microsoft.com/office/drawing/2014/main" id="{39C200B3-102B-4BB6-AEB0-D99EE027F096}"/>
              </a:ext>
            </a:extLst>
          </p:cNvPr>
          <p:cNvSpPr>
            <a:spLocks noGrp="1"/>
          </p:cNvSpPr>
          <p:nvPr>
            <p:ph type="ftr" sz="quarter" idx="16"/>
          </p:nvPr>
        </p:nvSpPr>
        <p:spPr/>
        <p:txBody>
          <a:bodyPr/>
          <a:lstStyle/>
          <a:p>
            <a:r>
              <a:rPr lang="en-US" dirty="0"/>
              <a:t>Add a Footer</a:t>
            </a:r>
          </a:p>
        </p:txBody>
      </p:sp>
      <p:sp>
        <p:nvSpPr>
          <p:cNvPr id="7" name="Slide Number Placeholder 6">
            <a:extLst>
              <a:ext uri="{FF2B5EF4-FFF2-40B4-BE49-F238E27FC236}">
                <a16:creationId xmlns:a16="http://schemas.microsoft.com/office/drawing/2014/main" id="{8B450C90-6D4A-4D50-B15D-91C587AABC61}"/>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1417623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10" name="Picture Placeholder 13">
            <a:extLst>
              <a:ext uri="{FF2B5EF4-FFF2-40B4-BE49-F238E27FC236}">
                <a16:creationId xmlns:a16="http://schemas.microsoft.com/office/drawing/2014/main" id="{FE1CFFBA-D756-4740-B375-252727F02D1E}"/>
              </a:ext>
            </a:extLst>
          </p:cNvPr>
          <p:cNvSpPr>
            <a:spLocks noGrp="1"/>
          </p:cNvSpPr>
          <p:nvPr>
            <p:ph type="pic" sz="quarter" idx="15"/>
          </p:nvPr>
        </p:nvSpPr>
        <p:spPr>
          <a:xfrm>
            <a:off x="2264229" y="0"/>
            <a:ext cx="9927771" cy="6858000"/>
          </a:xfrm>
          <a:solidFill>
            <a:schemeClr val="bg1">
              <a:lumMod val="50000"/>
            </a:schemeClr>
          </a:solidFill>
        </p:spPr>
        <p:txBody>
          <a:bodyPr/>
          <a:lstStyle/>
          <a:p>
            <a:r>
              <a:rPr lang="en-US"/>
              <a:t>Click icon to add picture</a:t>
            </a:r>
            <a:endParaRPr lang="en-US" dirty="0"/>
          </a:p>
        </p:txBody>
      </p:sp>
      <p:grpSp>
        <p:nvGrpSpPr>
          <p:cNvPr id="12" name="Group 11">
            <a:extLst>
              <a:ext uri="{FF2B5EF4-FFF2-40B4-BE49-F238E27FC236}">
                <a16:creationId xmlns:a16="http://schemas.microsoft.com/office/drawing/2014/main" id="{99325050-38BE-4AB2-B450-8DC9C0EDD386}"/>
              </a:ext>
            </a:extLst>
          </p:cNvPr>
          <p:cNvGrpSpPr/>
          <p:nvPr userDrawn="1"/>
        </p:nvGrpSpPr>
        <p:grpSpPr>
          <a:xfrm>
            <a:off x="883522" y="408327"/>
            <a:ext cx="5276606" cy="5768636"/>
            <a:chOff x="883522" y="408327"/>
            <a:chExt cx="5276606" cy="5768636"/>
          </a:xfrm>
        </p:grpSpPr>
        <p:sp>
          <p:nvSpPr>
            <p:cNvPr id="13" name="Rectangle 12">
              <a:extLst>
                <a:ext uri="{FF2B5EF4-FFF2-40B4-BE49-F238E27FC236}">
                  <a16:creationId xmlns:a16="http://schemas.microsoft.com/office/drawing/2014/main" id="{3D68A4CE-A5FD-4656-82E1-43D586CC441E}"/>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p:txBody>
        </p:sp>
        <p:pic>
          <p:nvPicPr>
            <p:cNvPr id="15" name="Graphic 14">
              <a:extLst>
                <a:ext uri="{FF2B5EF4-FFF2-40B4-BE49-F238E27FC236}">
                  <a16:creationId xmlns:a16="http://schemas.microsoft.com/office/drawing/2014/main" id="{E66B1E37-8CEC-44ED-A239-C755B72AC616}"/>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39938" y="1088572"/>
              <a:ext cx="4572000" cy="4572000"/>
            </a:xfrm>
            <a:prstGeom prst="rect">
              <a:avLst/>
            </a:prstGeom>
          </p:spPr>
        </p:pic>
        <p:sp>
          <p:nvSpPr>
            <p:cNvPr id="14" name="Rectangle 13">
              <a:extLst>
                <a:ext uri="{FF2B5EF4-FFF2-40B4-BE49-F238E27FC236}">
                  <a16:creationId xmlns:a16="http://schemas.microsoft.com/office/drawing/2014/main" id="{B7E28405-97F5-4E03-86F1-FAE2FEA6CFF8}"/>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a:p>
              <a:pPr algn="ctr"/>
              <a:endParaRPr lang="en-US" dirty="0">
                <a:solidFill>
                  <a:srgbClr val="FF0000"/>
                </a:solidFill>
              </a:endParaRPr>
            </a:p>
          </p:txBody>
        </p:sp>
      </p:grpSp>
      <p:sp>
        <p:nvSpPr>
          <p:cNvPr id="16" name="Title 1">
            <a:extLst>
              <a:ext uri="{FF2B5EF4-FFF2-40B4-BE49-F238E27FC236}">
                <a16:creationId xmlns:a16="http://schemas.microsoft.com/office/drawing/2014/main" id="{719FCC9B-E3B8-49CF-BD22-D553FFAAE5D5}"/>
              </a:ext>
            </a:extLst>
          </p:cNvPr>
          <p:cNvSpPr>
            <a:spLocks noGrp="1"/>
          </p:cNvSpPr>
          <p:nvPr>
            <p:ph type="title"/>
          </p:nvPr>
        </p:nvSpPr>
        <p:spPr>
          <a:xfrm>
            <a:off x="838200" y="1501775"/>
            <a:ext cx="4351911" cy="2384466"/>
          </a:xfrm>
        </p:spPr>
        <p:txBody>
          <a:bodyPr>
            <a:normAutofit/>
          </a:bodyPr>
          <a:lstStyle>
            <a:lvl1pPr algn="ctr">
              <a:defRPr sz="4400" b="1" spc="300">
                <a:solidFill>
                  <a:schemeClr val="bg1"/>
                </a:solidFill>
                <a:latin typeface="+mj-lt"/>
              </a:defRPr>
            </a:lvl1pPr>
          </a:lstStyle>
          <a:p>
            <a:r>
              <a:rPr lang="en-US"/>
              <a:t>Click to edit Master title style</a:t>
            </a:r>
            <a:endParaRPr lang="en-US" dirty="0"/>
          </a:p>
        </p:txBody>
      </p:sp>
      <p:sp>
        <p:nvSpPr>
          <p:cNvPr id="17" name="Text Placeholder 2">
            <a:extLst>
              <a:ext uri="{FF2B5EF4-FFF2-40B4-BE49-F238E27FC236}">
                <a16:creationId xmlns:a16="http://schemas.microsoft.com/office/drawing/2014/main" id="{4F21EA87-CE67-4A1E-B2E0-513F775C76A7}"/>
              </a:ext>
            </a:extLst>
          </p:cNvPr>
          <p:cNvSpPr>
            <a:spLocks noGrp="1"/>
          </p:cNvSpPr>
          <p:nvPr>
            <p:ph type="body" idx="13" hasCustomPrompt="1"/>
          </p:nvPr>
        </p:nvSpPr>
        <p:spPr>
          <a:xfrm>
            <a:off x="838199" y="3886241"/>
            <a:ext cx="4351910" cy="296437"/>
          </a:xfrm>
        </p:spPr>
        <p:txBody>
          <a:bodyPr lIns="0" rIns="0">
            <a:noAutofit/>
          </a:bodyPr>
          <a:lstStyle>
            <a:lvl1pPr marL="0" indent="0" algn="ctr">
              <a:buNone/>
              <a:defRPr sz="2000" spc="6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2" name="Footer Placeholder 1">
            <a:extLst>
              <a:ext uri="{FF2B5EF4-FFF2-40B4-BE49-F238E27FC236}">
                <a16:creationId xmlns:a16="http://schemas.microsoft.com/office/drawing/2014/main" id="{6AADF661-E593-4423-A8A8-F22C94390782}"/>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id="{F8BD6A50-BDFC-4B4C-9D3B-53B545F53188}"/>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8481437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7" name="Picture Placeholder 13">
            <a:extLst>
              <a:ext uri="{FF2B5EF4-FFF2-40B4-BE49-F238E27FC236}">
                <a16:creationId xmlns:a16="http://schemas.microsoft.com/office/drawing/2014/main" id="{B599FEC8-12D0-4EB5-8573-C891D56C84E0}"/>
              </a:ext>
            </a:extLst>
          </p:cNvPr>
          <p:cNvSpPr>
            <a:spLocks noGrp="1"/>
          </p:cNvSpPr>
          <p:nvPr>
            <p:ph type="pic" sz="quarter" idx="15"/>
          </p:nvPr>
        </p:nvSpPr>
        <p:spPr>
          <a:xfrm>
            <a:off x="-71015" y="0"/>
            <a:ext cx="12263015" cy="6858000"/>
          </a:xfrm>
          <a:solidFill>
            <a:schemeClr val="bg1">
              <a:lumMod val="50000"/>
            </a:schemeClr>
          </a:solidFill>
        </p:spPr>
        <p:txBody>
          <a:bodyPr/>
          <a:lstStyle/>
          <a:p>
            <a:r>
              <a:rPr lang="en-US"/>
              <a:t>Click icon to add picture</a:t>
            </a:r>
            <a:endParaRPr lang="en-US" dirty="0"/>
          </a:p>
        </p:txBody>
      </p:sp>
      <p:grpSp>
        <p:nvGrpSpPr>
          <p:cNvPr id="14" name="Group 13">
            <a:extLst>
              <a:ext uri="{FF2B5EF4-FFF2-40B4-BE49-F238E27FC236}">
                <a16:creationId xmlns:a16="http://schemas.microsoft.com/office/drawing/2014/main" id="{7BF3BF7F-F094-497C-9310-2FE8B059E82B}"/>
              </a:ext>
            </a:extLst>
          </p:cNvPr>
          <p:cNvGrpSpPr/>
          <p:nvPr userDrawn="1"/>
        </p:nvGrpSpPr>
        <p:grpSpPr>
          <a:xfrm flipH="1" flipV="1">
            <a:off x="3581400" y="451189"/>
            <a:ext cx="5276606" cy="5768636"/>
            <a:chOff x="883522" y="408327"/>
            <a:chExt cx="5276606" cy="5768636"/>
          </a:xfrm>
        </p:grpSpPr>
        <p:sp>
          <p:nvSpPr>
            <p:cNvPr id="15" name="Rectangle 14">
              <a:extLst>
                <a:ext uri="{FF2B5EF4-FFF2-40B4-BE49-F238E27FC236}">
                  <a16:creationId xmlns:a16="http://schemas.microsoft.com/office/drawing/2014/main" id="{2D49E498-4E90-44A2-B49F-157DFF9E8581}"/>
                </a:ext>
              </a:extLst>
            </p:cNvPr>
            <p:cNvSpPr/>
            <p:nvPr/>
          </p:nvSpPr>
          <p:spPr>
            <a:xfrm>
              <a:off x="1808217" y="1403690"/>
              <a:ext cx="4351911" cy="4773273"/>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7" name="Graphic 16">
              <a:extLst>
                <a:ext uri="{FF2B5EF4-FFF2-40B4-BE49-F238E27FC236}">
                  <a16:creationId xmlns:a16="http://schemas.microsoft.com/office/drawing/2014/main" id="{B2D9F108-8C30-4BEC-8122-BE2632644482}"/>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FAB546B5-7C56-40DD-B1DF-AE850DE5FDB3}"/>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grpSp>
      <p:sp>
        <p:nvSpPr>
          <p:cNvPr id="8" name="Title 1">
            <a:extLst>
              <a:ext uri="{FF2B5EF4-FFF2-40B4-BE49-F238E27FC236}">
                <a16:creationId xmlns:a16="http://schemas.microsoft.com/office/drawing/2014/main" id="{4C30FD01-9DD8-4ECA-AC52-7C41002A99B3}"/>
              </a:ext>
            </a:extLst>
          </p:cNvPr>
          <p:cNvSpPr>
            <a:spLocks noGrp="1"/>
          </p:cNvSpPr>
          <p:nvPr>
            <p:ph type="title"/>
          </p:nvPr>
        </p:nvSpPr>
        <p:spPr>
          <a:xfrm>
            <a:off x="4506095" y="1742989"/>
            <a:ext cx="4351911" cy="3352800"/>
          </a:xfrm>
        </p:spPr>
        <p:txBody>
          <a:bodyPr>
            <a:normAutofit/>
          </a:bodyPr>
          <a:lstStyle>
            <a:lvl1pPr algn="ctr">
              <a:defRPr sz="4400" b="1" spc="300">
                <a:solidFill>
                  <a:schemeClr val="bg1"/>
                </a:solidFill>
                <a:latin typeface="+mj-lt"/>
              </a:defRPr>
            </a:lvl1pPr>
          </a:lstStyle>
          <a:p>
            <a:r>
              <a:rPr lang="en-US"/>
              <a:t>Click to edit Master title style</a:t>
            </a:r>
            <a:endParaRPr lang="en-US" dirty="0"/>
          </a:p>
        </p:txBody>
      </p:sp>
      <p:sp>
        <p:nvSpPr>
          <p:cNvPr id="22" name="Text Placeholder 2">
            <a:extLst>
              <a:ext uri="{FF2B5EF4-FFF2-40B4-BE49-F238E27FC236}">
                <a16:creationId xmlns:a16="http://schemas.microsoft.com/office/drawing/2014/main" id="{74491700-C4EB-4143-ACD3-DE153BF9DD99}"/>
              </a:ext>
            </a:extLst>
          </p:cNvPr>
          <p:cNvSpPr>
            <a:spLocks noGrp="1"/>
          </p:cNvSpPr>
          <p:nvPr>
            <p:ph type="body" idx="13" hasCustomPrompt="1"/>
          </p:nvPr>
        </p:nvSpPr>
        <p:spPr>
          <a:xfrm>
            <a:off x="4506094" y="4127455"/>
            <a:ext cx="4351910" cy="296437"/>
          </a:xfrm>
        </p:spPr>
        <p:txBody>
          <a:bodyPr lIns="0" rIns="0">
            <a:noAutofit/>
          </a:bodyPr>
          <a:lstStyle>
            <a:lvl1pPr marL="0" indent="0" algn="ctr">
              <a:buNone/>
              <a:defRPr sz="2000" spc="6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2" name="Footer Placeholder 1">
            <a:extLst>
              <a:ext uri="{FF2B5EF4-FFF2-40B4-BE49-F238E27FC236}">
                <a16:creationId xmlns:a16="http://schemas.microsoft.com/office/drawing/2014/main" id="{C5F17219-39C2-44C1-BFC9-BA0D7ACD78D1}"/>
              </a:ext>
            </a:extLst>
          </p:cNvPr>
          <p:cNvSpPr>
            <a:spLocks noGrp="1"/>
          </p:cNvSpPr>
          <p:nvPr>
            <p:ph type="ftr" sz="quarter" idx="16"/>
          </p:nvPr>
        </p:nvSpPr>
        <p:spPr/>
        <p:txBody>
          <a:bodyPr/>
          <a:lstStyle/>
          <a:p>
            <a:r>
              <a:rPr lang="en-US" dirty="0"/>
              <a:t>Add a Footer</a:t>
            </a:r>
          </a:p>
        </p:txBody>
      </p:sp>
      <p:sp>
        <p:nvSpPr>
          <p:cNvPr id="3" name="Slide Number Placeholder 2">
            <a:extLst>
              <a:ext uri="{FF2B5EF4-FFF2-40B4-BE49-F238E27FC236}">
                <a16:creationId xmlns:a16="http://schemas.microsoft.com/office/drawing/2014/main" id="{5087118E-1B0A-407B-BDCE-B343BC9F92E9}"/>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9958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with Imag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C3A4379-5E89-42FE-AA5C-BEA0CDFCDD6F}"/>
              </a:ext>
            </a:extLst>
          </p:cNvPr>
          <p:cNvSpPr/>
          <p:nvPr userDrawn="1"/>
        </p:nvSpPr>
        <p:spPr>
          <a:xfrm>
            <a:off x="4887684" y="1431586"/>
            <a:ext cx="2873833"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CF38A5A1-070F-43C9-B2D5-C557B0D72B9C}"/>
              </a:ext>
            </a:extLst>
          </p:cNvPr>
          <p:cNvSpPr>
            <a:spLocks noGrp="1"/>
          </p:cNvSpPr>
          <p:nvPr>
            <p:ph type="body" idx="1"/>
          </p:nvPr>
        </p:nvSpPr>
        <p:spPr>
          <a:xfrm>
            <a:off x="573882" y="1061132"/>
            <a:ext cx="3464717" cy="823912"/>
          </a:xfrm>
          <a:ln>
            <a:noFill/>
          </a:ln>
        </p:spPr>
        <p:txBody>
          <a:bodyPr anchor="ctr"/>
          <a:lstStyle>
            <a:lvl1pPr marL="0" indent="0" algn="ctr">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CCBEC1-2F48-4E90-ADF0-BEE2B9E477B0}"/>
              </a:ext>
            </a:extLst>
          </p:cNvPr>
          <p:cNvSpPr>
            <a:spLocks noGrp="1"/>
          </p:cNvSpPr>
          <p:nvPr>
            <p:ph sz="half" idx="2"/>
          </p:nvPr>
        </p:nvSpPr>
        <p:spPr>
          <a:xfrm>
            <a:off x="573882" y="2108201"/>
            <a:ext cx="3464717" cy="3684588"/>
          </a:xfrm>
        </p:spPr>
        <p:txBody>
          <a:bodyPr>
            <a:normAutofit/>
          </a:bodyPr>
          <a:lstStyle>
            <a:lvl1pPr>
              <a:lnSpc>
                <a:spcPct val="150000"/>
              </a:lnSpc>
              <a:defRPr sz="1600">
                <a:solidFill>
                  <a:schemeClr val="bg1"/>
                </a:solidFill>
              </a:defRPr>
            </a:lvl1pPr>
            <a:lvl2pPr>
              <a:lnSpc>
                <a:spcPct val="150000"/>
              </a:lnSpc>
              <a:defRPr sz="1400">
                <a:solidFill>
                  <a:schemeClr val="bg1"/>
                </a:solidFill>
              </a:defRPr>
            </a:lvl2pPr>
            <a:lvl3pPr>
              <a:lnSpc>
                <a:spcPct val="150000"/>
              </a:lnSpc>
              <a:defRPr sz="1200">
                <a:solidFill>
                  <a:schemeClr val="bg1"/>
                </a:solidFill>
              </a:defRPr>
            </a:lvl3pPr>
            <a:lvl4pPr>
              <a:lnSpc>
                <a:spcPct val="150000"/>
              </a:lnSpc>
              <a:defRPr sz="1100">
                <a:solidFill>
                  <a:schemeClr val="bg1"/>
                </a:solidFill>
              </a:defRPr>
            </a:lvl4pPr>
            <a:lvl5pPr>
              <a:lnSpc>
                <a:spcPct val="150000"/>
              </a:lnSpc>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2">
            <a:extLst>
              <a:ext uri="{FF2B5EF4-FFF2-40B4-BE49-F238E27FC236}">
                <a16:creationId xmlns:a16="http://schemas.microsoft.com/office/drawing/2014/main" id="{367F380C-58A9-4490-AC57-579A90290F36}"/>
              </a:ext>
            </a:extLst>
          </p:cNvPr>
          <p:cNvSpPr>
            <a:spLocks noGrp="1"/>
          </p:cNvSpPr>
          <p:nvPr>
            <p:ph type="body" idx="13"/>
          </p:nvPr>
        </p:nvSpPr>
        <p:spPr>
          <a:xfrm>
            <a:off x="8153400" y="1061132"/>
            <a:ext cx="3464717" cy="823912"/>
          </a:xfrm>
          <a:ln>
            <a:noFill/>
          </a:ln>
        </p:spPr>
        <p:txBody>
          <a:bodyPr anchor="ctr"/>
          <a:lstStyle>
            <a:lvl1pPr marL="0" indent="0" algn="ctr">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DA285A94-0E4E-47DC-8E61-41F684F37003}"/>
              </a:ext>
            </a:extLst>
          </p:cNvPr>
          <p:cNvSpPr>
            <a:spLocks noGrp="1"/>
          </p:cNvSpPr>
          <p:nvPr>
            <p:ph sz="half" idx="14"/>
          </p:nvPr>
        </p:nvSpPr>
        <p:spPr>
          <a:xfrm>
            <a:off x="8153400" y="2108201"/>
            <a:ext cx="3464717" cy="3684588"/>
          </a:xfrm>
        </p:spPr>
        <p:txBody>
          <a:bodyPr>
            <a:normAutofit/>
          </a:bodyPr>
          <a:lstStyle>
            <a:lvl1pPr>
              <a:lnSpc>
                <a:spcPct val="150000"/>
              </a:lnSpc>
              <a:defRPr sz="1600">
                <a:solidFill>
                  <a:schemeClr val="bg1"/>
                </a:solidFill>
              </a:defRPr>
            </a:lvl1pPr>
            <a:lvl2pPr>
              <a:lnSpc>
                <a:spcPct val="150000"/>
              </a:lnSpc>
              <a:defRPr sz="1400">
                <a:solidFill>
                  <a:schemeClr val="bg1"/>
                </a:solidFill>
              </a:defRPr>
            </a:lvl2pPr>
            <a:lvl3pPr>
              <a:lnSpc>
                <a:spcPct val="150000"/>
              </a:lnSpc>
              <a:defRPr sz="1200">
                <a:solidFill>
                  <a:schemeClr val="bg1"/>
                </a:solidFill>
              </a:defRPr>
            </a:lvl3pPr>
            <a:lvl4pPr>
              <a:lnSpc>
                <a:spcPct val="150000"/>
              </a:lnSpc>
              <a:defRPr sz="1100">
                <a:solidFill>
                  <a:schemeClr val="bg1"/>
                </a:solidFill>
              </a:defRPr>
            </a:lvl4pPr>
            <a:lvl5pPr>
              <a:lnSpc>
                <a:spcPct val="150000"/>
              </a:lnSpc>
              <a:defRPr sz="11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Rectangle 17">
            <a:extLst>
              <a:ext uri="{FF2B5EF4-FFF2-40B4-BE49-F238E27FC236}">
                <a16:creationId xmlns:a16="http://schemas.microsoft.com/office/drawing/2014/main" id="{6EDCBFD0-7AE5-4346-AD3A-01F956626091}"/>
              </a:ext>
            </a:extLst>
          </p:cNvPr>
          <p:cNvSpPr/>
          <p:nvPr userDrawn="1"/>
        </p:nvSpPr>
        <p:spPr>
          <a:xfrm>
            <a:off x="4430484" y="0"/>
            <a:ext cx="2873833" cy="5426414"/>
          </a:xfrm>
          <a:prstGeom prst="rect">
            <a:avLst/>
          </a:prstGeom>
          <a:no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Picture Placeholder 13">
            <a:extLst>
              <a:ext uri="{FF2B5EF4-FFF2-40B4-BE49-F238E27FC236}">
                <a16:creationId xmlns:a16="http://schemas.microsoft.com/office/drawing/2014/main" id="{354FBDC8-CD65-4972-A821-C25297B1A8AB}"/>
              </a:ext>
            </a:extLst>
          </p:cNvPr>
          <p:cNvSpPr>
            <a:spLocks noGrp="1"/>
          </p:cNvSpPr>
          <p:nvPr>
            <p:ph type="pic" sz="quarter" idx="15"/>
          </p:nvPr>
        </p:nvSpPr>
        <p:spPr>
          <a:xfrm>
            <a:off x="4659082" y="489291"/>
            <a:ext cx="2873833" cy="5920920"/>
          </a:xfrm>
          <a:solidFill>
            <a:schemeClr val="bg1"/>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A41F4A2F-9480-4E94-806C-5D65C71DFB9F}"/>
              </a:ext>
            </a:extLst>
          </p:cNvPr>
          <p:cNvSpPr>
            <a:spLocks noGrp="1"/>
          </p:cNvSpPr>
          <p:nvPr>
            <p:ph type="title"/>
          </p:nvPr>
        </p:nvSpPr>
        <p:spPr>
          <a:xfrm>
            <a:off x="595884" y="0"/>
            <a:ext cx="3834596" cy="1124404"/>
          </a:xfrm>
        </p:spPr>
        <p:txBody>
          <a:bodyPr>
            <a:noAutofit/>
          </a:bodyPr>
          <a:lstStyle>
            <a:lvl1pPr>
              <a:defRPr sz="2800"/>
            </a:lvl1pPr>
          </a:lstStyle>
          <a:p>
            <a:r>
              <a:rPr lang="en-US"/>
              <a:t>Click to edit Master title style</a:t>
            </a:r>
          </a:p>
        </p:txBody>
      </p:sp>
      <p:sp>
        <p:nvSpPr>
          <p:cNvPr id="5" name="Footer Placeholder 4">
            <a:extLst>
              <a:ext uri="{FF2B5EF4-FFF2-40B4-BE49-F238E27FC236}">
                <a16:creationId xmlns:a16="http://schemas.microsoft.com/office/drawing/2014/main" id="{750DA028-023B-4883-9A48-70FD7A2E5226}"/>
              </a:ext>
            </a:extLst>
          </p:cNvPr>
          <p:cNvSpPr>
            <a:spLocks noGrp="1"/>
          </p:cNvSpPr>
          <p:nvPr>
            <p:ph type="ftr" sz="quarter" idx="16"/>
          </p:nvPr>
        </p:nvSpPr>
        <p:spPr/>
        <p:txBody>
          <a:bodyPr/>
          <a:lstStyle/>
          <a:p>
            <a:r>
              <a:rPr lang="en-US" dirty="0"/>
              <a:t>Add a Footer</a:t>
            </a:r>
          </a:p>
        </p:txBody>
      </p:sp>
      <p:sp>
        <p:nvSpPr>
          <p:cNvPr id="6" name="Slide Number Placeholder 5">
            <a:extLst>
              <a:ext uri="{FF2B5EF4-FFF2-40B4-BE49-F238E27FC236}">
                <a16:creationId xmlns:a16="http://schemas.microsoft.com/office/drawing/2014/main" id="{492AA6DE-6D7A-4135-8B9F-99A91527F21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178074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BD40C7A-92CE-46D6-B056-C75D73663328}"/>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C2877C5F-FF39-4400-9C13-0D7F04A0C78F}"/>
              </a:ext>
            </a:extLst>
          </p:cNvPr>
          <p:cNvSpPr/>
          <p:nvPr userDrawn="1"/>
        </p:nvSpPr>
        <p:spPr>
          <a:xfrm>
            <a:off x="6727371" y="54430"/>
            <a:ext cx="1238278" cy="655319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id="{CAE90E16-AEC5-4F82-85B0-DDEA26AA939A}"/>
              </a:ext>
            </a:extLst>
          </p:cNvPr>
          <p:cNvSpPr>
            <a:spLocks noGrp="1"/>
          </p:cNvSpPr>
          <p:nvPr>
            <p:ph type="pic" idx="1"/>
          </p:nvPr>
        </p:nvSpPr>
        <p:spPr>
          <a:xfrm>
            <a:off x="7097484" y="0"/>
            <a:ext cx="5094515" cy="6858000"/>
          </a:xfrm>
          <a:solidFill>
            <a:schemeClr val="bg1">
              <a:lumMod val="5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3" name="Rectangle 12">
            <a:extLst>
              <a:ext uri="{FF2B5EF4-FFF2-40B4-BE49-F238E27FC236}">
                <a16:creationId xmlns:a16="http://schemas.microsoft.com/office/drawing/2014/main" id="{EA1A2116-206B-49CD-9ECC-078E4F72904C}"/>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A69E75A6-06C5-49D0-9164-3098CE0E53D8}"/>
              </a:ext>
            </a:extLst>
          </p:cNvPr>
          <p:cNvSpPr/>
          <p:nvPr userDrawn="1"/>
        </p:nvSpPr>
        <p:spPr>
          <a:xfrm>
            <a:off x="957943" y="655467"/>
            <a:ext cx="5769428"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7">
            <a:extLst>
              <a:ext uri="{FF2B5EF4-FFF2-40B4-BE49-F238E27FC236}">
                <a16:creationId xmlns:a16="http://schemas.microsoft.com/office/drawing/2014/main" id="{9B7F3105-8D8F-4FF3-9A7F-0F067BB810A1}"/>
              </a:ext>
            </a:extLst>
          </p:cNvPr>
          <p:cNvSpPr>
            <a:spLocks noGrp="1"/>
          </p:cNvSpPr>
          <p:nvPr>
            <p:ph type="ftr" sz="quarter" idx="14"/>
          </p:nvPr>
        </p:nvSpPr>
        <p:spPr/>
        <p:txBody>
          <a:bodyPr/>
          <a:lstStyle/>
          <a:p>
            <a:r>
              <a:rPr lang="en-US" dirty="0"/>
              <a:t>Add a Footer</a:t>
            </a:r>
          </a:p>
        </p:txBody>
      </p:sp>
      <p:sp>
        <p:nvSpPr>
          <p:cNvPr id="4" name="Text Placeholder 3">
            <a:extLst>
              <a:ext uri="{FF2B5EF4-FFF2-40B4-BE49-F238E27FC236}">
                <a16:creationId xmlns:a16="http://schemas.microsoft.com/office/drawing/2014/main" id="{F41E2B8D-1C12-403F-BE59-ECC565466CB0}"/>
              </a:ext>
            </a:extLst>
          </p:cNvPr>
          <p:cNvSpPr>
            <a:spLocks noGrp="1"/>
          </p:cNvSpPr>
          <p:nvPr>
            <p:ph type="body" sz="half" idx="2"/>
          </p:nvPr>
        </p:nvSpPr>
        <p:spPr>
          <a:xfrm>
            <a:off x="957943" y="2546851"/>
            <a:ext cx="5138057" cy="3396749"/>
          </a:xfrm>
        </p:spPr>
        <p:txBody>
          <a:bodyPr/>
          <a:lstStyle>
            <a:lvl1pPr marL="0" indent="0">
              <a:lnSpc>
                <a:spcPct val="150000"/>
              </a:lnSpc>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Title 1">
            <a:extLst>
              <a:ext uri="{FF2B5EF4-FFF2-40B4-BE49-F238E27FC236}">
                <a16:creationId xmlns:a16="http://schemas.microsoft.com/office/drawing/2014/main" id="{9AF0F519-65FC-434F-8F2F-F778A20A82ED}"/>
              </a:ext>
            </a:extLst>
          </p:cNvPr>
          <p:cNvSpPr>
            <a:spLocks noGrp="1"/>
          </p:cNvSpPr>
          <p:nvPr>
            <p:ph type="title"/>
          </p:nvPr>
        </p:nvSpPr>
        <p:spPr>
          <a:xfrm>
            <a:off x="957943" y="1480457"/>
            <a:ext cx="5138057" cy="979308"/>
          </a:xfrm>
        </p:spPr>
        <p:txBody>
          <a:bodyPr anchor="b"/>
          <a:lstStyle>
            <a:lvl1pPr>
              <a:defRPr sz="3200" b="1">
                <a:solidFill>
                  <a:schemeClr val="bg1"/>
                </a:solidFill>
                <a:latin typeface="+mn-lt"/>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BD117255-8347-4647-9EA2-7ED06A73C1A2}"/>
              </a:ext>
            </a:extLst>
          </p:cNvPr>
          <p:cNvSpPr>
            <a:spLocks noGrp="1"/>
          </p:cNvSpPr>
          <p:nvPr>
            <p:ph type="sldNum" sz="quarter" idx="15"/>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577251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9" name="Picture Placeholder 13">
            <a:extLst>
              <a:ext uri="{FF2B5EF4-FFF2-40B4-BE49-F238E27FC236}">
                <a16:creationId xmlns:a16="http://schemas.microsoft.com/office/drawing/2014/main" id="{0CBD5E02-927B-4DF7-8968-617C1C8F0F0E}"/>
              </a:ext>
            </a:extLst>
          </p:cNvPr>
          <p:cNvSpPr>
            <a:spLocks noGrp="1"/>
          </p:cNvSpPr>
          <p:nvPr>
            <p:ph type="pic" sz="quarter" idx="15"/>
          </p:nvPr>
        </p:nvSpPr>
        <p:spPr>
          <a:xfrm>
            <a:off x="1" y="0"/>
            <a:ext cx="7249885" cy="6858000"/>
          </a:xfrm>
          <a:solidFill>
            <a:schemeClr val="bg1">
              <a:lumMod val="50000"/>
            </a:schemeClr>
          </a:solidFill>
        </p:spPr>
        <p:txBody>
          <a:bodyPr/>
          <a:lstStyle/>
          <a:p>
            <a:r>
              <a:rPr lang="en-US"/>
              <a:t>Click icon to add picture</a:t>
            </a:r>
            <a:endParaRPr lang="en-US" dirty="0"/>
          </a:p>
        </p:txBody>
      </p:sp>
      <p:grpSp>
        <p:nvGrpSpPr>
          <p:cNvPr id="5" name="Group 4">
            <a:extLst>
              <a:ext uri="{FF2B5EF4-FFF2-40B4-BE49-F238E27FC236}">
                <a16:creationId xmlns:a16="http://schemas.microsoft.com/office/drawing/2014/main" id="{1E8CB484-5390-4B2F-9BFB-D0733BEE88A5}"/>
              </a:ext>
            </a:extLst>
          </p:cNvPr>
          <p:cNvGrpSpPr/>
          <p:nvPr userDrawn="1"/>
        </p:nvGrpSpPr>
        <p:grpSpPr>
          <a:xfrm flipH="1">
            <a:off x="4115984" y="252563"/>
            <a:ext cx="7433283" cy="5995838"/>
            <a:chOff x="252031" y="391887"/>
            <a:chExt cx="7433283" cy="6215741"/>
          </a:xfrm>
        </p:grpSpPr>
        <p:sp>
          <p:nvSpPr>
            <p:cNvPr id="24" name="Rectangle 23">
              <a:extLst>
                <a:ext uri="{FF2B5EF4-FFF2-40B4-BE49-F238E27FC236}">
                  <a16:creationId xmlns:a16="http://schemas.microsoft.com/office/drawing/2014/main" id="{A8354BDC-9788-4AB5-A841-99D95C68804F}"/>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36778BD9-B865-4156-B319-6A8242F0D4D5}"/>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AEB70006-7799-4F63-912B-45662CE14500}"/>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5510539" y="916440"/>
            <a:ext cx="6117771" cy="573989"/>
          </a:xfrm>
        </p:spPr>
        <p:txBody>
          <a:bodyPr lIns="0" rIns="0">
            <a:noAutofit/>
          </a:bodyPr>
          <a:lstStyle>
            <a:lvl1pPr>
              <a:defRPr sz="3200" b="1" spc="0">
                <a:solidFill>
                  <a:schemeClr val="bg1"/>
                </a:solidFill>
                <a:latin typeface="+mj-lt"/>
              </a:defRPr>
            </a:lvl1pPr>
          </a:lstStyle>
          <a:p>
            <a:r>
              <a:rPr lang="en-US" dirty="0"/>
              <a:t>CLICK TO EDIT MASTER</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5510539" y="1962673"/>
            <a:ext cx="6117771" cy="3676128"/>
          </a:xfrm>
        </p:spPr>
        <p:txBody>
          <a:bodyPr lIns="0" rIns="0">
            <a:normAutofit/>
          </a:bodyPr>
          <a:lstStyle>
            <a:lvl1pPr>
              <a:lnSpc>
                <a:spcPct val="150000"/>
              </a:lnSpc>
              <a:defRPr sz="1600">
                <a:solidFill>
                  <a:schemeClr val="bg1"/>
                </a:solidFill>
              </a:defRPr>
            </a:lvl1pPr>
            <a:lvl2pPr>
              <a:lnSpc>
                <a:spcPct val="150000"/>
              </a:lnSpc>
              <a:defRPr sz="1600">
                <a:solidFill>
                  <a:schemeClr val="bg1"/>
                </a:solidFill>
              </a:defRPr>
            </a:lvl2pPr>
            <a:lvl3pPr>
              <a:lnSpc>
                <a:spcPct val="150000"/>
              </a:lnSpc>
              <a:defRPr sz="1400">
                <a:solidFill>
                  <a:schemeClr val="bg1"/>
                </a:solidFill>
              </a:defRPr>
            </a:lvl3pPr>
            <a:lvl4pPr>
              <a:lnSpc>
                <a:spcPct val="150000"/>
              </a:lnSpc>
              <a:defRPr sz="1200">
                <a:solidFill>
                  <a:schemeClr val="bg1"/>
                </a:solidFill>
              </a:defRPr>
            </a:lvl4pPr>
            <a:lvl5pPr>
              <a:lnSpc>
                <a:spcPct val="150000"/>
              </a:lnSpc>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6CAAB964-0A56-4842-AA82-7610F726CD14}"/>
              </a:ext>
            </a:extLst>
          </p:cNvPr>
          <p:cNvSpPr>
            <a:spLocks noGrp="1"/>
          </p:cNvSpPr>
          <p:nvPr>
            <p:ph type="body" idx="13" hasCustomPrompt="1"/>
          </p:nvPr>
        </p:nvSpPr>
        <p:spPr>
          <a:xfrm>
            <a:off x="5535810" y="1555002"/>
            <a:ext cx="6076915" cy="407670"/>
          </a:xfrm>
        </p:spPr>
        <p:txBody>
          <a:bodyPr lIns="0" rIns="0">
            <a:noAutofit/>
          </a:bodyPr>
          <a:lstStyle>
            <a:lvl1pPr marL="0" indent="0">
              <a:buNone/>
              <a:defRPr sz="2000" spc="6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Footer Placeholder 3">
            <a:extLst>
              <a:ext uri="{FF2B5EF4-FFF2-40B4-BE49-F238E27FC236}">
                <a16:creationId xmlns:a16="http://schemas.microsoft.com/office/drawing/2014/main" id="{7BFE929D-DC77-46CA-82A0-DBC67BEA93A1}"/>
              </a:ext>
            </a:extLst>
          </p:cNvPr>
          <p:cNvSpPr>
            <a:spLocks noGrp="1"/>
          </p:cNvSpPr>
          <p:nvPr>
            <p:ph type="ftr" sz="quarter" idx="16"/>
          </p:nvPr>
        </p:nvSpPr>
        <p:spPr/>
        <p:txBody>
          <a:bodyPr/>
          <a:lstStyle/>
          <a:p>
            <a:r>
              <a:rPr lang="en-US" dirty="0"/>
              <a:t>Add a Footer</a:t>
            </a:r>
          </a:p>
        </p:txBody>
      </p:sp>
      <p:sp>
        <p:nvSpPr>
          <p:cNvPr id="6" name="Slide Number Placeholder 5">
            <a:extLst>
              <a:ext uri="{FF2B5EF4-FFF2-40B4-BE49-F238E27FC236}">
                <a16:creationId xmlns:a16="http://schemas.microsoft.com/office/drawing/2014/main" id="{04A17937-35A7-4492-BF9B-0912A22FF3FD}"/>
              </a:ext>
            </a:extLst>
          </p:cNvPr>
          <p:cNvSpPr>
            <a:spLocks noGrp="1"/>
          </p:cNvSpPr>
          <p:nvPr>
            <p:ph type="sldNum" sz="quarter" idx="17"/>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30666008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2E9CCD-6BB8-4209-A6BA-851867956084}"/>
              </a:ext>
            </a:extLst>
          </p:cNvPr>
          <p:cNvSpPr>
            <a:spLocks noGrp="1"/>
          </p:cNvSpPr>
          <p:nvPr>
            <p:ph sz="quarter" idx="16"/>
          </p:nvPr>
        </p:nvSpPr>
        <p:spPr>
          <a:xfrm>
            <a:off x="6400191" y="470641"/>
            <a:ext cx="5220309" cy="591671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5" name="Group 4">
            <a:extLst>
              <a:ext uri="{FF2B5EF4-FFF2-40B4-BE49-F238E27FC236}">
                <a16:creationId xmlns:a16="http://schemas.microsoft.com/office/drawing/2014/main" id="{1E8CB484-5390-4B2F-9BFB-D0733BEE88A5}"/>
              </a:ext>
            </a:extLst>
          </p:cNvPr>
          <p:cNvGrpSpPr/>
          <p:nvPr userDrawn="1"/>
        </p:nvGrpSpPr>
        <p:grpSpPr>
          <a:xfrm>
            <a:off x="657060" y="435124"/>
            <a:ext cx="5134751" cy="6215741"/>
            <a:chOff x="252031" y="391887"/>
            <a:chExt cx="7433283" cy="6215741"/>
          </a:xfrm>
        </p:grpSpPr>
        <p:sp>
          <p:nvSpPr>
            <p:cNvPr id="24" name="Rectangle 23">
              <a:extLst>
                <a:ext uri="{FF2B5EF4-FFF2-40B4-BE49-F238E27FC236}">
                  <a16:creationId xmlns:a16="http://schemas.microsoft.com/office/drawing/2014/main" id="{A8354BDC-9788-4AB5-A841-99D95C68804F}"/>
                </a:ext>
              </a:extLst>
            </p:cNvPr>
            <p:cNvSpPr/>
            <p:nvPr userDrawn="1"/>
          </p:nvSpPr>
          <p:spPr>
            <a:xfrm>
              <a:off x="979713" y="1181214"/>
              <a:ext cx="6117771" cy="5426414"/>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36778BD9-B865-4156-B319-6A8242F0D4D5}"/>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AEB70006-7799-4F63-912B-45662CE14500}"/>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004074E6-E39E-4D19-B91F-8E84F37CBF3C}"/>
              </a:ext>
            </a:extLst>
          </p:cNvPr>
          <p:cNvSpPr>
            <a:spLocks noGrp="1"/>
          </p:cNvSpPr>
          <p:nvPr>
            <p:ph type="title" hasCustomPrompt="1"/>
          </p:nvPr>
        </p:nvSpPr>
        <p:spPr>
          <a:xfrm>
            <a:off x="599167" y="1099002"/>
            <a:ext cx="4226024" cy="573989"/>
          </a:xfrm>
        </p:spPr>
        <p:txBody>
          <a:bodyPr lIns="0" rIns="0">
            <a:noAutofit/>
          </a:bodyPr>
          <a:lstStyle>
            <a:lvl1pPr>
              <a:defRPr sz="3200" b="1" spc="0">
                <a:solidFill>
                  <a:schemeClr val="bg1"/>
                </a:solidFill>
                <a:latin typeface="+mj-lt"/>
              </a:defRPr>
            </a:lvl1pPr>
          </a:lstStyle>
          <a:p>
            <a:r>
              <a:rPr lang="en-US" dirty="0"/>
              <a:t>CLICK TO EDIT MASTER</a:t>
            </a:r>
          </a:p>
        </p:txBody>
      </p:sp>
      <p:sp>
        <p:nvSpPr>
          <p:cNvPr id="3" name="Content Placeholder 2">
            <a:extLst>
              <a:ext uri="{FF2B5EF4-FFF2-40B4-BE49-F238E27FC236}">
                <a16:creationId xmlns:a16="http://schemas.microsoft.com/office/drawing/2014/main" id="{607D1B16-7058-45AD-9B19-E19CAF96683B}"/>
              </a:ext>
            </a:extLst>
          </p:cNvPr>
          <p:cNvSpPr>
            <a:spLocks noGrp="1"/>
          </p:cNvSpPr>
          <p:nvPr>
            <p:ph idx="1"/>
          </p:nvPr>
        </p:nvSpPr>
        <p:spPr>
          <a:xfrm>
            <a:off x="599167" y="2145234"/>
            <a:ext cx="4226024" cy="3857329"/>
          </a:xfrm>
        </p:spPr>
        <p:txBody>
          <a:bodyPr lIns="0" rIns="0">
            <a:normAutofit/>
          </a:bodyPr>
          <a:lstStyle>
            <a:lvl1pPr>
              <a:lnSpc>
                <a:spcPct val="150000"/>
              </a:lnSpc>
              <a:defRPr sz="1600">
                <a:solidFill>
                  <a:schemeClr val="bg1"/>
                </a:solidFill>
              </a:defRPr>
            </a:lvl1pPr>
            <a:lvl2pPr>
              <a:lnSpc>
                <a:spcPct val="150000"/>
              </a:lnSpc>
              <a:defRPr sz="1600">
                <a:solidFill>
                  <a:schemeClr val="bg1"/>
                </a:solidFill>
              </a:defRPr>
            </a:lvl2pPr>
            <a:lvl3pPr>
              <a:lnSpc>
                <a:spcPct val="150000"/>
              </a:lnSpc>
              <a:defRPr sz="1400">
                <a:solidFill>
                  <a:schemeClr val="bg1"/>
                </a:solidFill>
              </a:defRPr>
            </a:lvl3pPr>
            <a:lvl4pPr>
              <a:lnSpc>
                <a:spcPct val="150000"/>
              </a:lnSpc>
              <a:defRPr sz="1200">
                <a:solidFill>
                  <a:schemeClr val="bg1"/>
                </a:solidFill>
              </a:defRPr>
            </a:lvl4pPr>
            <a:lvl5pPr>
              <a:lnSpc>
                <a:spcPct val="150000"/>
              </a:lnSpc>
              <a:defRPr sz="1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6CAAB964-0A56-4842-AA82-7610F726CD14}"/>
              </a:ext>
            </a:extLst>
          </p:cNvPr>
          <p:cNvSpPr>
            <a:spLocks noGrp="1"/>
          </p:cNvSpPr>
          <p:nvPr>
            <p:ph type="body" idx="13" hasCustomPrompt="1"/>
          </p:nvPr>
        </p:nvSpPr>
        <p:spPr>
          <a:xfrm>
            <a:off x="611804" y="1737564"/>
            <a:ext cx="4197802" cy="407670"/>
          </a:xfrm>
        </p:spPr>
        <p:txBody>
          <a:bodyPr lIns="0" rIns="0">
            <a:noAutofit/>
          </a:bodyPr>
          <a:lstStyle>
            <a:lvl1pPr marL="0" indent="0">
              <a:buNone/>
              <a:defRPr sz="2000" spc="6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STYLES</a:t>
            </a:r>
          </a:p>
        </p:txBody>
      </p:sp>
      <p:sp>
        <p:nvSpPr>
          <p:cNvPr id="4" name="Footer Placeholder 3">
            <a:extLst>
              <a:ext uri="{FF2B5EF4-FFF2-40B4-BE49-F238E27FC236}">
                <a16:creationId xmlns:a16="http://schemas.microsoft.com/office/drawing/2014/main" id="{15311BA1-4F61-4FA7-9C20-685B3689CAEF}"/>
              </a:ext>
            </a:extLst>
          </p:cNvPr>
          <p:cNvSpPr>
            <a:spLocks noGrp="1"/>
          </p:cNvSpPr>
          <p:nvPr>
            <p:ph type="ftr" sz="quarter" idx="17"/>
          </p:nvPr>
        </p:nvSpPr>
        <p:spPr/>
        <p:txBody>
          <a:bodyPr/>
          <a:lstStyle/>
          <a:p>
            <a:r>
              <a:rPr lang="en-US" dirty="0"/>
              <a:t>Add a Footer</a:t>
            </a:r>
          </a:p>
        </p:txBody>
      </p:sp>
      <p:sp>
        <p:nvSpPr>
          <p:cNvPr id="8" name="Slide Number Placeholder 7">
            <a:extLst>
              <a:ext uri="{FF2B5EF4-FFF2-40B4-BE49-F238E27FC236}">
                <a16:creationId xmlns:a16="http://schemas.microsoft.com/office/drawing/2014/main" id="{8EF357A5-40C6-41A4-B1BE-0AF78D459AC3}"/>
              </a:ext>
            </a:extLst>
          </p:cNvPr>
          <p:cNvSpPr>
            <a:spLocks noGrp="1"/>
          </p:cNvSpPr>
          <p:nvPr>
            <p:ph type="sldNum" sz="quarter" idx="18"/>
          </p:nvPr>
        </p:nvSpPr>
        <p:spPr/>
        <p:txBody>
          <a:body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892789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Large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635FD8-712D-4EE2-A5B6-3DD8DE9C25E9}"/>
              </a:ext>
            </a:extLst>
          </p:cNvPr>
          <p:cNvSpPr>
            <a:spLocks noGrp="1"/>
          </p:cNvSpPr>
          <p:nvPr>
            <p:ph type="pic" sz="quarter" idx="10"/>
          </p:nvPr>
        </p:nvSpPr>
        <p:spPr>
          <a:xfrm>
            <a:off x="0" y="0"/>
            <a:ext cx="12192000" cy="6858000"/>
          </a:xfrm>
          <a:solidFill>
            <a:schemeClr val="bg1">
              <a:lumMod val="50000"/>
            </a:schemeClr>
          </a:solidFill>
        </p:spPr>
        <p:txBody>
          <a:bodyPr/>
          <a:lstStyle/>
          <a:p>
            <a:r>
              <a:rPr lang="en-US"/>
              <a:t>Click icon to add picture</a:t>
            </a:r>
            <a:endParaRPr lang="en-US" dirty="0"/>
          </a:p>
        </p:txBody>
      </p:sp>
      <p:sp>
        <p:nvSpPr>
          <p:cNvPr id="2" name="Footer Placeholder 1">
            <a:extLst>
              <a:ext uri="{FF2B5EF4-FFF2-40B4-BE49-F238E27FC236}">
                <a16:creationId xmlns:a16="http://schemas.microsoft.com/office/drawing/2014/main" id="{D56B8994-D221-4700-A133-4FCBC9C9406C}"/>
              </a:ext>
            </a:extLst>
          </p:cNvPr>
          <p:cNvSpPr>
            <a:spLocks noGrp="1"/>
          </p:cNvSpPr>
          <p:nvPr>
            <p:ph type="ftr" sz="quarter" idx="11"/>
          </p:nvPr>
        </p:nvSpPr>
        <p:spPr/>
        <p:txBody>
          <a:bodyPr/>
          <a:lstStyle/>
          <a:p>
            <a:r>
              <a:rPr lang="en-US" dirty="0"/>
              <a:t>Add a Footer</a:t>
            </a:r>
          </a:p>
        </p:txBody>
      </p:sp>
      <p:sp>
        <p:nvSpPr>
          <p:cNvPr id="4" name="Slide Number Placeholder 3">
            <a:extLst>
              <a:ext uri="{FF2B5EF4-FFF2-40B4-BE49-F238E27FC236}">
                <a16:creationId xmlns:a16="http://schemas.microsoft.com/office/drawing/2014/main" id="{CCBE36DC-B3F9-4725-94B8-EAD411EC2417}"/>
              </a:ext>
            </a:extLst>
          </p:cNvPr>
          <p:cNvSpPr>
            <a:spLocks noGrp="1"/>
          </p:cNvSpPr>
          <p:nvPr>
            <p:ph type="sldNum" sz="quarter" idx="12"/>
          </p:nvPr>
        </p:nvSpPr>
        <p:spPr/>
        <p:txBody>
          <a:bodyPr/>
          <a:lstStyle/>
          <a:p>
            <a:fld id="{8C2E478F-E849-4A8C-AF1F-CBCC78A7CBFA}" type="slidenum">
              <a:rPr lang="en-US" smtClean="0"/>
              <a:pPr/>
              <a:t>‹#›</a:t>
            </a:fld>
            <a:endParaRPr lang="en-US" dirty="0"/>
          </a:p>
        </p:txBody>
      </p:sp>
      <p:sp>
        <p:nvSpPr>
          <p:cNvPr id="5" name="Title 4">
            <a:extLst>
              <a:ext uri="{FF2B5EF4-FFF2-40B4-BE49-F238E27FC236}">
                <a16:creationId xmlns:a16="http://schemas.microsoft.com/office/drawing/2014/main" id="{AF50108F-20E3-412D-860B-14CB11988FE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65416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27C465-B000-4905-9328-DBAB7930A0CF}"/>
              </a:ext>
            </a:extLst>
          </p:cNvPr>
          <p:cNvSpPr>
            <a:spLocks noGrp="1"/>
          </p:cNvSpPr>
          <p:nvPr>
            <p:ph type="title"/>
          </p:nvPr>
        </p:nvSpPr>
        <p:spPr>
          <a:xfrm>
            <a:off x="595884" y="0"/>
            <a:ext cx="11000232" cy="11887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BBF3059-D5B9-418C-A60B-C3C8E261E486}"/>
              </a:ext>
            </a:extLst>
          </p:cNvPr>
          <p:cNvSpPr>
            <a:spLocks noGrp="1"/>
          </p:cNvSpPr>
          <p:nvPr>
            <p:ph type="body" idx="1"/>
          </p:nvPr>
        </p:nvSpPr>
        <p:spPr>
          <a:xfrm>
            <a:off x="595884" y="1188720"/>
            <a:ext cx="11000232" cy="498824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E087F727-48BD-4EB4-B57F-5AC03BEB1A4D}"/>
              </a:ext>
            </a:extLst>
          </p:cNvPr>
          <p:cNvSpPr>
            <a:spLocks noGrp="1"/>
          </p:cNvSpPr>
          <p:nvPr>
            <p:ph type="ftr" sz="quarter" idx="3"/>
          </p:nvPr>
        </p:nvSpPr>
        <p:spPr>
          <a:xfrm>
            <a:off x="595884" y="6468303"/>
            <a:ext cx="4114800" cy="365125"/>
          </a:xfrm>
          <a:prstGeom prst="rect">
            <a:avLst/>
          </a:prstGeom>
        </p:spPr>
        <p:txBody>
          <a:bodyPr vert="horz" lIns="91440" tIns="45720" rIns="91440" bIns="45720" rtlCol="0" anchor="ctr"/>
          <a:lstStyle>
            <a:lvl1pPr algn="l">
              <a:defRPr sz="1200">
                <a:solidFill>
                  <a:schemeClr val="bg1"/>
                </a:solidFill>
              </a:defRPr>
            </a:lvl1pPr>
          </a:lstStyle>
          <a:p>
            <a:r>
              <a:rPr lang="en-US" dirty="0"/>
              <a:t>Add a Footer</a:t>
            </a:r>
          </a:p>
        </p:txBody>
      </p:sp>
      <p:sp>
        <p:nvSpPr>
          <p:cNvPr id="9" name="Rectangle: Single Corner Snipped 8">
            <a:extLst>
              <a:ext uri="{FF2B5EF4-FFF2-40B4-BE49-F238E27FC236}">
                <a16:creationId xmlns:a16="http://schemas.microsoft.com/office/drawing/2014/main" id="{7166C798-72CE-4F2D-9A04-013F24A2659F}"/>
              </a:ext>
            </a:extLst>
          </p:cNvPr>
          <p:cNvSpPr/>
          <p:nvPr userDrawn="1"/>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 name="Slide Number Placeholder 5">
            <a:extLst>
              <a:ext uri="{FF2B5EF4-FFF2-40B4-BE49-F238E27FC236}">
                <a16:creationId xmlns:a16="http://schemas.microsoft.com/office/drawing/2014/main" id="{3ACE58C5-CE1C-415B-8591-25A53FF2AE88}"/>
              </a:ext>
            </a:extLst>
          </p:cNvPr>
          <p:cNvSpPr>
            <a:spLocks noGrp="1"/>
          </p:cNvSpPr>
          <p:nvPr>
            <p:ph type="sldNum" sz="quarter" idx="4"/>
          </p:nvPr>
        </p:nvSpPr>
        <p:spPr>
          <a:xfrm>
            <a:off x="11549269" y="6405746"/>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a:t>
            </a:fld>
            <a:endParaRPr lang="en-US" dirty="0"/>
          </a:p>
        </p:txBody>
      </p:sp>
    </p:spTree>
    <p:extLst>
      <p:ext uri="{BB962C8B-B14F-4D97-AF65-F5344CB8AC3E}">
        <p14:creationId xmlns:p14="http://schemas.microsoft.com/office/powerpoint/2010/main" val="24652778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51" r:id="rId4"/>
    <p:sldLayoutId id="2147483653" r:id="rId5"/>
    <p:sldLayoutId id="2147483657" r:id="rId6"/>
    <p:sldLayoutId id="2147483660" r:id="rId7"/>
    <p:sldLayoutId id="2147483663" r:id="rId8"/>
    <p:sldLayoutId id="2147483662" r:id="rId9"/>
    <p:sldLayoutId id="2147483669" r:id="rId10"/>
    <p:sldLayoutId id="2147483666" r:id="rId11"/>
    <p:sldLayoutId id="2147483670" r:id="rId12"/>
    <p:sldLayoutId id="2147483667" r:id="rId13"/>
    <p:sldLayoutId id="2147483668" r:id="rId14"/>
    <p:sldLayoutId id="2147483665" r:id="rId15"/>
    <p:sldLayoutId id="2147483671" r:id="rId16"/>
    <p:sldLayoutId id="2147483655" r:id="rId17"/>
  </p:sldLayoutIdLst>
  <p:hf hdr="0" dt="0"/>
  <p:txStyles>
    <p:titleStyle>
      <a:lvl1pPr algn="ctr" defTabSz="914400" rtl="0" eaLnBrk="1" latinLnBrk="0" hangingPunct="1">
        <a:lnSpc>
          <a:spcPct val="90000"/>
        </a:lnSpc>
        <a:spcBef>
          <a:spcPct val="0"/>
        </a:spcBef>
        <a:buNone/>
        <a:defRPr sz="4400" b="1" kern="1200" cap="all" baseline="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 userDrawn="1">
          <p15:clr>
            <a:srgbClr val="F26B43"/>
          </p15:clr>
        </p15:guide>
        <p15:guide id="2" pos="732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hyperlink" Target="https://www.formpl.us/blog/workplace-ethics?fbclid=IwAR2n6awToh2OxL76k1LYovL_n6lLkR0KJD353l4ATut6CyRDPOLziBHYTr8" TargetMode="Externa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svg"/><Relationship Id="rId5" Type="http://schemas.openxmlformats.org/officeDocument/2006/relationships/image" Target="../media/image1.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svg"/><Relationship Id="rId5" Type="http://schemas.openxmlformats.org/officeDocument/2006/relationships/image" Target="../media/image1.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svg"/><Relationship Id="rId5" Type="http://schemas.openxmlformats.org/officeDocument/2006/relationships/image" Target="../media/image1.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svg"/><Relationship Id="rId5" Type="http://schemas.openxmlformats.org/officeDocument/2006/relationships/image" Target="../media/image1.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pic>
        <p:nvPicPr>
          <p:cNvPr id="5" name="Picture Placeholder 4" descr="Triangular design of a roof">
            <a:extLst>
              <a:ext uri="{FF2B5EF4-FFF2-40B4-BE49-F238E27FC236}">
                <a16:creationId xmlns:a16="http://schemas.microsoft.com/office/drawing/2014/main" id="{01F590AB-1AF1-489D-B942-2800AE8629C3}"/>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sp>
        <p:nvSpPr>
          <p:cNvPr id="35" name="Rectangle 34">
            <a:extLst>
              <a:ext uri="{FF2B5EF4-FFF2-40B4-BE49-F238E27FC236}">
                <a16:creationId xmlns:a16="http://schemas.microsoft.com/office/drawing/2014/main" id="{B6C8E487-ADDC-4F1B-A30A-BAABB4998F49}"/>
              </a:ext>
              <a:ext uri="{C183D7F6-B498-43B3-948B-1728B52AA6E4}">
                <adec:decorative xmlns:adec="http://schemas.microsoft.com/office/drawing/2017/decorative" xmlns="" val="1"/>
              </a:ext>
            </a:extLst>
          </p:cNvPr>
          <p:cNvSpPr/>
          <p:nvPr/>
        </p:nvSpPr>
        <p:spPr>
          <a:xfrm>
            <a:off x="-71016" y="0"/>
            <a:ext cx="12263015" cy="6858000"/>
          </a:xfrm>
          <a:prstGeom prst="rect">
            <a:avLst/>
          </a:prstGeom>
          <a:solidFill>
            <a:srgbClr val="2F334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11BEC607-8474-408E-A7AC-48A065F31B63}"/>
              </a:ext>
              <a:ext uri="{C183D7F6-B498-43B3-948B-1728B52AA6E4}">
                <adec:decorative xmlns:adec="http://schemas.microsoft.com/office/drawing/2017/decorative" xmlns="" val="1"/>
              </a:ext>
            </a:extLst>
          </p:cNvPr>
          <p:cNvGrpSpPr/>
          <p:nvPr/>
        </p:nvGrpSpPr>
        <p:grpSpPr>
          <a:xfrm flipH="1">
            <a:off x="2509022" y="1532482"/>
            <a:ext cx="7390849" cy="3635282"/>
            <a:chOff x="-196389" y="-1525278"/>
            <a:chExt cx="7075715" cy="5878284"/>
          </a:xfrm>
        </p:grpSpPr>
        <p:sp>
          <p:nvSpPr>
            <p:cNvPr id="41" name="Rectangle 40">
              <a:extLst>
                <a:ext uri="{FF2B5EF4-FFF2-40B4-BE49-F238E27FC236}">
                  <a16:creationId xmlns:a16="http://schemas.microsoft.com/office/drawing/2014/main" id="{2CBF662F-A198-4AD3-8EBC-0EC9A52B2994}"/>
                </a:ext>
                <a:ext uri="{C183D7F6-B498-43B3-948B-1728B52AA6E4}">
                  <adec:decorative xmlns:adec="http://schemas.microsoft.com/office/drawing/2017/decorative" xmlns="" val="1"/>
                </a:ext>
              </a:extLst>
            </p:cNvPr>
            <p:cNvSpPr/>
            <p:nvPr userDrawn="1"/>
          </p:nvSpPr>
          <p:spPr>
            <a:xfrm>
              <a:off x="-196388" y="-1525278"/>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142E86C5-8E5F-4620-A4FB-D1F926179D18}"/>
                </a:ext>
                <a:ext uri="{C183D7F6-B498-43B3-948B-1728B52AA6E4}">
                  <adec:decorative xmlns:adec="http://schemas.microsoft.com/office/drawing/2017/decorative" xmlns="" val="1"/>
                </a:ext>
              </a:extLst>
            </p:cNvPr>
            <p:cNvSpPr/>
            <p:nvPr/>
          </p:nvSpPr>
          <p:spPr>
            <a:xfrm>
              <a:off x="-196389" y="-1525278"/>
              <a:ext cx="7075714" cy="5878284"/>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bg1"/>
                  </a:solidFill>
                  <a:latin typeface="Andalus" panose="02020603050405020304" pitchFamily="18" charset="-78"/>
                  <a:cs typeface="Andalus" panose="02020603050405020304" pitchFamily="18" charset="-78"/>
                </a:rPr>
                <a:t>Ethical </a:t>
              </a:r>
              <a:r>
                <a:rPr lang="en-US" sz="4400" dirty="0" smtClean="0">
                  <a:solidFill>
                    <a:schemeClr val="bg1"/>
                  </a:solidFill>
                  <a:latin typeface="Andalus" panose="02020603050405020304" pitchFamily="18" charset="-78"/>
                  <a:cs typeface="Andalus" panose="02020603050405020304" pitchFamily="18" charset="-78"/>
                </a:rPr>
                <a:t>Behavior in the </a:t>
              </a:r>
              <a:r>
                <a:rPr lang="en-US" sz="4400" smtClean="0">
                  <a:solidFill>
                    <a:schemeClr val="bg1"/>
                  </a:solidFill>
                  <a:latin typeface="Andalus" panose="02020603050405020304" pitchFamily="18" charset="-78"/>
                  <a:cs typeface="Andalus" panose="02020603050405020304" pitchFamily="18" charset="-78"/>
                </a:rPr>
                <a:t>work place</a:t>
              </a:r>
              <a:endParaRPr lang="en-US" sz="4400" dirty="0">
                <a:solidFill>
                  <a:schemeClr val="bg1"/>
                </a:solidFill>
                <a:latin typeface="Andalus" panose="02020603050405020304" pitchFamily="18" charset="-78"/>
                <a:cs typeface="Andalus" panose="02020603050405020304" pitchFamily="18" charset="-78"/>
              </a:endParaRPr>
            </a:p>
          </p:txBody>
        </p:sp>
      </p:grpSp>
      <p:pic>
        <p:nvPicPr>
          <p:cNvPr id="1026" name="Picture 2">
            <a:extLst>
              <a:ext uri="{FF2B5EF4-FFF2-40B4-BE49-F238E27FC236}">
                <a16:creationId xmlns:a16="http://schemas.microsoft.com/office/drawing/2014/main" id="{968D85C9-E40F-4598-90E8-23F1D796B0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9021" y="1532482"/>
            <a:ext cx="7390848" cy="101061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Rounded Corners 12">
            <a:extLst>
              <a:ext uri="{FF2B5EF4-FFF2-40B4-BE49-F238E27FC236}">
                <a16:creationId xmlns:a16="http://schemas.microsoft.com/office/drawing/2014/main" id="{7520E6F4-3A56-4940-A09F-20B0D25BECB4}"/>
              </a:ext>
            </a:extLst>
          </p:cNvPr>
          <p:cNvSpPr/>
          <p:nvPr/>
        </p:nvSpPr>
        <p:spPr>
          <a:xfrm>
            <a:off x="6977809" y="4270966"/>
            <a:ext cx="2922060" cy="859164"/>
          </a:xfrm>
          <a:prstGeom prst="round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sz="2000" dirty="0" err="1">
                <a:solidFill>
                  <a:schemeClr val="bg1"/>
                </a:solidFill>
                <a:latin typeface="Andalus" panose="02020603050405020304" pitchFamily="18" charset="-78"/>
                <a:cs typeface="Andalus" panose="02020603050405020304" pitchFamily="18" charset="-78"/>
              </a:rPr>
              <a:t>Adim</a:t>
            </a:r>
            <a:r>
              <a:rPr lang="en-US" sz="2000" dirty="0">
                <a:solidFill>
                  <a:schemeClr val="bg1"/>
                </a:solidFill>
                <a:latin typeface="Andalus" panose="02020603050405020304" pitchFamily="18" charset="-78"/>
                <a:cs typeface="Andalus" panose="02020603050405020304" pitchFamily="18" charset="-78"/>
              </a:rPr>
              <a:t> Saleh</a:t>
            </a:r>
          </a:p>
          <a:p>
            <a:pPr algn="ctr"/>
            <a:r>
              <a:rPr lang="en-US" sz="2000" dirty="0">
                <a:solidFill>
                  <a:schemeClr val="bg1"/>
                </a:solidFill>
                <a:latin typeface="Andalus" panose="02020603050405020304" pitchFamily="18" charset="-78"/>
                <a:cs typeface="Andalus" panose="02020603050405020304" pitchFamily="18" charset="-78"/>
              </a:rPr>
              <a:t>ID 3199</a:t>
            </a:r>
          </a:p>
          <a:p>
            <a:pPr algn="ctr"/>
            <a:r>
              <a:rPr lang="en-US" sz="2000" dirty="0">
                <a:solidFill>
                  <a:schemeClr val="bg1"/>
                </a:solidFill>
                <a:latin typeface="Andalus" panose="02020603050405020304" pitchFamily="18" charset="-78"/>
                <a:cs typeface="Andalus" panose="02020603050405020304" pitchFamily="18" charset="-78"/>
              </a:rPr>
              <a:t>adim_3199@gmail.com</a:t>
            </a:r>
          </a:p>
        </p:txBody>
      </p:sp>
      <p:sp>
        <p:nvSpPr>
          <p:cNvPr id="21" name="Rectangle: Single Corner Snipped 20" descr="Footer accent box">
            <a:extLst>
              <a:ext uri="{FF2B5EF4-FFF2-40B4-BE49-F238E27FC236}">
                <a16:creationId xmlns:a16="http://schemas.microsoft.com/office/drawing/2014/main" id="{8C711DA6-3FF9-4C1F-BB29-782675B2BD3D}"/>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1</a:t>
            </a:r>
          </a:p>
        </p:txBody>
      </p:sp>
    </p:spTree>
    <p:extLst>
      <p:ext uri="{BB962C8B-B14F-4D97-AF65-F5344CB8AC3E}">
        <p14:creationId xmlns:p14="http://schemas.microsoft.com/office/powerpoint/2010/main" val="2506210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DF153A6-0E4B-417F-85BB-FD8402B100BD}"/>
              </a:ext>
            </a:extLst>
          </p:cNvPr>
          <p:cNvSpPr>
            <a:spLocks noGrp="1"/>
          </p:cNvSpPr>
          <p:nvPr>
            <p:ph sz="half" idx="2"/>
          </p:nvPr>
        </p:nvSpPr>
        <p:spPr>
          <a:xfrm>
            <a:off x="1" y="2108201"/>
            <a:ext cx="4363640" cy="3684588"/>
          </a:xfrm>
        </p:spPr>
        <p:txBody>
          <a:bodyPr>
            <a:normAutofit/>
          </a:bodyPr>
          <a:lstStyle/>
          <a:p>
            <a:r>
              <a:rPr lang="en-US" sz="2000" b="0" i="0" dirty="0">
                <a:effectLst/>
                <a:latin typeface="Quicksand"/>
              </a:rPr>
              <a:t>Employees need to stay away from using foul language on coworkers in and out of the workplace. This is very important when dealing with customers.</a:t>
            </a:r>
            <a:endParaRPr lang="en-US" sz="2000" dirty="0"/>
          </a:p>
        </p:txBody>
      </p:sp>
      <p:pic>
        <p:nvPicPr>
          <p:cNvPr id="9" name="Picture Placeholder 8" descr="Two Buildings" title="Two Buildings">
            <a:extLst>
              <a:ext uri="{FF2B5EF4-FFF2-40B4-BE49-F238E27FC236}">
                <a16:creationId xmlns:a16="http://schemas.microsoft.com/office/drawing/2014/main" id="{422CBBF4-EF67-4184-9603-EC435F55D08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a:xfrm>
            <a:off x="4363641" y="-54533"/>
            <a:ext cx="3464717" cy="6912533"/>
          </a:xfrm>
        </p:spPr>
      </p:pic>
      <p:sp>
        <p:nvSpPr>
          <p:cNvPr id="7" name="Content Placeholder 6">
            <a:extLst>
              <a:ext uri="{FF2B5EF4-FFF2-40B4-BE49-F238E27FC236}">
                <a16:creationId xmlns:a16="http://schemas.microsoft.com/office/drawing/2014/main" id="{53DDF559-AB16-43D3-96DE-5FD6A71C1A24}"/>
              </a:ext>
            </a:extLst>
          </p:cNvPr>
          <p:cNvSpPr>
            <a:spLocks noGrp="1"/>
          </p:cNvSpPr>
          <p:nvPr>
            <p:ph sz="half" idx="14"/>
          </p:nvPr>
        </p:nvSpPr>
        <p:spPr>
          <a:xfrm>
            <a:off x="7828358" y="2108201"/>
            <a:ext cx="4363642" cy="2813756"/>
          </a:xfrm>
        </p:spPr>
        <p:txBody>
          <a:bodyPr>
            <a:noAutofit/>
          </a:bodyPr>
          <a:lstStyle/>
          <a:p>
            <a:r>
              <a:rPr lang="en-US" sz="2000" b="0" i="0" dirty="0">
                <a:effectLst/>
                <a:latin typeface="Quicksand"/>
              </a:rPr>
              <a:t>Some employees are known for diverting company funds into their bank accounts—padding project quotations, invoices, etc. to deceive the company on how much was spent on particular projects</a:t>
            </a:r>
            <a:r>
              <a:rPr lang="en-US" sz="2400" b="0" i="0" dirty="0">
                <a:effectLst/>
                <a:latin typeface="Quicksand"/>
              </a:rPr>
              <a:t>.</a:t>
            </a:r>
            <a:endParaRPr lang="en-US" sz="2000" dirty="0"/>
          </a:p>
        </p:txBody>
      </p:sp>
      <p:sp>
        <p:nvSpPr>
          <p:cNvPr id="2" name="Footer Placeholder 1">
            <a:extLst>
              <a:ext uri="{FF2B5EF4-FFF2-40B4-BE49-F238E27FC236}">
                <a16:creationId xmlns:a16="http://schemas.microsoft.com/office/drawing/2014/main" id="{5483E2DD-4F96-4CE8-A9FE-FD5DF44C4CAC}"/>
              </a:ext>
            </a:extLst>
          </p:cNvPr>
          <p:cNvSpPr>
            <a:spLocks noGrp="1"/>
          </p:cNvSpPr>
          <p:nvPr>
            <p:ph type="ftr" sz="quarter" idx="16"/>
          </p:nvPr>
        </p:nvSpPr>
        <p:spPr>
          <a:xfrm>
            <a:off x="4689319" y="418918"/>
            <a:ext cx="2813360" cy="1567925"/>
          </a:xfrm>
        </p:spPr>
        <p:txBody>
          <a:bodyPr/>
          <a:lstStyle/>
          <a:p>
            <a:r>
              <a:rPr lang="en-US" sz="4000" dirty="0">
                <a:solidFill>
                  <a:schemeClr val="tx1"/>
                </a:solidFill>
                <a:latin typeface="Andalus" panose="02020603050405020304" pitchFamily="18" charset="-78"/>
                <a:cs typeface="Andalus" panose="02020603050405020304" pitchFamily="18" charset="-78"/>
              </a:rPr>
              <a:t>Unethical Workplace Behaviors</a:t>
            </a:r>
            <a:endParaRPr lang="en-US" sz="4000" dirty="0">
              <a:solidFill>
                <a:schemeClr val="tx1"/>
              </a:solidFill>
            </a:endParaRPr>
          </a:p>
        </p:txBody>
      </p:sp>
      <p:sp>
        <p:nvSpPr>
          <p:cNvPr id="16" name="Slide Number Placeholder 15">
            <a:extLst>
              <a:ext uri="{FF2B5EF4-FFF2-40B4-BE49-F238E27FC236}">
                <a16:creationId xmlns:a16="http://schemas.microsoft.com/office/drawing/2014/main" id="{7EF05482-0999-42B8-A27E-59AAA26FB58E}"/>
              </a:ext>
            </a:extLst>
          </p:cNvPr>
          <p:cNvSpPr>
            <a:spLocks noGrp="1"/>
          </p:cNvSpPr>
          <p:nvPr>
            <p:ph type="sldNum" sz="quarter" idx="17"/>
          </p:nvPr>
        </p:nvSpPr>
        <p:spPr/>
        <p:txBody>
          <a:bodyPr/>
          <a:lstStyle/>
          <a:p>
            <a:fld id="{8C2E478F-E849-4A8C-AF1F-CBCC78A7CBFA}" type="slidenum">
              <a:rPr lang="en-US" smtClean="0"/>
              <a:pPr/>
              <a:t>10</a:t>
            </a:fld>
            <a:endParaRPr lang="en-US" dirty="0"/>
          </a:p>
        </p:txBody>
      </p:sp>
      <p:sp>
        <p:nvSpPr>
          <p:cNvPr id="15" name="Title 14" hidden="1">
            <a:extLst>
              <a:ext uri="{FF2B5EF4-FFF2-40B4-BE49-F238E27FC236}">
                <a16:creationId xmlns:a16="http://schemas.microsoft.com/office/drawing/2014/main" id="{A9B3BD41-12E6-4E88-8CE4-3A496CEA28A3}"/>
              </a:ext>
            </a:extLst>
          </p:cNvPr>
          <p:cNvSpPr>
            <a:spLocks noGrp="1"/>
          </p:cNvSpPr>
          <p:nvPr>
            <p:ph type="title"/>
          </p:nvPr>
        </p:nvSpPr>
        <p:spPr/>
        <p:txBody>
          <a:bodyPr/>
          <a:lstStyle/>
          <a:p>
            <a:r>
              <a:rPr lang="en-US" dirty="0"/>
              <a:t>Title</a:t>
            </a:r>
          </a:p>
        </p:txBody>
      </p:sp>
      <p:sp>
        <p:nvSpPr>
          <p:cNvPr id="14" name="Footer Placeholder 1">
            <a:extLst>
              <a:ext uri="{FF2B5EF4-FFF2-40B4-BE49-F238E27FC236}">
                <a16:creationId xmlns:a16="http://schemas.microsoft.com/office/drawing/2014/main" id="{C9C187CD-DD75-48FA-BFB4-E3861179EC7C}"/>
              </a:ext>
            </a:extLst>
          </p:cNvPr>
          <p:cNvSpPr txBox="1">
            <a:spLocks/>
          </p:cNvSpPr>
          <p:nvPr/>
        </p:nvSpPr>
        <p:spPr>
          <a:xfrm>
            <a:off x="248840" y="903112"/>
            <a:ext cx="4114800" cy="56444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a:solidFill>
                  <a:schemeClr val="bg1"/>
                </a:solidFill>
                <a:latin typeface="Andalus" panose="02020603050405020304" pitchFamily="18" charset="-78"/>
                <a:cs typeface="Andalus" panose="02020603050405020304" pitchFamily="18" charset="-78"/>
              </a:rPr>
              <a:t>Verbal harassment/Abuse</a:t>
            </a:r>
          </a:p>
          <a:p>
            <a:endParaRPr lang="en-US" dirty="0"/>
          </a:p>
        </p:txBody>
      </p:sp>
      <p:sp>
        <p:nvSpPr>
          <p:cNvPr id="17" name="Footer Placeholder 1">
            <a:extLst>
              <a:ext uri="{FF2B5EF4-FFF2-40B4-BE49-F238E27FC236}">
                <a16:creationId xmlns:a16="http://schemas.microsoft.com/office/drawing/2014/main" id="{474DAA23-A7C8-4EED-939E-74758E1982E1}"/>
              </a:ext>
            </a:extLst>
          </p:cNvPr>
          <p:cNvSpPr txBox="1">
            <a:spLocks/>
          </p:cNvSpPr>
          <p:nvPr/>
        </p:nvSpPr>
        <p:spPr>
          <a:xfrm>
            <a:off x="8441607" y="677948"/>
            <a:ext cx="2888302" cy="1014771"/>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a:solidFill>
                  <a:schemeClr val="bg1"/>
                </a:solidFill>
                <a:latin typeface="Andalus" panose="02020603050405020304" pitchFamily="18" charset="-78"/>
                <a:cs typeface="Andalus" panose="02020603050405020304" pitchFamily="18" charset="-78"/>
              </a:rPr>
              <a:t>Theft/Embezzlement</a:t>
            </a:r>
          </a:p>
          <a:p>
            <a:endParaRPr lang="en-US" dirty="0"/>
          </a:p>
        </p:txBody>
      </p:sp>
    </p:spTree>
    <p:extLst>
      <p:ext uri="{BB962C8B-B14F-4D97-AF65-F5344CB8AC3E}">
        <p14:creationId xmlns:p14="http://schemas.microsoft.com/office/powerpoint/2010/main" val="1870043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hidden="1">
            <a:extLst>
              <a:ext uri="{FF2B5EF4-FFF2-40B4-BE49-F238E27FC236}">
                <a16:creationId xmlns:a16="http://schemas.microsoft.com/office/drawing/2014/main" id="{097D2725-75F4-45AA-950F-2F67BBF8F754}"/>
              </a:ext>
            </a:extLst>
          </p:cNvPr>
          <p:cNvSpPr>
            <a:spLocks noGrp="1"/>
          </p:cNvSpPr>
          <p:nvPr>
            <p:ph type="title"/>
          </p:nvPr>
        </p:nvSpPr>
        <p:spPr>
          <a:xfrm>
            <a:off x="595884" y="0"/>
            <a:ext cx="11000232" cy="1188720"/>
          </a:xfrm>
        </p:spPr>
        <p:txBody>
          <a:bodyPr/>
          <a:lstStyle/>
          <a:p>
            <a:r>
              <a:rPr lang="en-US" dirty="0"/>
              <a:t>Title:</a:t>
            </a:r>
          </a:p>
        </p:txBody>
      </p:sp>
      <p:pic>
        <p:nvPicPr>
          <p:cNvPr id="5" name="Picture Placeholder 4" descr="Abstract Building" title="Abstract Building">
            <a:extLst>
              <a:ext uri="{FF2B5EF4-FFF2-40B4-BE49-F238E27FC236}">
                <a16:creationId xmlns:a16="http://schemas.microsoft.com/office/drawing/2014/main" id="{A0DC386B-E165-424D-B694-E2C45FFA407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p:pic>
      <p:sp>
        <p:nvSpPr>
          <p:cNvPr id="11" name="Rectangle 10">
            <a:extLst>
              <a:ext uri="{FF2B5EF4-FFF2-40B4-BE49-F238E27FC236}">
                <a16:creationId xmlns:a16="http://schemas.microsoft.com/office/drawing/2014/main" id="{618826A1-4E90-405A-AE28-5500B0A362E3}"/>
              </a:ext>
              <a:ext uri="{C183D7F6-B498-43B3-948B-1728B52AA6E4}">
                <adec:decorative xmlns:adec="http://schemas.microsoft.com/office/drawing/2017/decorative" xmlns="" val="1"/>
              </a:ext>
            </a:extLst>
          </p:cNvPr>
          <p:cNvSpPr/>
          <p:nvPr/>
        </p:nvSpPr>
        <p:spPr>
          <a:xfrm flipH="1">
            <a:off x="6568221" y="4076700"/>
            <a:ext cx="5386926" cy="2131595"/>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783A1B7-34FF-4F2F-A68D-A3D22C770FCB}"/>
              </a:ext>
              <a:ext uri="{C183D7F6-B498-43B3-948B-1728B52AA6E4}">
                <adec:decorative xmlns:adec="http://schemas.microsoft.com/office/drawing/2017/decorative" xmlns="" val="1"/>
              </a:ext>
            </a:extLst>
          </p:cNvPr>
          <p:cNvSpPr/>
          <p:nvPr/>
        </p:nvSpPr>
        <p:spPr>
          <a:xfrm flipH="1">
            <a:off x="791413" y="502215"/>
            <a:ext cx="10638585" cy="5706080"/>
          </a:xfrm>
          <a:prstGeom prst="rect">
            <a:avLst/>
          </a:prstGeom>
          <a:no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3C1F0EB8-D260-4FB6-ACF6-6E86B9A02919}"/>
              </a:ext>
              <a:ext uri="{C183D7F6-B498-43B3-948B-1728B52AA6E4}">
                <adec:decorative xmlns:adec="http://schemas.microsoft.com/office/drawing/2017/decorative" xmlns="" val="1"/>
              </a:ext>
            </a:extLst>
          </p:cNvPr>
          <p:cNvSpPr/>
          <p:nvPr/>
        </p:nvSpPr>
        <p:spPr>
          <a:xfrm>
            <a:off x="6834487" y="4223911"/>
            <a:ext cx="5357513" cy="2634089"/>
          </a:xfrm>
          <a:prstGeom prst="rect">
            <a:avLst/>
          </a:prstGeom>
          <a:solidFill>
            <a:srgbClr val="2F334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76D4BFC2-69CA-4ED6-89E7-A9ADB571E7A4}"/>
              </a:ext>
            </a:extLst>
          </p:cNvPr>
          <p:cNvSpPr/>
          <p:nvPr/>
        </p:nvSpPr>
        <p:spPr>
          <a:xfrm>
            <a:off x="7050026" y="4485342"/>
            <a:ext cx="4423315" cy="17383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74320" rIns="91440" rtlCol="0" anchor="ctr"/>
          <a:lstStyle/>
          <a:p>
            <a:pPr algn="ctr">
              <a:lnSpc>
                <a:spcPct val="80000"/>
              </a:lnSpc>
              <a:defRPr sz="10000">
                <a:solidFill>
                  <a:srgbClr val="3A3B39"/>
                </a:solidFill>
                <a:latin typeface="Bebas"/>
                <a:ea typeface="Bebas"/>
                <a:cs typeface="Bebas"/>
                <a:sym typeface="Bebas"/>
              </a:defRPr>
            </a:pPr>
            <a:r>
              <a:rPr lang="en-US" sz="4000" dirty="0">
                <a:solidFill>
                  <a:schemeClr val="bg1"/>
                </a:solidFill>
                <a:latin typeface="Andalus" panose="02020603050405020304" pitchFamily="18" charset="-78"/>
                <a:cs typeface="Andalus" panose="02020603050405020304" pitchFamily="18" charset="-78"/>
              </a:rPr>
              <a:t>Conclusion</a:t>
            </a:r>
          </a:p>
          <a:p>
            <a:pPr>
              <a:lnSpc>
                <a:spcPct val="80000"/>
              </a:lnSpc>
              <a:defRPr sz="10000">
                <a:solidFill>
                  <a:srgbClr val="3A3B39"/>
                </a:solidFill>
                <a:latin typeface="Bebas"/>
                <a:ea typeface="Bebas"/>
                <a:cs typeface="Bebas"/>
                <a:sym typeface="Bebas"/>
              </a:defRPr>
            </a:pPr>
            <a:endParaRPr lang="en-US" sz="1200" dirty="0">
              <a:solidFill>
                <a:schemeClr val="bg1"/>
              </a:solidFill>
              <a:latin typeface="+mj-lt"/>
            </a:endParaRPr>
          </a:p>
        </p:txBody>
      </p:sp>
      <p:sp>
        <p:nvSpPr>
          <p:cNvPr id="2" name="Footer Placeholder 1">
            <a:extLst>
              <a:ext uri="{FF2B5EF4-FFF2-40B4-BE49-F238E27FC236}">
                <a16:creationId xmlns:a16="http://schemas.microsoft.com/office/drawing/2014/main" id="{3D8BBA11-131E-446B-BC9B-D0A09B1AF059}"/>
              </a:ext>
            </a:extLst>
          </p:cNvPr>
          <p:cNvSpPr>
            <a:spLocks noGrp="1"/>
          </p:cNvSpPr>
          <p:nvPr>
            <p:ph type="ftr" sz="quarter" idx="11"/>
          </p:nvPr>
        </p:nvSpPr>
        <p:spPr>
          <a:xfrm>
            <a:off x="892963" y="649705"/>
            <a:ext cx="5675257" cy="4978399"/>
          </a:xfrm>
        </p:spPr>
        <p:style>
          <a:lnRef idx="0">
            <a:schemeClr val="dk1"/>
          </a:lnRef>
          <a:fillRef idx="3">
            <a:schemeClr val="dk1"/>
          </a:fillRef>
          <a:effectRef idx="3">
            <a:schemeClr val="dk1"/>
          </a:effectRef>
          <a:fontRef idx="minor">
            <a:schemeClr val="lt1"/>
          </a:fontRef>
        </p:style>
        <p:txBody>
          <a:bodyPr/>
          <a:lstStyle/>
          <a:p>
            <a:r>
              <a:rPr lang="en-US" sz="2400" b="0" i="0" dirty="0">
                <a:solidFill>
                  <a:srgbClr val="E4E6EB"/>
                </a:solidFill>
                <a:effectLst/>
                <a:latin typeface="Quicksand"/>
              </a:rPr>
              <a:t>in conclusion , business ethics and good behavior are the standards that employers and employees should follow, in order to communicate effectively and improve productivity.</a:t>
            </a:r>
            <a:endParaRPr lang="en-US" sz="2400" dirty="0">
              <a:latin typeface="Quicksand"/>
            </a:endParaRPr>
          </a:p>
        </p:txBody>
      </p:sp>
      <p:sp>
        <p:nvSpPr>
          <p:cNvPr id="9" name="Rectangle: Single Corner Snipped 8" descr="Footer accent box">
            <a:extLst>
              <a:ext uri="{FF2B5EF4-FFF2-40B4-BE49-F238E27FC236}">
                <a16:creationId xmlns:a16="http://schemas.microsoft.com/office/drawing/2014/main" id="{DF712259-BEF9-4B45-8D68-5F74C49207DE}"/>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Slide Number Placeholder 2">
            <a:extLst>
              <a:ext uri="{FF2B5EF4-FFF2-40B4-BE49-F238E27FC236}">
                <a16:creationId xmlns:a16="http://schemas.microsoft.com/office/drawing/2014/main" id="{206B3DE3-5308-4ADE-BC26-29765480D1E1}"/>
              </a:ext>
            </a:extLst>
          </p:cNvPr>
          <p:cNvSpPr>
            <a:spLocks noGrp="1"/>
          </p:cNvSpPr>
          <p:nvPr>
            <p:ph type="sldNum" sz="quarter" idx="12"/>
          </p:nvPr>
        </p:nvSpPr>
        <p:spPr/>
        <p:txBody>
          <a:bodyPr/>
          <a:lstStyle/>
          <a:p>
            <a:r>
              <a:rPr lang="en-US" dirty="0"/>
              <a:t>11</a:t>
            </a:r>
          </a:p>
        </p:txBody>
      </p:sp>
    </p:spTree>
    <p:extLst>
      <p:ext uri="{BB962C8B-B14F-4D97-AF65-F5344CB8AC3E}">
        <p14:creationId xmlns:p14="http://schemas.microsoft.com/office/powerpoint/2010/main" val="1389222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86D306-B4E6-47AF-A7F0-22B0BB044488}"/>
              </a:ext>
            </a:extLst>
          </p:cNvPr>
          <p:cNvSpPr>
            <a:spLocks noGrp="1"/>
          </p:cNvSpPr>
          <p:nvPr>
            <p:ph type="sldNum" sz="quarter" idx="11"/>
          </p:nvPr>
        </p:nvSpPr>
        <p:spPr/>
        <p:txBody>
          <a:bodyPr/>
          <a:lstStyle/>
          <a:p>
            <a:fld id="{8C2E478F-E849-4A8C-AF1F-CBCC78A7CBFA}" type="slidenum">
              <a:rPr lang="en-US" smtClean="0"/>
              <a:pPr/>
              <a:t>12</a:t>
            </a:fld>
            <a:endParaRPr lang="en-US" dirty="0"/>
          </a:p>
        </p:txBody>
      </p:sp>
      <p:sp>
        <p:nvSpPr>
          <p:cNvPr id="3" name="Text Placeholder 2">
            <a:extLst>
              <a:ext uri="{FF2B5EF4-FFF2-40B4-BE49-F238E27FC236}">
                <a16:creationId xmlns:a16="http://schemas.microsoft.com/office/drawing/2014/main" id="{B84C3A53-760B-4DC4-9550-B0B5BB606FCD}"/>
              </a:ext>
            </a:extLst>
          </p:cNvPr>
          <p:cNvSpPr>
            <a:spLocks noGrp="1"/>
          </p:cNvSpPr>
          <p:nvPr>
            <p:ph type="body" sz="quarter" idx="4294967295"/>
          </p:nvPr>
        </p:nvSpPr>
        <p:spPr>
          <a:xfrm>
            <a:off x="1587500" y="1722438"/>
            <a:ext cx="9017000" cy="3278539"/>
          </a:xfrm>
        </p:spPr>
        <p:txBody>
          <a:bodyPr anchor="ctr">
            <a:normAutofit/>
          </a:bodyPr>
          <a:lstStyle/>
          <a:p>
            <a:pPr marL="0" indent="0" algn="ctr">
              <a:lnSpc>
                <a:spcPct val="100000"/>
              </a:lnSpc>
              <a:buNone/>
            </a:pPr>
            <a:r>
              <a:rPr lang="en-US" sz="2000" b="0" i="0" dirty="0">
                <a:solidFill>
                  <a:srgbClr val="E4E6EB"/>
                </a:solidFill>
                <a:effectLst/>
                <a:latin typeface="Segoe UI Historic" panose="020B0502040204020203" pitchFamily="34" charset="0"/>
              </a:rPr>
              <a:t>Blog, F. (2019, November 20). 23 ethical &amp;amp; unethical behavior examples in Workplace. </a:t>
            </a:r>
            <a:r>
              <a:rPr lang="en-US" sz="2000" b="0" i="0" dirty="0" err="1">
                <a:solidFill>
                  <a:srgbClr val="E4E6EB"/>
                </a:solidFill>
                <a:effectLst/>
                <a:latin typeface="Segoe UI Historic" panose="020B0502040204020203" pitchFamily="34" charset="0"/>
              </a:rPr>
              <a:t>Formplus</a:t>
            </a:r>
            <a:r>
              <a:rPr lang="en-US" sz="2000" b="0" i="0" dirty="0">
                <a:solidFill>
                  <a:srgbClr val="E4E6EB"/>
                </a:solidFill>
                <a:effectLst/>
                <a:latin typeface="Segoe UI Historic" panose="020B0502040204020203" pitchFamily="34" charset="0"/>
              </a:rPr>
              <a:t>. Retrieved November 2, 2021, from </a:t>
            </a:r>
            <a:r>
              <a:rPr lang="en-US" sz="2000" b="0" i="0" u="sng" dirty="0">
                <a:solidFill>
                  <a:srgbClr val="E4E6EB"/>
                </a:solidFill>
                <a:effectLst/>
                <a:latin typeface="inherit"/>
                <a:hlinkClick r:id="rId2"/>
              </a:rPr>
              <a:t>https://www.formpl.us/blog/workplace-ethics</a:t>
            </a:r>
            <a:r>
              <a:rPr lang="en-US" sz="4400" b="0" i="0" dirty="0">
                <a:solidFill>
                  <a:srgbClr val="E4E6EB"/>
                </a:solidFill>
                <a:effectLst/>
                <a:latin typeface="Segoe UI Historic" panose="020B0502040204020203" pitchFamily="34" charset="0"/>
              </a:rPr>
              <a:t>.</a:t>
            </a:r>
            <a:endParaRPr lang="en-US" sz="6000" u="sng" dirty="0"/>
          </a:p>
        </p:txBody>
      </p:sp>
    </p:spTree>
    <p:extLst>
      <p:ext uri="{BB962C8B-B14F-4D97-AF65-F5344CB8AC3E}">
        <p14:creationId xmlns:p14="http://schemas.microsoft.com/office/powerpoint/2010/main" val="59582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F3342"/>
        </a:solidFill>
        <a:effectLst/>
      </p:bgPr>
    </p:bg>
    <p:spTree>
      <p:nvGrpSpPr>
        <p:cNvPr id="1" name=""/>
        <p:cNvGrpSpPr/>
        <p:nvPr/>
      </p:nvGrpSpPr>
      <p:grpSpPr>
        <a:xfrm>
          <a:off x="0" y="0"/>
          <a:ext cx="0" cy="0"/>
          <a:chOff x="0" y="0"/>
          <a:chExt cx="0" cy="0"/>
        </a:xfrm>
      </p:grpSpPr>
      <p:pic>
        <p:nvPicPr>
          <p:cNvPr id="5" name="Picture Placeholder 4" descr="Triangular design ceiling">
            <a:extLst>
              <a:ext uri="{FF2B5EF4-FFF2-40B4-BE49-F238E27FC236}">
                <a16:creationId xmlns:a16="http://schemas.microsoft.com/office/drawing/2014/main" id="{ECE6809B-9586-4FFC-9D20-26C51CA9653B}"/>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sp>
        <p:nvSpPr>
          <p:cNvPr id="35" name="Rectangle 34">
            <a:extLst>
              <a:ext uri="{FF2B5EF4-FFF2-40B4-BE49-F238E27FC236}">
                <a16:creationId xmlns:a16="http://schemas.microsoft.com/office/drawing/2014/main" id="{B6C8E487-ADDC-4F1B-A30A-BAABB4998F49}"/>
              </a:ext>
              <a:ext uri="{C183D7F6-B498-43B3-948B-1728B52AA6E4}">
                <adec:decorative xmlns:adec="http://schemas.microsoft.com/office/drawing/2017/decorative" xmlns="" val="1"/>
              </a:ext>
            </a:extLst>
          </p:cNvPr>
          <p:cNvSpPr/>
          <p:nvPr/>
        </p:nvSpPr>
        <p:spPr>
          <a:xfrm>
            <a:off x="-35508" y="20298"/>
            <a:ext cx="12192000" cy="6858000"/>
          </a:xfrm>
          <a:prstGeom prst="rect">
            <a:avLst/>
          </a:prstGeom>
          <a:solidFill>
            <a:srgbClr val="2F334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11BEC607-8474-408E-A7AC-48A065F31B63}"/>
              </a:ext>
              <a:ext uri="{C183D7F6-B498-43B3-948B-1728B52AA6E4}">
                <adec:decorative xmlns:adec="http://schemas.microsoft.com/office/drawing/2017/decorative" xmlns="" val="1"/>
              </a:ext>
            </a:extLst>
          </p:cNvPr>
          <p:cNvGrpSpPr/>
          <p:nvPr/>
        </p:nvGrpSpPr>
        <p:grpSpPr>
          <a:xfrm flipH="1">
            <a:off x="2076202" y="1374276"/>
            <a:ext cx="7324426" cy="3883523"/>
            <a:chOff x="252031" y="-22763"/>
            <a:chExt cx="7324426" cy="7269964"/>
          </a:xfrm>
        </p:grpSpPr>
        <p:sp>
          <p:nvSpPr>
            <p:cNvPr id="42" name="Rectangle 41">
              <a:extLst>
                <a:ext uri="{FF2B5EF4-FFF2-40B4-BE49-F238E27FC236}">
                  <a16:creationId xmlns:a16="http://schemas.microsoft.com/office/drawing/2014/main" id="{B601E3FC-2016-4085-9A4B-A172702EAAE1}"/>
                </a:ext>
                <a:ext uri="{C183D7F6-B498-43B3-948B-1728B52AA6E4}">
                  <adec:decorative xmlns:adec="http://schemas.microsoft.com/office/drawing/2017/decorative" xmlns="" val="1"/>
                </a:ext>
              </a:extLst>
            </p:cNvPr>
            <p:cNvSpPr/>
            <p:nvPr userDrawn="1"/>
          </p:nvSpPr>
          <p:spPr>
            <a:xfrm>
              <a:off x="979714" y="1181211"/>
              <a:ext cx="6117771" cy="6065990"/>
            </a:xfrm>
            <a:prstGeom prst="rect">
              <a:avLst/>
            </a:prstGeom>
            <a:gradFill>
              <a:gsLst>
                <a:gs pos="0">
                  <a:srgbClr val="038B30">
                    <a:alpha val="70000"/>
                  </a:srgbClr>
                </a:gs>
                <a:gs pos="100000">
                  <a:srgbClr val="C0F400">
                    <a:alpha val="70000"/>
                  </a:srgbClr>
                </a:gs>
                <a:gs pos="50000">
                  <a:srgbClr val="05EE55">
                    <a:alpha val="70000"/>
                  </a:srgb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2CBF662F-A198-4AD3-8EBC-0EC9A52B2994}"/>
                </a:ext>
                <a:ext uri="{C183D7F6-B498-43B3-948B-1728B52AA6E4}">
                  <adec:decorative xmlns:adec="http://schemas.microsoft.com/office/drawing/2017/decorative" xmlns="" val="1"/>
                </a:ext>
              </a:extLst>
            </p:cNvPr>
            <p:cNvSpPr/>
            <p:nvPr userDrawn="1"/>
          </p:nvSpPr>
          <p:spPr>
            <a:xfrm>
              <a:off x="500743" y="-22763"/>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142E86C5-8E5F-4620-A4FB-D1F926179D18}"/>
                </a:ext>
                <a:ext uri="{C183D7F6-B498-43B3-948B-1728B52AA6E4}">
                  <adec:decorative xmlns:adec="http://schemas.microsoft.com/office/drawing/2017/decorative" xmlns="" val="1"/>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Title 5">
            <a:extLst>
              <a:ext uri="{FF2B5EF4-FFF2-40B4-BE49-F238E27FC236}">
                <a16:creationId xmlns:a16="http://schemas.microsoft.com/office/drawing/2014/main" id="{7E0E8055-17FA-43CE-9F03-E712F496B7CF}"/>
              </a:ext>
            </a:extLst>
          </p:cNvPr>
          <p:cNvSpPr>
            <a:spLocks noGrp="1"/>
          </p:cNvSpPr>
          <p:nvPr>
            <p:ph type="ctrTitle"/>
          </p:nvPr>
        </p:nvSpPr>
        <p:spPr>
          <a:xfrm>
            <a:off x="2755864" y="2489891"/>
            <a:ext cx="6609256" cy="1508126"/>
          </a:xfrm>
        </p:spPr>
        <p:txBody>
          <a:bodyPr anchor="ctr"/>
          <a:lstStyle/>
          <a:p>
            <a:r>
              <a:rPr lang="en-US" dirty="0"/>
              <a:t>THANK YOU</a:t>
            </a:r>
          </a:p>
        </p:txBody>
      </p:sp>
      <p:sp>
        <p:nvSpPr>
          <p:cNvPr id="25" name="Rectangle: Single Corner Snipped 24" descr="Footer accent box">
            <a:extLst>
              <a:ext uri="{FF2B5EF4-FFF2-40B4-BE49-F238E27FC236}">
                <a16:creationId xmlns:a16="http://schemas.microsoft.com/office/drawing/2014/main" id="{ADA66B68-D364-4C11-9AA9-052CEAC914E1}"/>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6" name="Slide Number Placeholder 5">
            <a:extLst>
              <a:ext uri="{FF2B5EF4-FFF2-40B4-BE49-F238E27FC236}">
                <a16:creationId xmlns:a16="http://schemas.microsoft.com/office/drawing/2014/main" id="{7B17F9E2-0E31-4010-80D8-F343F24E6E14}"/>
              </a:ext>
            </a:extLst>
          </p:cNvPr>
          <p:cNvSpPr>
            <a:spLocks noGrp="1"/>
          </p:cNvSpPr>
          <p:nvPr>
            <p:ph type="sldNum" sz="quarter" idx="4294967295"/>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fld id="{8C2E478F-E849-4A8C-AF1F-CBCC78A7CBFA}" type="slidenum">
              <a:rPr lang="en-US" smtClean="0"/>
              <a:pPr/>
              <a:t>13</a:t>
            </a:fld>
            <a:endParaRPr lang="en-US" dirty="0"/>
          </a:p>
        </p:txBody>
      </p:sp>
    </p:spTree>
    <p:extLst>
      <p:ext uri="{BB962C8B-B14F-4D97-AF65-F5344CB8AC3E}">
        <p14:creationId xmlns:p14="http://schemas.microsoft.com/office/powerpoint/2010/main" val="207078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Building" title="Building">
            <a:extLst>
              <a:ext uri="{FF2B5EF4-FFF2-40B4-BE49-F238E27FC236}">
                <a16:creationId xmlns:a16="http://schemas.microsoft.com/office/drawing/2014/main" id="{00C713CD-79D0-408F-A140-FBAE3C602261}"/>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25000"/>
                    </a14:imgEffect>
                  </a14:imgLayer>
                </a14:imgProps>
              </a:ext>
              <a:ext uri="{28A0092B-C50C-407E-A947-70E740481C1C}">
                <a14:useLocalDpi xmlns:a14="http://schemas.microsoft.com/office/drawing/2010/main" val="0"/>
              </a:ext>
            </a:extLst>
          </a:blip>
          <a:srcRect/>
          <a:stretch>
            <a:fillRect/>
          </a:stretch>
        </p:blipFill>
        <p:spPr/>
      </p:pic>
      <p:grpSp>
        <p:nvGrpSpPr>
          <p:cNvPr id="2" name="Group 1">
            <a:extLst>
              <a:ext uri="{FF2B5EF4-FFF2-40B4-BE49-F238E27FC236}">
                <a16:creationId xmlns:a16="http://schemas.microsoft.com/office/drawing/2014/main" id="{CCC577CF-CED3-44B1-AC3E-05C2556B41F4}"/>
              </a:ext>
              <a:ext uri="{C183D7F6-B498-43B3-948B-1728B52AA6E4}">
                <adec:decorative xmlns:adec="http://schemas.microsoft.com/office/drawing/2017/decorative" xmlns="" val="1"/>
              </a:ext>
            </a:extLst>
          </p:cNvPr>
          <p:cNvGrpSpPr/>
          <p:nvPr/>
        </p:nvGrpSpPr>
        <p:grpSpPr>
          <a:xfrm>
            <a:off x="883522" y="408327"/>
            <a:ext cx="4351912" cy="5489860"/>
            <a:chOff x="883521" y="408327"/>
            <a:chExt cx="4351912" cy="5489860"/>
          </a:xfrm>
        </p:grpSpPr>
        <p:sp>
          <p:nvSpPr>
            <p:cNvPr id="24" name="Rectangle 23">
              <a:extLst>
                <a:ext uri="{FF2B5EF4-FFF2-40B4-BE49-F238E27FC236}">
                  <a16:creationId xmlns:a16="http://schemas.microsoft.com/office/drawing/2014/main" id="{D4B52C7E-3049-4545-956A-6D8F73F234DB}"/>
                </a:ext>
                <a:ext uri="{C183D7F6-B498-43B3-948B-1728B52AA6E4}">
                  <adec:decorative xmlns:adec="http://schemas.microsoft.com/office/drawing/2017/decorative" xmlns="" val="1"/>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4" name="Rectangle 13">
              <a:extLst>
                <a:ext uri="{FF2B5EF4-FFF2-40B4-BE49-F238E27FC236}">
                  <a16:creationId xmlns:a16="http://schemas.microsoft.com/office/drawing/2014/main" id="{875940B9-0338-4FFA-9747-10812F028FB7}"/>
                </a:ext>
                <a:ext uri="{C183D7F6-B498-43B3-948B-1728B52AA6E4}">
                  <adec:decorative xmlns:adec="http://schemas.microsoft.com/office/drawing/2017/decorative" xmlns="" val="1"/>
                </a:ext>
              </a:extLst>
            </p:cNvPr>
            <p:cNvSpPr/>
            <p:nvPr/>
          </p:nvSpPr>
          <p:spPr>
            <a:xfrm>
              <a:off x="883521" y="1124915"/>
              <a:ext cx="4351911" cy="477327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US" sz="2400" dirty="0">
                <a:solidFill>
                  <a:schemeClr val="tx1"/>
                </a:solidFill>
                <a:latin typeface="Andalus" panose="02020603050405020304" pitchFamily="18" charset="-78"/>
                <a:cs typeface="Andalus" panose="02020603050405020304" pitchFamily="18" charset="-78"/>
              </a:endParaRPr>
            </a:p>
            <a:p>
              <a:pPr marL="342900" indent="-342900">
                <a:buFont typeface="+mj-lt"/>
                <a:buAutoNum type="arabicPeriod"/>
              </a:pPr>
              <a:r>
                <a:rPr lang="en-US" sz="2400" dirty="0">
                  <a:solidFill>
                    <a:schemeClr val="bg1"/>
                  </a:solidFill>
                  <a:latin typeface="Andalus" panose="02020603050405020304" pitchFamily="18" charset="-78"/>
                  <a:cs typeface="Andalus" panose="02020603050405020304" pitchFamily="18" charset="-78"/>
                </a:rPr>
                <a:t>Introduction</a:t>
              </a:r>
            </a:p>
            <a:p>
              <a:pPr marL="342900" indent="-342900">
                <a:buFont typeface="+mj-lt"/>
                <a:buAutoNum type="arabicPeriod"/>
              </a:pPr>
              <a:r>
                <a:rPr lang="en-US" sz="2400" dirty="0">
                  <a:solidFill>
                    <a:schemeClr val="bg1"/>
                  </a:solidFill>
                  <a:latin typeface="Andalus" panose="02020603050405020304" pitchFamily="18" charset="-78"/>
                  <a:cs typeface="Andalus" panose="02020603050405020304" pitchFamily="18" charset="-78"/>
                </a:rPr>
                <a:t>Workplace Ethics</a:t>
              </a:r>
            </a:p>
            <a:p>
              <a:pPr marL="342900" indent="-342900">
                <a:buFont typeface="+mj-lt"/>
                <a:buAutoNum type="arabicPeriod"/>
              </a:pPr>
              <a:r>
                <a:rPr lang="en-US" sz="2400" dirty="0" smtClean="0">
                  <a:solidFill>
                    <a:schemeClr val="bg1"/>
                  </a:solidFill>
                  <a:latin typeface="Andalus" panose="02020603050405020304" pitchFamily="18" charset="-78"/>
                  <a:cs typeface="Andalus" panose="02020603050405020304" pitchFamily="18" charset="-78"/>
                </a:rPr>
                <a:t>Examples Of Ethical Behaviors In The Workplace</a:t>
              </a:r>
            </a:p>
            <a:p>
              <a:pPr marL="342900" indent="-342900">
                <a:buFont typeface="Arial" panose="020B0604020202020204" pitchFamily="34" charset="0"/>
                <a:buChar char="•"/>
              </a:pPr>
              <a:r>
                <a:rPr lang="en-US" dirty="0" smtClean="0">
                  <a:solidFill>
                    <a:schemeClr val="bg1"/>
                  </a:solidFill>
                  <a:latin typeface="Andalus" panose="02020603050405020304" pitchFamily="18" charset="-78"/>
                  <a:cs typeface="Andalus" panose="02020603050405020304" pitchFamily="18" charset="-78"/>
                </a:rPr>
                <a:t>Respect your colleagues</a:t>
              </a:r>
            </a:p>
            <a:p>
              <a:pPr marL="342900" indent="-342900">
                <a:buFont typeface="Arial" panose="020B0604020202020204" pitchFamily="34" charset="0"/>
                <a:buChar char="•"/>
              </a:pPr>
              <a:r>
                <a:rPr lang="en-US" dirty="0" smtClean="0">
                  <a:solidFill>
                    <a:schemeClr val="bg1"/>
                  </a:solidFill>
                  <a:latin typeface="Andalus" panose="02020603050405020304" pitchFamily="18" charset="-78"/>
                  <a:cs typeface="Andalus" panose="02020603050405020304" pitchFamily="18" charset="-78"/>
                </a:rPr>
                <a:t>Work </a:t>
              </a:r>
              <a:r>
                <a:rPr lang="en-US" dirty="0">
                  <a:solidFill>
                    <a:schemeClr val="bg1"/>
                  </a:solidFill>
                  <a:latin typeface="Andalus" panose="02020603050405020304" pitchFamily="18" charset="-78"/>
                  <a:cs typeface="Andalus" panose="02020603050405020304" pitchFamily="18" charset="-78"/>
                </a:rPr>
                <a:t>smarter</a:t>
              </a:r>
            </a:p>
            <a:p>
              <a:endParaRPr lang="en-US" dirty="0">
                <a:solidFill>
                  <a:schemeClr val="bg1"/>
                </a:solidFill>
                <a:latin typeface="Andalus" panose="02020603050405020304" pitchFamily="18" charset="-78"/>
                <a:cs typeface="Andalus" panose="02020603050405020304" pitchFamily="18" charset="-78"/>
              </a:endParaRPr>
            </a:p>
            <a:p>
              <a:pPr marL="342900" indent="-342900">
                <a:buFont typeface="+mj-lt"/>
                <a:buAutoNum type="arabicPeriod" startAt="4"/>
              </a:pPr>
              <a:r>
                <a:rPr lang="en-US" sz="2400" dirty="0">
                  <a:solidFill>
                    <a:schemeClr val="bg1"/>
                  </a:solidFill>
                  <a:latin typeface="Andalus" panose="02020603050405020304" pitchFamily="18" charset="-78"/>
                  <a:cs typeface="Andalus" panose="02020603050405020304" pitchFamily="18" charset="-78"/>
                </a:rPr>
                <a:t>Unethical Workplace Behaviors</a:t>
              </a:r>
            </a:p>
            <a:p>
              <a:pPr marL="342900" indent="-342900">
                <a:buFont typeface="Arial" panose="020B0604020202020204" pitchFamily="34" charset="0"/>
                <a:buChar char="•"/>
              </a:pPr>
              <a:r>
                <a:rPr lang="en-US" dirty="0">
                  <a:solidFill>
                    <a:schemeClr val="bg1"/>
                  </a:solidFill>
                  <a:latin typeface="Andalus" panose="02020603050405020304" pitchFamily="18" charset="-78"/>
                  <a:cs typeface="Andalus" panose="02020603050405020304" pitchFamily="18" charset="-78"/>
                </a:rPr>
                <a:t>Verbal harassment/Abuse</a:t>
              </a:r>
            </a:p>
            <a:p>
              <a:pPr marL="342900" indent="-342900">
                <a:buFont typeface="Arial" panose="020B0604020202020204" pitchFamily="34" charset="0"/>
                <a:buChar char="•"/>
              </a:pPr>
              <a:r>
                <a:rPr lang="en-US" sz="1800" dirty="0">
                  <a:solidFill>
                    <a:schemeClr val="bg1"/>
                  </a:solidFill>
                  <a:latin typeface="Andalus" panose="02020603050405020304" pitchFamily="18" charset="-78"/>
                  <a:cs typeface="Andalus" panose="02020603050405020304" pitchFamily="18" charset="-78"/>
                </a:rPr>
                <a:t>Theft/Embezzlement</a:t>
              </a:r>
            </a:p>
            <a:p>
              <a:endParaRPr lang="en-US" dirty="0">
                <a:solidFill>
                  <a:schemeClr val="bg1"/>
                </a:solidFill>
                <a:latin typeface="Andalus" panose="02020603050405020304" pitchFamily="18" charset="-78"/>
                <a:cs typeface="Andalus" panose="02020603050405020304" pitchFamily="18" charset="-78"/>
              </a:endParaRPr>
            </a:p>
            <a:p>
              <a:pPr marL="342900" indent="-342900">
                <a:buFont typeface="+mj-lt"/>
                <a:buAutoNum type="arabicPeriod" startAt="5"/>
              </a:pPr>
              <a:r>
                <a:rPr lang="en-US" sz="2400" dirty="0">
                  <a:solidFill>
                    <a:schemeClr val="bg1"/>
                  </a:solidFill>
                  <a:latin typeface="Andalus" panose="02020603050405020304" pitchFamily="18" charset="-78"/>
                  <a:cs typeface="Andalus" panose="02020603050405020304" pitchFamily="18" charset="-78"/>
                </a:rPr>
                <a:t>Conclusion</a:t>
              </a:r>
            </a:p>
            <a:p>
              <a:pPr marL="342900" indent="-342900">
                <a:buFont typeface="+mj-lt"/>
                <a:buAutoNum type="arabicPeriod" startAt="5"/>
              </a:pPr>
              <a:r>
                <a:rPr lang="en-US" sz="2400" dirty="0" err="1">
                  <a:solidFill>
                    <a:schemeClr val="bg1"/>
                  </a:solidFill>
                  <a:latin typeface="Andalus" panose="02020603050405020304" pitchFamily="18" charset="-78"/>
                  <a:cs typeface="Andalus" panose="02020603050405020304" pitchFamily="18" charset="-78"/>
                </a:rPr>
                <a:t>Refrences</a:t>
              </a:r>
              <a:r>
                <a:rPr lang="en-US" sz="2400" dirty="0">
                  <a:solidFill>
                    <a:schemeClr val="bg1"/>
                  </a:solidFill>
                  <a:latin typeface="Andalus" panose="02020603050405020304" pitchFamily="18" charset="-78"/>
                  <a:cs typeface="Andalus" panose="02020603050405020304" pitchFamily="18" charset="-78"/>
                </a:rPr>
                <a:t> </a:t>
              </a:r>
            </a:p>
            <a:p>
              <a:pPr algn="ctr"/>
              <a:endParaRPr lang="en-US" dirty="0">
                <a:latin typeface="Andalus" panose="02020603050405020304" pitchFamily="18" charset="-78"/>
                <a:cs typeface="Andalus" panose="02020603050405020304" pitchFamily="18" charset="-78"/>
              </a:endParaRPr>
            </a:p>
          </p:txBody>
        </p:sp>
      </p:grpSp>
      <p:sp>
        <p:nvSpPr>
          <p:cNvPr id="27" name="Text Placeholder 26">
            <a:extLst>
              <a:ext uri="{FF2B5EF4-FFF2-40B4-BE49-F238E27FC236}">
                <a16:creationId xmlns:a16="http://schemas.microsoft.com/office/drawing/2014/main" id="{863C256D-8187-4199-952C-D2BB841598F8}"/>
              </a:ext>
            </a:extLst>
          </p:cNvPr>
          <p:cNvSpPr>
            <a:spLocks noGrp="1"/>
          </p:cNvSpPr>
          <p:nvPr>
            <p:ph type="body" idx="13"/>
          </p:nvPr>
        </p:nvSpPr>
        <p:spPr>
          <a:xfrm>
            <a:off x="883522" y="613292"/>
            <a:ext cx="4351910" cy="365125"/>
          </a:xfrm>
        </p:spPr>
        <p:txBody>
          <a:bodyPr/>
          <a:lstStyle/>
          <a:p>
            <a:r>
              <a:rPr lang="en-US" sz="2800" dirty="0">
                <a:latin typeface="Andalus" panose="02020603050405020304" pitchFamily="18" charset="-78"/>
                <a:cs typeface="Andalus" panose="02020603050405020304" pitchFamily="18" charset="-78"/>
              </a:rPr>
              <a:t>Table Of Contents</a:t>
            </a:r>
          </a:p>
          <a:p>
            <a:endParaRPr lang="en-US" dirty="0"/>
          </a:p>
        </p:txBody>
      </p:sp>
      <p:sp>
        <p:nvSpPr>
          <p:cNvPr id="11" name="Rectangle: Single Corner Snipped 10" descr="Footer accent box">
            <a:extLst>
              <a:ext uri="{FF2B5EF4-FFF2-40B4-BE49-F238E27FC236}">
                <a16:creationId xmlns:a16="http://schemas.microsoft.com/office/drawing/2014/main" id="{A39C0937-57CD-4C2F-B530-516994363917}"/>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 name="Slide Number Placeholder 3">
            <a:extLst>
              <a:ext uri="{FF2B5EF4-FFF2-40B4-BE49-F238E27FC236}">
                <a16:creationId xmlns:a16="http://schemas.microsoft.com/office/drawing/2014/main" id="{4E8EC366-9118-4504-88CF-ABE80F98E7F0}"/>
              </a:ext>
            </a:extLst>
          </p:cNvPr>
          <p:cNvSpPr>
            <a:spLocks noGrp="1"/>
          </p:cNvSpPr>
          <p:nvPr>
            <p:ph type="sldNum" sz="quarter" idx="17"/>
          </p:nvPr>
        </p:nvSpPr>
        <p:spPr/>
        <p:txBody>
          <a:bodyPr/>
          <a:lstStyle/>
          <a:p>
            <a:r>
              <a:rPr lang="en-US" dirty="0"/>
              <a:t>2</a:t>
            </a:r>
          </a:p>
        </p:txBody>
      </p:sp>
    </p:spTree>
    <p:extLst>
      <p:ext uri="{BB962C8B-B14F-4D97-AF65-F5344CB8AC3E}">
        <p14:creationId xmlns:p14="http://schemas.microsoft.com/office/powerpoint/2010/main" val="2948305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ity Scape" title="City Scape">
            <a:extLst>
              <a:ext uri="{FF2B5EF4-FFF2-40B4-BE49-F238E27FC236}">
                <a16:creationId xmlns:a16="http://schemas.microsoft.com/office/drawing/2014/main" id="{ED2DC372-F50D-4241-956F-88217652F919}"/>
              </a:ext>
            </a:extLst>
          </p:cNvPr>
          <p:cNvPicPr>
            <a:picLocks noGrp="1" noChangeAspect="1"/>
          </p:cNvPicPr>
          <p:nvPr>
            <p:ph type="pic" sz="quarter" idx="15"/>
          </p:nvPr>
        </p:nvPicPr>
        <p:blipFill>
          <a:blip r:embed="rId3">
            <a:extLst>
              <a:ext uri="{BEBA8EAE-BF5A-486C-A8C5-ECC9F3942E4B}">
                <a14:imgProps xmlns:a14="http://schemas.microsoft.com/office/drawing/2010/main">
                  <a14:imgLayer r:embed="rId4">
                    <a14:imgEffect>
                      <a14:brightnessContrast bright="-33000"/>
                    </a14:imgEffect>
                  </a14:imgLayer>
                </a14:imgProps>
              </a:ext>
              <a:ext uri="{28A0092B-C50C-407E-A947-70E740481C1C}">
                <a14:useLocalDpi xmlns:a14="http://schemas.microsoft.com/office/drawing/2010/main" val="0"/>
              </a:ext>
            </a:extLst>
          </a:blip>
          <a:srcRect/>
          <a:stretch>
            <a:fillRect/>
          </a:stretch>
        </p:blipFill>
        <p:spPr/>
      </p:pic>
      <p:grpSp>
        <p:nvGrpSpPr>
          <p:cNvPr id="12" name="Group 11">
            <a:extLst>
              <a:ext uri="{FF2B5EF4-FFF2-40B4-BE49-F238E27FC236}">
                <a16:creationId xmlns:a16="http://schemas.microsoft.com/office/drawing/2014/main" id="{1101DF86-6B00-49D3-9EFB-456055F79899}"/>
              </a:ext>
              <a:ext uri="{C183D7F6-B498-43B3-948B-1728B52AA6E4}">
                <adec:decorative xmlns:adec="http://schemas.microsoft.com/office/drawing/2017/decorative" xmlns="" val="1"/>
              </a:ext>
            </a:extLst>
          </p:cNvPr>
          <p:cNvGrpSpPr/>
          <p:nvPr/>
        </p:nvGrpSpPr>
        <p:grpSpPr>
          <a:xfrm flipH="1" flipV="1">
            <a:off x="4029590" y="802877"/>
            <a:ext cx="4828416" cy="5252245"/>
            <a:chOff x="883522" y="408327"/>
            <a:chExt cx="4828416" cy="5252245"/>
          </a:xfrm>
        </p:grpSpPr>
        <p:pic>
          <p:nvPicPr>
            <p:cNvPr id="18" name="Graphic 17">
              <a:extLst>
                <a:ext uri="{FF2B5EF4-FFF2-40B4-BE49-F238E27FC236}">
                  <a16:creationId xmlns:a16="http://schemas.microsoft.com/office/drawing/2014/main" id="{42A4A83C-0C6B-4A7C-B582-33988B027F16}"/>
                </a:ext>
                <a:ext uri="{C183D7F6-B498-43B3-948B-1728B52AA6E4}">
                  <adec:decorative xmlns:adec="http://schemas.microsoft.com/office/drawing/2017/decorative" xmlns="" val="1"/>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6568F216-4DE5-421A-A222-041B654BB87E}"/>
                </a:ext>
                <a:ext uri="{C183D7F6-B498-43B3-948B-1728B52AA6E4}">
                  <adec:decorative xmlns:adec="http://schemas.microsoft.com/office/drawing/2017/decorative" xmlns="" val="1"/>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19" name="Text Placeholder 2">
            <a:extLst>
              <a:ext uri="{FF2B5EF4-FFF2-40B4-BE49-F238E27FC236}">
                <a16:creationId xmlns:a16="http://schemas.microsoft.com/office/drawing/2014/main" id="{2F2E0D99-FB22-4130-AAF1-73D2822A328F}"/>
              </a:ext>
            </a:extLst>
          </p:cNvPr>
          <p:cNvSpPr txBox="1">
            <a:spLocks/>
          </p:cNvSpPr>
          <p:nvPr/>
        </p:nvSpPr>
        <p:spPr>
          <a:xfrm>
            <a:off x="4506095" y="4127455"/>
            <a:ext cx="4351912" cy="771923"/>
          </a:xfrm>
          <a:prstGeom prst="rect">
            <a:avLst/>
          </a:prstGeom>
        </p:spPr>
        <p:txBody>
          <a:bodyPr lIns="0" rIns="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spc="6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endParaRPr lang="en-US" dirty="0"/>
          </a:p>
        </p:txBody>
      </p:sp>
      <p:sp>
        <p:nvSpPr>
          <p:cNvPr id="8" name="Footer Placeholder 7">
            <a:extLst>
              <a:ext uri="{FF2B5EF4-FFF2-40B4-BE49-F238E27FC236}">
                <a16:creationId xmlns:a16="http://schemas.microsoft.com/office/drawing/2014/main" id="{B534C07A-363B-4948-8546-2503B45830DC}"/>
              </a:ext>
            </a:extLst>
          </p:cNvPr>
          <p:cNvSpPr>
            <a:spLocks noGrp="1"/>
          </p:cNvSpPr>
          <p:nvPr>
            <p:ph type="ftr" sz="quarter" idx="16"/>
          </p:nvPr>
        </p:nvSpPr>
        <p:spPr>
          <a:xfrm>
            <a:off x="4506094" y="2807008"/>
            <a:ext cx="4351912" cy="1561792"/>
          </a:xfrm>
        </p:spPr>
        <p:txBody>
          <a:bodyPr/>
          <a:lstStyle/>
          <a:p>
            <a:pPr algn="ctr"/>
            <a:r>
              <a:rPr lang="en-US" sz="4000" dirty="0">
                <a:solidFill>
                  <a:schemeClr val="bg1"/>
                </a:solidFill>
                <a:latin typeface="Andalus" panose="02020603050405020304" pitchFamily="18" charset="-78"/>
                <a:cs typeface="Andalus" panose="02020603050405020304" pitchFamily="18" charset="-78"/>
              </a:rPr>
              <a:t>Introduction</a:t>
            </a:r>
          </a:p>
          <a:p>
            <a:pPr algn="ctr"/>
            <a:endParaRPr lang="en-US" dirty="0"/>
          </a:p>
        </p:txBody>
      </p:sp>
      <p:sp>
        <p:nvSpPr>
          <p:cNvPr id="17" name="Rectangle: Single Corner Snipped 16" descr="Footer accent box">
            <a:extLst>
              <a:ext uri="{FF2B5EF4-FFF2-40B4-BE49-F238E27FC236}">
                <a16:creationId xmlns:a16="http://schemas.microsoft.com/office/drawing/2014/main" id="{D3377F02-85FB-4FAC-AC31-CF6E323FFE3E}"/>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1" name="Slide Number Placeholder 5">
            <a:extLst>
              <a:ext uri="{FF2B5EF4-FFF2-40B4-BE49-F238E27FC236}">
                <a16:creationId xmlns:a16="http://schemas.microsoft.com/office/drawing/2014/main" id="{9B86A7AA-7991-4038-A5AB-6D5D751095C7}"/>
              </a:ext>
            </a:extLst>
          </p:cNvPr>
          <p:cNvSpPr>
            <a:spLocks noGrp="1"/>
          </p:cNvSpPr>
          <p:nvPr>
            <p:ph type="sldNum" sz="quarter" idx="17"/>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r>
              <a:rPr lang="en-US" dirty="0"/>
              <a:t>3</a:t>
            </a:r>
          </a:p>
        </p:txBody>
      </p:sp>
    </p:spTree>
    <p:extLst>
      <p:ext uri="{BB962C8B-B14F-4D97-AF65-F5344CB8AC3E}">
        <p14:creationId xmlns:p14="http://schemas.microsoft.com/office/powerpoint/2010/main" val="4236326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E79DECD2-B85E-4CB3-BBFB-C64131454B65}"/>
              </a:ext>
            </a:extLst>
          </p:cNvPr>
          <p:cNvSpPr>
            <a:spLocks noGrp="1"/>
          </p:cNvSpPr>
          <p:nvPr>
            <p:ph type="body" sz="half" idx="2"/>
          </p:nvPr>
        </p:nvSpPr>
        <p:spPr/>
        <p:txBody>
          <a:bodyPr/>
          <a:lstStyle/>
          <a:p>
            <a:r>
              <a:rPr lang="en-US" sz="2000" b="0" i="0" dirty="0">
                <a:effectLst/>
                <a:latin typeface="Quicksand"/>
              </a:rPr>
              <a:t>Workplace ethics are a dynamic set of values that vary with people and their definition of a workplace. For some, it is a physical office they go to every day</a:t>
            </a:r>
            <a:r>
              <a:rPr lang="en-US" sz="2000" dirty="0">
                <a:latin typeface="Quicksand"/>
              </a:rPr>
              <a:t>.</a:t>
            </a:r>
            <a:endParaRPr lang="en-US" dirty="0"/>
          </a:p>
        </p:txBody>
      </p:sp>
      <p:pic>
        <p:nvPicPr>
          <p:cNvPr id="5" name="Picture Placeholder 4" descr="Two Buildings" title="Two Buildings">
            <a:extLst>
              <a:ext uri="{FF2B5EF4-FFF2-40B4-BE49-F238E27FC236}">
                <a16:creationId xmlns:a16="http://schemas.microsoft.com/office/drawing/2014/main" id="{9EF82849-1FFF-4EE2-B6A4-C19B8A083067}"/>
              </a:ext>
            </a:extLst>
          </p:cNvPr>
          <p:cNvPicPr>
            <a:picLocks noGrp="1" noChangeAspect="1"/>
          </p:cNvPicPr>
          <p:nvPr>
            <p:ph type="pic" idx="1"/>
          </p:nvPr>
        </p:nvPicPr>
        <p:blipFill>
          <a:blip r:embed="rId3">
            <a:extLst>
              <a:ext uri="{BEBA8EAE-BF5A-486C-A8C5-ECC9F3942E4B}">
                <a14:imgProps xmlns:a14="http://schemas.microsoft.com/office/drawing/2010/main">
                  <a14:imgLayer r:embed="rId4">
                    <a14:imgEffect>
                      <a14:brightnessContrast bright="-29000" contrast="24000"/>
                    </a14:imgEffect>
                  </a14:imgLayer>
                </a14:imgProps>
              </a:ext>
              <a:ext uri="{28A0092B-C50C-407E-A947-70E740481C1C}">
                <a14:useLocalDpi xmlns:a14="http://schemas.microsoft.com/office/drawing/2010/main" val="0"/>
              </a:ext>
            </a:extLst>
          </a:blip>
          <a:srcRect/>
          <a:stretch>
            <a:fillRect/>
          </a:stretch>
        </p:blipFill>
        <p:spPr>
          <a:xfrm>
            <a:off x="6660444" y="0"/>
            <a:ext cx="5531556" cy="6858000"/>
          </a:xfrm>
        </p:spPr>
      </p:pic>
      <p:sp>
        <p:nvSpPr>
          <p:cNvPr id="10" name="Rectangle: Single Corner Snipped 9" descr="Footer accent box">
            <a:extLst>
              <a:ext uri="{FF2B5EF4-FFF2-40B4-BE49-F238E27FC236}">
                <a16:creationId xmlns:a16="http://schemas.microsoft.com/office/drawing/2014/main" id="{CDA9F8EC-2836-4D7A-8BB2-6D1C849515C1}"/>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Slide Number Placeholder 2">
            <a:extLst>
              <a:ext uri="{FF2B5EF4-FFF2-40B4-BE49-F238E27FC236}">
                <a16:creationId xmlns:a16="http://schemas.microsoft.com/office/drawing/2014/main" id="{C25E833F-FD8B-46E5-BD16-A82D3EDA8554}"/>
              </a:ext>
            </a:extLst>
          </p:cNvPr>
          <p:cNvSpPr>
            <a:spLocks noGrp="1"/>
          </p:cNvSpPr>
          <p:nvPr>
            <p:ph type="sldNum" sz="quarter" idx="15"/>
          </p:nvPr>
        </p:nvSpPr>
        <p:spPr/>
        <p:txBody>
          <a:bodyPr/>
          <a:lstStyle/>
          <a:p>
            <a:fld id="{8C2E478F-E849-4A8C-AF1F-CBCC78A7CBFA}" type="slidenum">
              <a:rPr lang="en-US" smtClean="0"/>
              <a:pPr/>
              <a:t>4</a:t>
            </a:fld>
            <a:endParaRPr lang="en-US" dirty="0"/>
          </a:p>
        </p:txBody>
      </p:sp>
      <p:sp>
        <p:nvSpPr>
          <p:cNvPr id="9" name="Footer Placeholder 1">
            <a:extLst>
              <a:ext uri="{FF2B5EF4-FFF2-40B4-BE49-F238E27FC236}">
                <a16:creationId xmlns:a16="http://schemas.microsoft.com/office/drawing/2014/main" id="{9C261389-9571-4CE5-9EF2-FCB856FA99A1}"/>
              </a:ext>
            </a:extLst>
          </p:cNvPr>
          <p:cNvSpPr txBox="1">
            <a:spLocks/>
          </p:cNvSpPr>
          <p:nvPr/>
        </p:nvSpPr>
        <p:spPr>
          <a:xfrm>
            <a:off x="1469571" y="914400"/>
            <a:ext cx="4114800" cy="55338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4000" dirty="0">
                <a:solidFill>
                  <a:schemeClr val="bg1"/>
                </a:solidFill>
                <a:latin typeface="Andalus" panose="02020603050405020304" pitchFamily="18" charset="-78"/>
                <a:cs typeface="Andalus" panose="02020603050405020304" pitchFamily="18" charset="-78"/>
              </a:rPr>
              <a:t>Introduction</a:t>
            </a:r>
          </a:p>
        </p:txBody>
      </p:sp>
    </p:spTree>
    <p:extLst>
      <p:ext uri="{BB962C8B-B14F-4D97-AF65-F5344CB8AC3E}">
        <p14:creationId xmlns:p14="http://schemas.microsoft.com/office/powerpoint/2010/main" val="48532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ity Scape" title="City Scape">
            <a:extLst>
              <a:ext uri="{FF2B5EF4-FFF2-40B4-BE49-F238E27FC236}">
                <a16:creationId xmlns:a16="http://schemas.microsoft.com/office/drawing/2014/main" id="{ED2DC372-F50D-4241-956F-88217652F919}"/>
              </a:ext>
            </a:extLst>
          </p:cNvPr>
          <p:cNvPicPr>
            <a:picLocks noGrp="1" noChangeAspect="1"/>
          </p:cNvPicPr>
          <p:nvPr>
            <p:ph type="pic" sz="quarter" idx="15"/>
          </p:nvPr>
        </p:nvPicPr>
        <p:blipFill>
          <a:blip r:embed="rId3">
            <a:extLst>
              <a:ext uri="{BEBA8EAE-BF5A-486C-A8C5-ECC9F3942E4B}">
                <a14:imgProps xmlns:a14="http://schemas.microsoft.com/office/drawing/2010/main">
                  <a14:imgLayer r:embed="rId4">
                    <a14:imgEffect>
                      <a14:brightnessContrast bright="-33000"/>
                    </a14:imgEffect>
                  </a14:imgLayer>
                </a14:imgProps>
              </a:ext>
              <a:ext uri="{28A0092B-C50C-407E-A947-70E740481C1C}">
                <a14:useLocalDpi xmlns:a14="http://schemas.microsoft.com/office/drawing/2010/main" val="0"/>
              </a:ext>
            </a:extLst>
          </a:blip>
          <a:srcRect/>
          <a:stretch>
            <a:fillRect/>
          </a:stretch>
        </p:blipFill>
        <p:spPr/>
      </p:pic>
      <p:grpSp>
        <p:nvGrpSpPr>
          <p:cNvPr id="12" name="Group 11">
            <a:extLst>
              <a:ext uri="{FF2B5EF4-FFF2-40B4-BE49-F238E27FC236}">
                <a16:creationId xmlns:a16="http://schemas.microsoft.com/office/drawing/2014/main" id="{1101DF86-6B00-49D3-9EFB-456055F79899}"/>
              </a:ext>
              <a:ext uri="{C183D7F6-B498-43B3-948B-1728B52AA6E4}">
                <adec:decorative xmlns:adec="http://schemas.microsoft.com/office/drawing/2017/decorative" xmlns="" val="1"/>
              </a:ext>
            </a:extLst>
          </p:cNvPr>
          <p:cNvGrpSpPr/>
          <p:nvPr/>
        </p:nvGrpSpPr>
        <p:grpSpPr>
          <a:xfrm flipH="1" flipV="1">
            <a:off x="4029590" y="802877"/>
            <a:ext cx="4828416" cy="5252245"/>
            <a:chOff x="883522" y="408327"/>
            <a:chExt cx="4828416" cy="5252245"/>
          </a:xfrm>
        </p:grpSpPr>
        <p:pic>
          <p:nvPicPr>
            <p:cNvPr id="18" name="Graphic 17">
              <a:extLst>
                <a:ext uri="{FF2B5EF4-FFF2-40B4-BE49-F238E27FC236}">
                  <a16:creationId xmlns:a16="http://schemas.microsoft.com/office/drawing/2014/main" id="{42A4A83C-0C6B-4A7C-B582-33988B027F16}"/>
                </a:ext>
                <a:ext uri="{C183D7F6-B498-43B3-948B-1728B52AA6E4}">
                  <adec:decorative xmlns:adec="http://schemas.microsoft.com/office/drawing/2017/decorative" xmlns="" val="1"/>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6568F216-4DE5-421A-A222-041B654BB87E}"/>
                </a:ext>
                <a:ext uri="{C183D7F6-B498-43B3-948B-1728B52AA6E4}">
                  <adec:decorative xmlns:adec="http://schemas.microsoft.com/office/drawing/2017/decorative" xmlns="" val="1"/>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19" name="Text Placeholder 2">
            <a:extLst>
              <a:ext uri="{FF2B5EF4-FFF2-40B4-BE49-F238E27FC236}">
                <a16:creationId xmlns:a16="http://schemas.microsoft.com/office/drawing/2014/main" id="{2F2E0D99-FB22-4130-AAF1-73D2822A328F}"/>
              </a:ext>
            </a:extLst>
          </p:cNvPr>
          <p:cNvSpPr txBox="1">
            <a:spLocks/>
          </p:cNvSpPr>
          <p:nvPr/>
        </p:nvSpPr>
        <p:spPr>
          <a:xfrm>
            <a:off x="4506095" y="4127455"/>
            <a:ext cx="4351912" cy="771923"/>
          </a:xfrm>
          <a:prstGeom prst="rect">
            <a:avLst/>
          </a:prstGeom>
        </p:spPr>
        <p:txBody>
          <a:bodyPr lIns="0" rIns="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spc="6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endParaRPr lang="en-US" dirty="0"/>
          </a:p>
        </p:txBody>
      </p:sp>
      <p:sp>
        <p:nvSpPr>
          <p:cNvPr id="8" name="Footer Placeholder 7">
            <a:extLst>
              <a:ext uri="{FF2B5EF4-FFF2-40B4-BE49-F238E27FC236}">
                <a16:creationId xmlns:a16="http://schemas.microsoft.com/office/drawing/2014/main" id="{B534C07A-363B-4948-8546-2503B45830DC}"/>
              </a:ext>
            </a:extLst>
          </p:cNvPr>
          <p:cNvSpPr>
            <a:spLocks noGrp="1"/>
          </p:cNvSpPr>
          <p:nvPr>
            <p:ph type="ftr" sz="quarter" idx="16"/>
          </p:nvPr>
        </p:nvSpPr>
        <p:spPr>
          <a:xfrm>
            <a:off x="4506094" y="2807008"/>
            <a:ext cx="4351912" cy="1561792"/>
          </a:xfrm>
        </p:spPr>
        <p:txBody>
          <a:bodyPr/>
          <a:lstStyle/>
          <a:p>
            <a:pPr algn="ctr"/>
            <a:r>
              <a:rPr lang="en-US" sz="4000" dirty="0">
                <a:solidFill>
                  <a:schemeClr val="bg1"/>
                </a:solidFill>
                <a:latin typeface="Andalus" panose="02020603050405020304" pitchFamily="18" charset="-78"/>
                <a:cs typeface="Andalus" panose="02020603050405020304" pitchFamily="18" charset="-78"/>
              </a:rPr>
              <a:t>Workplace Ethics</a:t>
            </a:r>
          </a:p>
          <a:p>
            <a:pPr algn="ctr"/>
            <a:endParaRPr lang="en-US" dirty="0"/>
          </a:p>
        </p:txBody>
      </p:sp>
      <p:sp>
        <p:nvSpPr>
          <p:cNvPr id="17" name="Rectangle: Single Corner Snipped 16" descr="Footer accent box">
            <a:extLst>
              <a:ext uri="{FF2B5EF4-FFF2-40B4-BE49-F238E27FC236}">
                <a16:creationId xmlns:a16="http://schemas.microsoft.com/office/drawing/2014/main" id="{D3377F02-85FB-4FAC-AC31-CF6E323FFE3E}"/>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1" name="Slide Number Placeholder 5">
            <a:extLst>
              <a:ext uri="{FF2B5EF4-FFF2-40B4-BE49-F238E27FC236}">
                <a16:creationId xmlns:a16="http://schemas.microsoft.com/office/drawing/2014/main" id="{9B86A7AA-7991-4038-A5AB-6D5D751095C7}"/>
              </a:ext>
            </a:extLst>
          </p:cNvPr>
          <p:cNvSpPr>
            <a:spLocks noGrp="1"/>
          </p:cNvSpPr>
          <p:nvPr>
            <p:ph type="sldNum" sz="quarter" idx="17"/>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r>
              <a:rPr lang="en-US" dirty="0"/>
              <a:t>5</a:t>
            </a:r>
          </a:p>
        </p:txBody>
      </p:sp>
    </p:spTree>
    <p:extLst>
      <p:ext uri="{BB962C8B-B14F-4D97-AF65-F5344CB8AC3E}">
        <p14:creationId xmlns:p14="http://schemas.microsoft.com/office/powerpoint/2010/main" val="1617510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ity Scape" title="City Scape">
            <a:extLst>
              <a:ext uri="{FF2B5EF4-FFF2-40B4-BE49-F238E27FC236}">
                <a16:creationId xmlns:a16="http://schemas.microsoft.com/office/drawing/2014/main" id="{8C001EA0-C1FE-4BFF-BAE0-93D031DC21E0}"/>
              </a:ext>
            </a:extLst>
          </p:cNvPr>
          <p:cNvPicPr>
            <a:picLocks noGrp="1" noChangeAspect="1"/>
          </p:cNvPicPr>
          <p:nvPr>
            <p:ph type="pic" sz="quarter" idx="15"/>
          </p:nvPr>
        </p:nvPicPr>
        <p:blipFill>
          <a:blip r:embed="rId2">
            <a:extLst>
              <a:ext uri="{BEBA8EAE-BF5A-486C-A8C5-ECC9F3942E4B}">
                <a14:imgProps xmlns:a14="http://schemas.microsoft.com/office/drawing/2010/main">
                  <a14:imgLayer r:embed="rId3">
                    <a14:imgEffect>
                      <a14:brightnessContrast bright="-38000"/>
                    </a14:imgEffect>
                  </a14:imgLayer>
                </a14:imgProps>
              </a:ext>
              <a:ext uri="{28A0092B-C50C-407E-A947-70E740481C1C}">
                <a14:useLocalDpi xmlns:a14="http://schemas.microsoft.com/office/drawing/2010/main" val="0"/>
              </a:ext>
            </a:extLst>
          </a:blip>
          <a:srcRect/>
          <a:stretch>
            <a:fillRect/>
          </a:stretch>
        </p:blipFill>
        <p:spPr/>
      </p:pic>
      <p:grpSp>
        <p:nvGrpSpPr>
          <p:cNvPr id="31" name="Group 30">
            <a:extLst>
              <a:ext uri="{FF2B5EF4-FFF2-40B4-BE49-F238E27FC236}">
                <a16:creationId xmlns:a16="http://schemas.microsoft.com/office/drawing/2014/main" id="{CDA17D7C-7C63-439C-8B50-C9B0F0F9AAF7}"/>
              </a:ext>
              <a:ext uri="{C183D7F6-B498-43B3-948B-1728B52AA6E4}">
                <adec:decorative xmlns:adec="http://schemas.microsoft.com/office/drawing/2017/decorative" xmlns="" val="1"/>
              </a:ext>
            </a:extLst>
          </p:cNvPr>
          <p:cNvGrpSpPr/>
          <p:nvPr/>
        </p:nvGrpSpPr>
        <p:grpSpPr>
          <a:xfrm flipH="1">
            <a:off x="4115984" y="252563"/>
            <a:ext cx="7433283" cy="5754325"/>
            <a:chOff x="252031" y="391887"/>
            <a:chExt cx="7433283" cy="5965370"/>
          </a:xfrm>
        </p:grpSpPr>
        <p:sp>
          <p:nvSpPr>
            <p:cNvPr id="32" name="Rectangle 31">
              <a:extLst>
                <a:ext uri="{FF2B5EF4-FFF2-40B4-BE49-F238E27FC236}">
                  <a16:creationId xmlns:a16="http://schemas.microsoft.com/office/drawing/2014/main" id="{32FD79E9-DA87-4AE3-AB4F-454E8B1C7E28}"/>
                </a:ext>
                <a:ext uri="{C183D7F6-B498-43B3-948B-1728B52AA6E4}">
                  <adec:decorative xmlns:adec="http://schemas.microsoft.com/office/drawing/2017/decorative" xmlns="" val="1"/>
                </a:ext>
              </a:extLst>
            </p:cNvPr>
            <p:cNvSpPr/>
            <p:nvPr userDrawn="1"/>
          </p:nvSpPr>
          <p:spPr>
            <a:xfrm>
              <a:off x="609600" y="391887"/>
              <a:ext cx="7075714" cy="5878284"/>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97CAE694-E5D7-45D8-80CE-4067B6610E53}"/>
                </a:ext>
                <a:ext uri="{C183D7F6-B498-43B3-948B-1728B52AA6E4}">
                  <adec:decorative xmlns:adec="http://schemas.microsoft.com/office/drawing/2017/decorative" xmlns="" val="1"/>
                </a:ext>
              </a:extLst>
            </p:cNvPr>
            <p:cNvSpPr/>
            <p:nvPr userDrawn="1"/>
          </p:nvSpPr>
          <p:spPr>
            <a:xfrm>
              <a:off x="252031" y="655467"/>
              <a:ext cx="6475341" cy="5701790"/>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Content Placeholder 3">
            <a:extLst>
              <a:ext uri="{FF2B5EF4-FFF2-40B4-BE49-F238E27FC236}">
                <a16:creationId xmlns:a16="http://schemas.microsoft.com/office/drawing/2014/main" id="{2885A4AC-9AA0-4EFF-8162-609223BF5D70}"/>
              </a:ext>
            </a:extLst>
          </p:cNvPr>
          <p:cNvSpPr>
            <a:spLocks noGrp="1"/>
          </p:cNvSpPr>
          <p:nvPr>
            <p:ph idx="1"/>
          </p:nvPr>
        </p:nvSpPr>
        <p:spPr>
          <a:xfrm>
            <a:off x="5431496" y="2042009"/>
            <a:ext cx="6117771" cy="2346091"/>
          </a:xfrm>
        </p:spPr>
        <p:txBody>
          <a:bodyPr>
            <a:normAutofit lnSpcReduction="10000"/>
          </a:bodyPr>
          <a:lstStyle/>
          <a:p>
            <a:pPr marL="0" indent="0">
              <a:buNone/>
            </a:pPr>
            <a:r>
              <a:rPr lang="en-US" sz="2000" b="0" i="0" dirty="0">
                <a:effectLst/>
                <a:latin typeface="Quicksand"/>
              </a:rPr>
              <a:t>Workplace ethics are the set of values, moral principles, and standards that need to be followed by both employers and employees in the workplace. It is the set of rules and regulations that need to be followed by all staff of the workplace.</a:t>
            </a:r>
            <a:endParaRPr lang="en-US" sz="2000" dirty="0"/>
          </a:p>
        </p:txBody>
      </p:sp>
      <p:sp>
        <p:nvSpPr>
          <p:cNvPr id="2" name="Footer Placeholder 1">
            <a:extLst>
              <a:ext uri="{FF2B5EF4-FFF2-40B4-BE49-F238E27FC236}">
                <a16:creationId xmlns:a16="http://schemas.microsoft.com/office/drawing/2014/main" id="{80919F81-09E4-41AD-9E45-21C8A7FBC2E5}"/>
              </a:ext>
            </a:extLst>
          </p:cNvPr>
          <p:cNvSpPr>
            <a:spLocks noGrp="1"/>
          </p:cNvSpPr>
          <p:nvPr>
            <p:ph type="ftr" sz="quarter" idx="16"/>
          </p:nvPr>
        </p:nvSpPr>
        <p:spPr>
          <a:xfrm>
            <a:off x="6254196" y="935117"/>
            <a:ext cx="4114800" cy="808355"/>
          </a:xfrm>
        </p:spPr>
        <p:txBody>
          <a:bodyPr/>
          <a:lstStyle/>
          <a:p>
            <a:pPr algn="ctr"/>
            <a:r>
              <a:rPr lang="en-US" sz="4000" dirty="0">
                <a:solidFill>
                  <a:schemeClr val="bg1"/>
                </a:solidFill>
                <a:latin typeface="Andalus" panose="02020603050405020304" pitchFamily="18" charset="-78"/>
                <a:cs typeface="Andalus" panose="02020603050405020304" pitchFamily="18" charset="-78"/>
              </a:rPr>
              <a:t>Workplace Ethics</a:t>
            </a:r>
          </a:p>
          <a:p>
            <a:endParaRPr lang="en-US" dirty="0"/>
          </a:p>
        </p:txBody>
      </p:sp>
      <p:sp>
        <p:nvSpPr>
          <p:cNvPr id="3" name="Slide Number Placeholder 2">
            <a:extLst>
              <a:ext uri="{FF2B5EF4-FFF2-40B4-BE49-F238E27FC236}">
                <a16:creationId xmlns:a16="http://schemas.microsoft.com/office/drawing/2014/main" id="{6556A3C9-6740-4558-AB5B-687741A63BDD}"/>
              </a:ext>
            </a:extLst>
          </p:cNvPr>
          <p:cNvSpPr>
            <a:spLocks noGrp="1"/>
          </p:cNvSpPr>
          <p:nvPr>
            <p:ph type="sldNum" sz="quarter" idx="17"/>
          </p:nvPr>
        </p:nvSpPr>
        <p:spPr/>
        <p:txBody>
          <a:bodyPr/>
          <a:lstStyle/>
          <a:p>
            <a:fld id="{8C2E478F-E849-4A8C-AF1F-CBCC78A7CBFA}" type="slidenum">
              <a:rPr lang="en-US" smtClean="0"/>
              <a:pPr/>
              <a:t>6</a:t>
            </a:fld>
            <a:endParaRPr lang="en-US" dirty="0"/>
          </a:p>
        </p:txBody>
      </p:sp>
    </p:spTree>
    <p:extLst>
      <p:ext uri="{BB962C8B-B14F-4D97-AF65-F5344CB8AC3E}">
        <p14:creationId xmlns:p14="http://schemas.microsoft.com/office/powerpoint/2010/main" val="259734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ity Scape" title="City Scape">
            <a:extLst>
              <a:ext uri="{FF2B5EF4-FFF2-40B4-BE49-F238E27FC236}">
                <a16:creationId xmlns:a16="http://schemas.microsoft.com/office/drawing/2014/main" id="{ED2DC372-F50D-4241-956F-88217652F919}"/>
              </a:ext>
            </a:extLst>
          </p:cNvPr>
          <p:cNvPicPr>
            <a:picLocks noGrp="1" noChangeAspect="1"/>
          </p:cNvPicPr>
          <p:nvPr>
            <p:ph type="pic" sz="quarter" idx="15"/>
          </p:nvPr>
        </p:nvPicPr>
        <p:blipFill>
          <a:blip r:embed="rId3">
            <a:extLst>
              <a:ext uri="{BEBA8EAE-BF5A-486C-A8C5-ECC9F3942E4B}">
                <a14:imgProps xmlns:a14="http://schemas.microsoft.com/office/drawing/2010/main">
                  <a14:imgLayer r:embed="rId4">
                    <a14:imgEffect>
                      <a14:brightnessContrast bright="-33000"/>
                    </a14:imgEffect>
                  </a14:imgLayer>
                </a14:imgProps>
              </a:ext>
              <a:ext uri="{28A0092B-C50C-407E-A947-70E740481C1C}">
                <a14:useLocalDpi xmlns:a14="http://schemas.microsoft.com/office/drawing/2010/main" val="0"/>
              </a:ext>
            </a:extLst>
          </a:blip>
          <a:srcRect/>
          <a:stretch>
            <a:fillRect/>
          </a:stretch>
        </p:blipFill>
        <p:spPr/>
      </p:pic>
      <p:grpSp>
        <p:nvGrpSpPr>
          <p:cNvPr id="12" name="Group 11">
            <a:extLst>
              <a:ext uri="{FF2B5EF4-FFF2-40B4-BE49-F238E27FC236}">
                <a16:creationId xmlns:a16="http://schemas.microsoft.com/office/drawing/2014/main" id="{1101DF86-6B00-49D3-9EFB-456055F79899}"/>
              </a:ext>
              <a:ext uri="{C183D7F6-B498-43B3-948B-1728B52AA6E4}">
                <adec:decorative xmlns:adec="http://schemas.microsoft.com/office/drawing/2017/decorative" xmlns="" val="1"/>
              </a:ext>
            </a:extLst>
          </p:cNvPr>
          <p:cNvGrpSpPr/>
          <p:nvPr/>
        </p:nvGrpSpPr>
        <p:grpSpPr>
          <a:xfrm flipH="1" flipV="1">
            <a:off x="4029590" y="802877"/>
            <a:ext cx="4828416" cy="5252245"/>
            <a:chOff x="883522" y="408327"/>
            <a:chExt cx="4828416" cy="5252245"/>
          </a:xfrm>
        </p:grpSpPr>
        <p:pic>
          <p:nvPicPr>
            <p:cNvPr id="18" name="Graphic 17">
              <a:extLst>
                <a:ext uri="{FF2B5EF4-FFF2-40B4-BE49-F238E27FC236}">
                  <a16:creationId xmlns:a16="http://schemas.microsoft.com/office/drawing/2014/main" id="{42A4A83C-0C6B-4A7C-B582-33988B027F16}"/>
                </a:ext>
                <a:ext uri="{C183D7F6-B498-43B3-948B-1728B52AA6E4}">
                  <adec:decorative xmlns:adec="http://schemas.microsoft.com/office/drawing/2017/decorative" xmlns="" val="1"/>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6568F216-4DE5-421A-A222-041B654BB87E}"/>
                </a:ext>
                <a:ext uri="{C183D7F6-B498-43B3-948B-1728B52AA6E4}">
                  <adec:decorative xmlns:adec="http://schemas.microsoft.com/office/drawing/2017/decorative" xmlns="" val="1"/>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19" name="Text Placeholder 2">
            <a:extLst>
              <a:ext uri="{FF2B5EF4-FFF2-40B4-BE49-F238E27FC236}">
                <a16:creationId xmlns:a16="http://schemas.microsoft.com/office/drawing/2014/main" id="{2F2E0D99-FB22-4130-AAF1-73D2822A328F}"/>
              </a:ext>
            </a:extLst>
          </p:cNvPr>
          <p:cNvSpPr txBox="1">
            <a:spLocks/>
          </p:cNvSpPr>
          <p:nvPr/>
        </p:nvSpPr>
        <p:spPr>
          <a:xfrm>
            <a:off x="4506095" y="4127455"/>
            <a:ext cx="4351912" cy="771923"/>
          </a:xfrm>
          <a:prstGeom prst="rect">
            <a:avLst/>
          </a:prstGeom>
        </p:spPr>
        <p:txBody>
          <a:bodyPr lIns="0" rIns="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spc="6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endParaRPr lang="en-US" dirty="0"/>
          </a:p>
        </p:txBody>
      </p:sp>
      <p:sp>
        <p:nvSpPr>
          <p:cNvPr id="8" name="Footer Placeholder 7">
            <a:extLst>
              <a:ext uri="{FF2B5EF4-FFF2-40B4-BE49-F238E27FC236}">
                <a16:creationId xmlns:a16="http://schemas.microsoft.com/office/drawing/2014/main" id="{B534C07A-363B-4948-8546-2503B45830DC}"/>
              </a:ext>
            </a:extLst>
          </p:cNvPr>
          <p:cNvSpPr>
            <a:spLocks noGrp="1"/>
          </p:cNvSpPr>
          <p:nvPr>
            <p:ph type="ftr" sz="quarter" idx="16"/>
          </p:nvPr>
        </p:nvSpPr>
        <p:spPr>
          <a:xfrm>
            <a:off x="4506094" y="2807008"/>
            <a:ext cx="4351912" cy="1561792"/>
          </a:xfrm>
        </p:spPr>
        <p:txBody>
          <a:bodyPr/>
          <a:lstStyle/>
          <a:p>
            <a:pPr algn="ctr"/>
            <a:endParaRPr lang="en-US" sz="4000" dirty="0">
              <a:solidFill>
                <a:schemeClr val="bg1"/>
              </a:solidFill>
              <a:latin typeface="Andalus" panose="02020603050405020304" pitchFamily="18" charset="-78"/>
              <a:cs typeface="Andalus" panose="02020603050405020304" pitchFamily="18" charset="-78"/>
            </a:endParaRPr>
          </a:p>
          <a:p>
            <a:pPr algn="ctr"/>
            <a:endParaRPr lang="en-US" dirty="0"/>
          </a:p>
        </p:txBody>
      </p:sp>
      <p:sp>
        <p:nvSpPr>
          <p:cNvPr id="17" name="Rectangle: Single Corner Snipped 16" descr="Footer accent box">
            <a:extLst>
              <a:ext uri="{FF2B5EF4-FFF2-40B4-BE49-F238E27FC236}">
                <a16:creationId xmlns:a16="http://schemas.microsoft.com/office/drawing/2014/main" id="{D3377F02-85FB-4FAC-AC31-CF6E323FFE3E}"/>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1" name="Slide Number Placeholder 5">
            <a:extLst>
              <a:ext uri="{FF2B5EF4-FFF2-40B4-BE49-F238E27FC236}">
                <a16:creationId xmlns:a16="http://schemas.microsoft.com/office/drawing/2014/main" id="{9B86A7AA-7991-4038-A5AB-6D5D751095C7}"/>
              </a:ext>
            </a:extLst>
          </p:cNvPr>
          <p:cNvSpPr>
            <a:spLocks noGrp="1"/>
          </p:cNvSpPr>
          <p:nvPr>
            <p:ph type="sldNum" sz="quarter" idx="17"/>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r>
              <a:rPr lang="en-US" dirty="0"/>
              <a:t>7</a:t>
            </a:r>
          </a:p>
        </p:txBody>
      </p:sp>
      <p:sp>
        <p:nvSpPr>
          <p:cNvPr id="11" name="TextBox 10">
            <a:extLst>
              <a:ext uri="{FF2B5EF4-FFF2-40B4-BE49-F238E27FC236}">
                <a16:creationId xmlns:a16="http://schemas.microsoft.com/office/drawing/2014/main" id="{3EC7B2F1-25CB-4279-9ADB-907857E6CC40}"/>
              </a:ext>
            </a:extLst>
          </p:cNvPr>
          <p:cNvSpPr txBox="1"/>
          <p:nvPr/>
        </p:nvSpPr>
        <p:spPr>
          <a:xfrm>
            <a:off x="5097436" y="2517035"/>
            <a:ext cx="3169228" cy="1938992"/>
          </a:xfrm>
          <a:prstGeom prst="rect">
            <a:avLst/>
          </a:prstGeom>
          <a:noFill/>
        </p:spPr>
        <p:txBody>
          <a:bodyPr wrap="square">
            <a:spAutoFit/>
          </a:bodyPr>
          <a:lstStyle/>
          <a:p>
            <a:r>
              <a:rPr lang="en-US" sz="4000" dirty="0">
                <a:solidFill>
                  <a:schemeClr val="bg1"/>
                </a:solidFill>
                <a:latin typeface="Andalus" panose="02020603050405020304" pitchFamily="18" charset="-78"/>
                <a:cs typeface="Andalus" panose="02020603050405020304" pitchFamily="18" charset="-78"/>
              </a:rPr>
              <a:t>Examples Of Ethical Behaviors </a:t>
            </a:r>
            <a:endParaRPr lang="en-US" sz="4000" dirty="0"/>
          </a:p>
        </p:txBody>
      </p:sp>
    </p:spTree>
    <p:extLst>
      <p:ext uri="{BB962C8B-B14F-4D97-AF65-F5344CB8AC3E}">
        <p14:creationId xmlns:p14="http://schemas.microsoft.com/office/powerpoint/2010/main" val="2011825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DF153A6-0E4B-417F-85BB-FD8402B100BD}"/>
              </a:ext>
            </a:extLst>
          </p:cNvPr>
          <p:cNvSpPr>
            <a:spLocks noGrp="1"/>
          </p:cNvSpPr>
          <p:nvPr>
            <p:ph sz="half" idx="2"/>
          </p:nvPr>
        </p:nvSpPr>
        <p:spPr>
          <a:xfrm>
            <a:off x="0" y="2108201"/>
            <a:ext cx="4323005" cy="2685472"/>
          </a:xfrm>
        </p:spPr>
        <p:txBody>
          <a:bodyPr/>
          <a:lstStyle/>
          <a:p>
            <a:r>
              <a:rPr lang="en-US" b="0" i="0" dirty="0">
                <a:effectLst/>
                <a:latin typeface="Quicksand"/>
              </a:rPr>
              <a:t>It does not matter whether you are dealing with the intern, a junior, janitor, etc. they should all be treated with respect. As a manager, treating your team members with respect will help improve their productivity.</a:t>
            </a:r>
            <a:endParaRPr lang="en-US" dirty="0"/>
          </a:p>
        </p:txBody>
      </p:sp>
      <p:pic>
        <p:nvPicPr>
          <p:cNvPr id="9" name="Picture Placeholder 8" descr="Two Buildings" title="Two Buildings">
            <a:extLst>
              <a:ext uri="{FF2B5EF4-FFF2-40B4-BE49-F238E27FC236}">
                <a16:creationId xmlns:a16="http://schemas.microsoft.com/office/drawing/2014/main" id="{422CBBF4-EF67-4184-9603-EC435F55D08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a:xfrm>
            <a:off x="4343323" y="0"/>
            <a:ext cx="3464717" cy="6858000"/>
          </a:xfrm>
        </p:spPr>
      </p:pic>
      <p:sp>
        <p:nvSpPr>
          <p:cNvPr id="7" name="Content Placeholder 6">
            <a:extLst>
              <a:ext uri="{FF2B5EF4-FFF2-40B4-BE49-F238E27FC236}">
                <a16:creationId xmlns:a16="http://schemas.microsoft.com/office/drawing/2014/main" id="{53DDF559-AB16-43D3-96DE-5FD6A71C1A24}"/>
              </a:ext>
            </a:extLst>
          </p:cNvPr>
          <p:cNvSpPr>
            <a:spLocks noGrp="1"/>
          </p:cNvSpPr>
          <p:nvPr>
            <p:ph sz="half" idx="14"/>
          </p:nvPr>
        </p:nvSpPr>
        <p:spPr>
          <a:xfrm>
            <a:off x="7828358" y="2108201"/>
            <a:ext cx="4363641" cy="2904066"/>
          </a:xfrm>
        </p:spPr>
        <p:txBody>
          <a:bodyPr>
            <a:normAutofit/>
          </a:bodyPr>
          <a:lstStyle/>
          <a:p>
            <a:r>
              <a:rPr lang="en-US" b="0" i="0" dirty="0">
                <a:effectLst/>
                <a:latin typeface="Quicksand"/>
              </a:rPr>
              <a:t> Do not just work hard, work smarter. The reason why you see an employee promoted to the post of manager after just 2 years and a hardworking employee who has been with the company for 10 years failed to get a promotion is smart work.</a:t>
            </a:r>
            <a:endParaRPr lang="en-US" dirty="0"/>
          </a:p>
        </p:txBody>
      </p:sp>
      <p:sp>
        <p:nvSpPr>
          <p:cNvPr id="2" name="Footer Placeholder 1">
            <a:extLst>
              <a:ext uri="{FF2B5EF4-FFF2-40B4-BE49-F238E27FC236}">
                <a16:creationId xmlns:a16="http://schemas.microsoft.com/office/drawing/2014/main" id="{5483E2DD-4F96-4CE8-A9FE-FD5DF44C4CAC}"/>
              </a:ext>
            </a:extLst>
          </p:cNvPr>
          <p:cNvSpPr>
            <a:spLocks noGrp="1"/>
          </p:cNvSpPr>
          <p:nvPr>
            <p:ph type="ftr" sz="quarter" idx="16"/>
          </p:nvPr>
        </p:nvSpPr>
        <p:spPr>
          <a:xfrm>
            <a:off x="4363641" y="495813"/>
            <a:ext cx="3464717" cy="1232726"/>
          </a:xfrm>
        </p:spPr>
        <p:txBody>
          <a:bodyPr/>
          <a:lstStyle/>
          <a:p>
            <a:r>
              <a:rPr lang="en-US" sz="4000" dirty="0">
                <a:solidFill>
                  <a:schemeClr val="tx1"/>
                </a:solidFill>
                <a:latin typeface="Andalus" panose="02020603050405020304" pitchFamily="18" charset="-78"/>
                <a:cs typeface="Andalus" panose="02020603050405020304" pitchFamily="18" charset="-78"/>
              </a:rPr>
              <a:t>Examples Of Ethical Behaviors </a:t>
            </a:r>
            <a:endParaRPr lang="en-US" sz="4000" dirty="0">
              <a:solidFill>
                <a:schemeClr val="tx1"/>
              </a:solidFill>
            </a:endParaRPr>
          </a:p>
          <a:p>
            <a:endParaRPr lang="en-US" dirty="0"/>
          </a:p>
        </p:txBody>
      </p:sp>
      <p:sp>
        <p:nvSpPr>
          <p:cNvPr id="16" name="Slide Number Placeholder 15">
            <a:extLst>
              <a:ext uri="{FF2B5EF4-FFF2-40B4-BE49-F238E27FC236}">
                <a16:creationId xmlns:a16="http://schemas.microsoft.com/office/drawing/2014/main" id="{7EF05482-0999-42B8-A27E-59AAA26FB58E}"/>
              </a:ext>
            </a:extLst>
          </p:cNvPr>
          <p:cNvSpPr>
            <a:spLocks noGrp="1"/>
          </p:cNvSpPr>
          <p:nvPr>
            <p:ph type="sldNum" sz="quarter" idx="17"/>
          </p:nvPr>
        </p:nvSpPr>
        <p:spPr/>
        <p:txBody>
          <a:bodyPr/>
          <a:lstStyle/>
          <a:p>
            <a:fld id="{8C2E478F-E849-4A8C-AF1F-CBCC78A7CBFA}" type="slidenum">
              <a:rPr lang="en-US" smtClean="0"/>
              <a:pPr/>
              <a:t>8</a:t>
            </a:fld>
            <a:endParaRPr lang="en-US" dirty="0"/>
          </a:p>
        </p:txBody>
      </p:sp>
      <p:sp>
        <p:nvSpPr>
          <p:cNvPr id="15" name="Title 14" hidden="1">
            <a:extLst>
              <a:ext uri="{FF2B5EF4-FFF2-40B4-BE49-F238E27FC236}">
                <a16:creationId xmlns:a16="http://schemas.microsoft.com/office/drawing/2014/main" id="{A9B3BD41-12E6-4E88-8CE4-3A496CEA28A3}"/>
              </a:ext>
            </a:extLst>
          </p:cNvPr>
          <p:cNvSpPr>
            <a:spLocks noGrp="1"/>
          </p:cNvSpPr>
          <p:nvPr>
            <p:ph type="title"/>
          </p:nvPr>
        </p:nvSpPr>
        <p:spPr/>
        <p:txBody>
          <a:bodyPr/>
          <a:lstStyle/>
          <a:p>
            <a:r>
              <a:rPr lang="en-US" dirty="0"/>
              <a:t>Title</a:t>
            </a:r>
          </a:p>
        </p:txBody>
      </p:sp>
      <p:sp>
        <p:nvSpPr>
          <p:cNvPr id="12" name="Footer Placeholder 1">
            <a:extLst>
              <a:ext uri="{FF2B5EF4-FFF2-40B4-BE49-F238E27FC236}">
                <a16:creationId xmlns:a16="http://schemas.microsoft.com/office/drawing/2014/main" id="{7A021800-D018-43C8-89B8-65AABBA1E621}"/>
              </a:ext>
            </a:extLst>
          </p:cNvPr>
          <p:cNvSpPr txBox="1">
            <a:spLocks/>
          </p:cNvSpPr>
          <p:nvPr/>
        </p:nvSpPr>
        <p:spPr>
          <a:xfrm>
            <a:off x="338906" y="1098305"/>
            <a:ext cx="3699691" cy="63023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a:solidFill>
                  <a:schemeClr val="bg1"/>
                </a:solidFill>
                <a:latin typeface="Andalus" panose="02020603050405020304" pitchFamily="18" charset="-78"/>
                <a:cs typeface="Andalus" panose="02020603050405020304" pitchFamily="18" charset="-78"/>
              </a:rPr>
              <a:t>Respect your colleagues</a:t>
            </a:r>
          </a:p>
          <a:p>
            <a:endParaRPr lang="en-US" dirty="0"/>
          </a:p>
        </p:txBody>
      </p:sp>
      <p:sp>
        <p:nvSpPr>
          <p:cNvPr id="13" name="Footer Placeholder 1">
            <a:extLst>
              <a:ext uri="{FF2B5EF4-FFF2-40B4-BE49-F238E27FC236}">
                <a16:creationId xmlns:a16="http://schemas.microsoft.com/office/drawing/2014/main" id="{446EAC90-8469-47C1-9C79-297F23F3DC3B}"/>
              </a:ext>
            </a:extLst>
          </p:cNvPr>
          <p:cNvSpPr txBox="1">
            <a:spLocks/>
          </p:cNvSpPr>
          <p:nvPr/>
        </p:nvSpPr>
        <p:spPr>
          <a:xfrm>
            <a:off x="8871544" y="1098305"/>
            <a:ext cx="2263405" cy="609316"/>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dirty="0">
                <a:solidFill>
                  <a:schemeClr val="bg1"/>
                </a:solidFill>
                <a:latin typeface="Andalus" panose="02020603050405020304" pitchFamily="18" charset="-78"/>
                <a:cs typeface="Andalus" panose="02020603050405020304" pitchFamily="18" charset="-78"/>
              </a:rPr>
              <a:t>Work smarter</a:t>
            </a:r>
          </a:p>
          <a:p>
            <a:endParaRPr lang="en-US" dirty="0"/>
          </a:p>
        </p:txBody>
      </p:sp>
    </p:spTree>
    <p:extLst>
      <p:ext uri="{BB962C8B-B14F-4D97-AF65-F5344CB8AC3E}">
        <p14:creationId xmlns:p14="http://schemas.microsoft.com/office/powerpoint/2010/main" val="3174381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ity Scape" title="City Scape">
            <a:extLst>
              <a:ext uri="{FF2B5EF4-FFF2-40B4-BE49-F238E27FC236}">
                <a16:creationId xmlns:a16="http://schemas.microsoft.com/office/drawing/2014/main" id="{ED2DC372-F50D-4241-956F-88217652F919}"/>
              </a:ext>
            </a:extLst>
          </p:cNvPr>
          <p:cNvPicPr>
            <a:picLocks noGrp="1" noChangeAspect="1"/>
          </p:cNvPicPr>
          <p:nvPr>
            <p:ph type="pic" sz="quarter" idx="15"/>
          </p:nvPr>
        </p:nvPicPr>
        <p:blipFill>
          <a:blip r:embed="rId3">
            <a:extLst>
              <a:ext uri="{BEBA8EAE-BF5A-486C-A8C5-ECC9F3942E4B}">
                <a14:imgProps xmlns:a14="http://schemas.microsoft.com/office/drawing/2010/main">
                  <a14:imgLayer r:embed="rId4">
                    <a14:imgEffect>
                      <a14:brightnessContrast bright="-33000"/>
                    </a14:imgEffect>
                  </a14:imgLayer>
                </a14:imgProps>
              </a:ext>
              <a:ext uri="{28A0092B-C50C-407E-A947-70E740481C1C}">
                <a14:useLocalDpi xmlns:a14="http://schemas.microsoft.com/office/drawing/2010/main" val="0"/>
              </a:ext>
            </a:extLst>
          </a:blip>
          <a:srcRect/>
          <a:stretch>
            <a:fillRect/>
          </a:stretch>
        </p:blipFill>
        <p:spPr/>
      </p:pic>
      <p:grpSp>
        <p:nvGrpSpPr>
          <p:cNvPr id="12" name="Group 11">
            <a:extLst>
              <a:ext uri="{FF2B5EF4-FFF2-40B4-BE49-F238E27FC236}">
                <a16:creationId xmlns:a16="http://schemas.microsoft.com/office/drawing/2014/main" id="{1101DF86-6B00-49D3-9EFB-456055F79899}"/>
              </a:ext>
              <a:ext uri="{C183D7F6-B498-43B3-948B-1728B52AA6E4}">
                <adec:decorative xmlns:adec="http://schemas.microsoft.com/office/drawing/2017/decorative" xmlns="" val="1"/>
              </a:ext>
            </a:extLst>
          </p:cNvPr>
          <p:cNvGrpSpPr/>
          <p:nvPr/>
        </p:nvGrpSpPr>
        <p:grpSpPr>
          <a:xfrm flipH="1" flipV="1">
            <a:off x="4029590" y="802877"/>
            <a:ext cx="4828416" cy="5252245"/>
            <a:chOff x="883522" y="408327"/>
            <a:chExt cx="4828416" cy="5252245"/>
          </a:xfrm>
        </p:grpSpPr>
        <p:pic>
          <p:nvPicPr>
            <p:cNvPr id="18" name="Graphic 17">
              <a:extLst>
                <a:ext uri="{FF2B5EF4-FFF2-40B4-BE49-F238E27FC236}">
                  <a16:creationId xmlns:a16="http://schemas.microsoft.com/office/drawing/2014/main" id="{42A4A83C-0C6B-4A7C-B582-33988B027F16}"/>
                </a:ext>
                <a:ext uri="{C183D7F6-B498-43B3-948B-1728B52AA6E4}">
                  <adec:decorative xmlns:adec="http://schemas.microsoft.com/office/drawing/2017/decorative" xmlns="" val="1"/>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139938" y="1088572"/>
              <a:ext cx="4572000" cy="4572000"/>
            </a:xfrm>
            <a:prstGeom prst="rect">
              <a:avLst/>
            </a:prstGeom>
          </p:spPr>
        </p:pic>
        <p:sp>
          <p:nvSpPr>
            <p:cNvPr id="16" name="Rectangle 15">
              <a:extLst>
                <a:ext uri="{FF2B5EF4-FFF2-40B4-BE49-F238E27FC236}">
                  <a16:creationId xmlns:a16="http://schemas.microsoft.com/office/drawing/2014/main" id="{6568F216-4DE5-421A-A222-041B654BB87E}"/>
                </a:ext>
                <a:ext uri="{C183D7F6-B498-43B3-948B-1728B52AA6E4}">
                  <adec:decorative xmlns:adec="http://schemas.microsoft.com/office/drawing/2017/decorative" xmlns="" val="1"/>
                </a:ext>
              </a:extLst>
            </p:cNvPr>
            <p:cNvSpPr/>
            <p:nvPr/>
          </p:nvSpPr>
          <p:spPr>
            <a:xfrm>
              <a:off x="883522" y="408327"/>
              <a:ext cx="4351911" cy="4773273"/>
            </a:xfrm>
            <a:prstGeom prst="rect">
              <a:avLst/>
            </a:prstGeom>
            <a:solidFill>
              <a:srgbClr val="2F33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19" name="Text Placeholder 2">
            <a:extLst>
              <a:ext uri="{FF2B5EF4-FFF2-40B4-BE49-F238E27FC236}">
                <a16:creationId xmlns:a16="http://schemas.microsoft.com/office/drawing/2014/main" id="{2F2E0D99-FB22-4130-AAF1-73D2822A328F}"/>
              </a:ext>
            </a:extLst>
          </p:cNvPr>
          <p:cNvSpPr txBox="1">
            <a:spLocks/>
          </p:cNvSpPr>
          <p:nvPr/>
        </p:nvSpPr>
        <p:spPr>
          <a:xfrm>
            <a:off x="4506095" y="4127455"/>
            <a:ext cx="4351912" cy="771923"/>
          </a:xfrm>
          <a:prstGeom prst="rect">
            <a:avLst/>
          </a:prstGeom>
        </p:spPr>
        <p:txBody>
          <a:bodyPr lIns="0" rIns="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spc="6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endParaRPr lang="en-US" dirty="0"/>
          </a:p>
        </p:txBody>
      </p:sp>
      <p:sp>
        <p:nvSpPr>
          <p:cNvPr id="8" name="Footer Placeholder 7">
            <a:extLst>
              <a:ext uri="{FF2B5EF4-FFF2-40B4-BE49-F238E27FC236}">
                <a16:creationId xmlns:a16="http://schemas.microsoft.com/office/drawing/2014/main" id="{B534C07A-363B-4948-8546-2503B45830DC}"/>
              </a:ext>
            </a:extLst>
          </p:cNvPr>
          <p:cNvSpPr>
            <a:spLocks noGrp="1"/>
          </p:cNvSpPr>
          <p:nvPr>
            <p:ph type="ftr" sz="quarter" idx="16"/>
          </p:nvPr>
        </p:nvSpPr>
        <p:spPr>
          <a:xfrm>
            <a:off x="4506094" y="2807008"/>
            <a:ext cx="4351912" cy="1561792"/>
          </a:xfrm>
        </p:spPr>
        <p:txBody>
          <a:bodyPr/>
          <a:lstStyle/>
          <a:p>
            <a:pPr algn="ctr"/>
            <a:r>
              <a:rPr lang="en-US" sz="4000" dirty="0">
                <a:solidFill>
                  <a:schemeClr val="bg1"/>
                </a:solidFill>
                <a:latin typeface="Andalus" panose="02020603050405020304" pitchFamily="18" charset="-78"/>
                <a:cs typeface="Andalus" panose="02020603050405020304" pitchFamily="18" charset="-78"/>
              </a:rPr>
              <a:t>Unethical Workplace</a:t>
            </a:r>
            <a:r>
              <a:rPr lang="ar-LY" sz="4000" dirty="0">
                <a:solidFill>
                  <a:schemeClr val="bg1"/>
                </a:solidFill>
                <a:latin typeface="Andalus" panose="02020603050405020304" pitchFamily="18" charset="-78"/>
                <a:cs typeface="Andalus" panose="02020603050405020304" pitchFamily="18" charset="-78"/>
              </a:rPr>
              <a:t> </a:t>
            </a:r>
            <a:r>
              <a:rPr lang="en-US" sz="4000" dirty="0">
                <a:latin typeface="Andalus" panose="02020603050405020304" pitchFamily="18" charset="-78"/>
                <a:cs typeface="Andalus" panose="02020603050405020304" pitchFamily="18" charset="-78"/>
              </a:rPr>
              <a:t>Behaviors</a:t>
            </a:r>
            <a:endParaRPr lang="en-US" sz="4000" dirty="0"/>
          </a:p>
        </p:txBody>
      </p:sp>
      <p:sp>
        <p:nvSpPr>
          <p:cNvPr id="17" name="Rectangle: Single Corner Snipped 16" descr="Footer accent box">
            <a:extLst>
              <a:ext uri="{FF2B5EF4-FFF2-40B4-BE49-F238E27FC236}">
                <a16:creationId xmlns:a16="http://schemas.microsoft.com/office/drawing/2014/main" id="{D3377F02-85FB-4FAC-AC31-CF6E323FFE3E}"/>
              </a:ext>
            </a:extLst>
          </p:cNvPr>
          <p:cNvSpPr/>
          <p:nvPr/>
        </p:nvSpPr>
        <p:spPr>
          <a:xfrm flipH="1">
            <a:off x="11549269" y="6356350"/>
            <a:ext cx="642731" cy="501650"/>
          </a:xfrm>
          <a:prstGeom prst="snip1Rect">
            <a:avLst/>
          </a:prstGeom>
          <a:gradFill>
            <a:gsLst>
              <a:gs pos="0">
                <a:srgbClr val="038B30">
                  <a:alpha val="70000"/>
                </a:srgbClr>
              </a:gs>
              <a:gs pos="50000">
                <a:srgbClr val="05EE55">
                  <a:alpha val="70000"/>
                </a:srgbClr>
              </a:gs>
              <a:gs pos="100000">
                <a:srgbClr val="C0F4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1" name="Slide Number Placeholder 5">
            <a:extLst>
              <a:ext uri="{FF2B5EF4-FFF2-40B4-BE49-F238E27FC236}">
                <a16:creationId xmlns:a16="http://schemas.microsoft.com/office/drawing/2014/main" id="{9B86A7AA-7991-4038-A5AB-6D5D751095C7}"/>
              </a:ext>
            </a:extLst>
          </p:cNvPr>
          <p:cNvSpPr>
            <a:spLocks noGrp="1"/>
          </p:cNvSpPr>
          <p:nvPr>
            <p:ph type="sldNum" sz="quarter" idx="17"/>
          </p:nvPr>
        </p:nvSpPr>
        <p:spPr>
          <a:xfrm>
            <a:off x="11549268" y="6413649"/>
            <a:ext cx="642731" cy="407804"/>
          </a:xfrm>
          <a:prstGeom prst="rect">
            <a:avLst/>
          </a:prstGeom>
        </p:spPr>
        <p:txBody>
          <a:bodyPr vert="horz" lIns="91440" tIns="45720" rIns="91440" bIns="45720" rtlCol="0" anchor="ctr"/>
          <a:lstStyle>
            <a:lvl1pPr algn="ctr">
              <a:defRPr sz="1200">
                <a:solidFill>
                  <a:schemeClr val="bg1"/>
                </a:solidFill>
              </a:defRPr>
            </a:lvl1pPr>
          </a:lstStyle>
          <a:p>
            <a:r>
              <a:rPr lang="en-US" dirty="0"/>
              <a:t>9</a:t>
            </a:r>
          </a:p>
        </p:txBody>
      </p:sp>
    </p:spTree>
    <p:extLst>
      <p:ext uri="{BB962C8B-B14F-4D97-AF65-F5344CB8AC3E}">
        <p14:creationId xmlns:p14="http://schemas.microsoft.com/office/powerpoint/2010/main" val="2633164012"/>
      </p:ext>
    </p:extLst>
  </p:cSld>
  <p:clrMapOvr>
    <a:masterClrMapping/>
  </p:clrMapOvr>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44546A"/>
      </a:dk2>
      <a:lt2>
        <a:srgbClr val="E7E6E6"/>
      </a:lt2>
      <a:accent1>
        <a:srgbClr val="C0F400"/>
      </a:accent1>
      <a:accent2>
        <a:srgbClr val="05D74D"/>
      </a:accent2>
      <a:accent3>
        <a:srgbClr val="2F3342"/>
      </a:accent3>
      <a:accent4>
        <a:srgbClr val="038B30"/>
      </a:accent4>
      <a:accent5>
        <a:srgbClr val="05EE55"/>
      </a:accent5>
      <a:accent6>
        <a:srgbClr val="70AD47"/>
      </a:accent6>
      <a:hlink>
        <a:srgbClr val="05D74D"/>
      </a:hlink>
      <a:folHlink>
        <a:srgbClr val="C0F400"/>
      </a:folHlink>
    </a:clrScheme>
    <a:fontScheme name="Custom 5">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34357351_Dark modernist presentation_mlw -v2" id="{02C8D846-7DC8-4EFF-94D8-823DF779E3A7}" vid="{402D83F6-A512-43E7-B905-390BB489C07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7f9b5e87859ce6d7eedbdc6e4e4205c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5e0075ee7624d6a846e01eb6183742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1B834546-CF5A-40F0-B105-33C88EC059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6A0F1FB-B1B3-48EC-BFEE-FC0094A34C28}">
  <ds:schemaRefs>
    <ds:schemaRef ds:uri="http://schemas.microsoft.com/sharepoint/v3/contenttype/forms"/>
  </ds:schemaRefs>
</ds:datastoreItem>
</file>

<file path=customXml/itemProps3.xml><?xml version="1.0" encoding="utf-8"?>
<ds:datastoreItem xmlns:ds="http://schemas.openxmlformats.org/officeDocument/2006/customXml" ds:itemID="{471340EA-4D3D-470F-B5D6-C0F623079401}">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Dark modernist presentation</Template>
  <TotalTime>416</TotalTime>
  <Words>383</Words>
  <Application>Microsoft Office PowerPoint</Application>
  <PresentationFormat>Widescreen</PresentationFormat>
  <Paragraphs>62</Paragraphs>
  <Slides>13</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Andalus</vt:lpstr>
      <vt:lpstr>Arial</vt:lpstr>
      <vt:lpstr>Bebas</vt:lpstr>
      <vt:lpstr>Calibri</vt:lpstr>
      <vt:lpstr>inherit</vt:lpstr>
      <vt:lpstr>Quicksand</vt:lpstr>
      <vt:lpstr>Segoe UI Historic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Title</vt:lpstr>
      <vt:lpstr>PowerPoint Presentation</vt:lpstr>
      <vt:lpstr>Title</vt:lpstr>
      <vt:lpstr>Title:</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ADIM SALEH</dc:creator>
  <cp:lastModifiedBy>user</cp:lastModifiedBy>
  <cp:revision>8</cp:revision>
  <dcterms:created xsi:type="dcterms:W3CDTF">2021-11-03T02:00:08Z</dcterms:created>
  <dcterms:modified xsi:type="dcterms:W3CDTF">2021-12-01T08:59:34Z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