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4"/>
  </p:notesMasterIdLst>
  <p:sldIdLst>
    <p:sldId id="256" r:id="rId2"/>
    <p:sldId id="258" r:id="rId3"/>
    <p:sldId id="260" r:id="rId4"/>
    <p:sldId id="261" r:id="rId5"/>
    <p:sldId id="262" r:id="rId6"/>
    <p:sldId id="263" r:id="rId7"/>
    <p:sldId id="315" r:id="rId8"/>
    <p:sldId id="307" r:id="rId9"/>
    <p:sldId id="316" r:id="rId10"/>
    <p:sldId id="284" r:id="rId11"/>
    <p:sldId id="283" r:id="rId12"/>
    <p:sldId id="285" r:id="rId13"/>
  </p:sldIdLst>
  <p:sldSz cx="9144000" cy="5143500" type="screen16x9"/>
  <p:notesSz cx="6858000" cy="9144000"/>
  <p:embeddedFontLst>
    <p:embeddedFont>
      <p:font typeface="Amiko" panose="020B0604020202020204" charset="0"/>
      <p:regular r:id="rId15"/>
      <p:bold r:id="rId16"/>
    </p:embeddedFont>
    <p:embeddedFont>
      <p:font typeface="Bebas Neue" panose="020B0604020202020204" charset="0"/>
      <p:regular r:id="rId17"/>
    </p:embeddedFont>
    <p:embeddedFont>
      <p:font typeface="Open Sans" panose="020B0604020202020204" charset="0"/>
      <p:regular r:id="rId18"/>
      <p:bold r:id="rId19"/>
      <p:italic r:id="rId20"/>
      <p:boldItalic r:id="rId21"/>
    </p:embeddedFont>
    <p:embeddedFont>
      <p:font typeface="Barlow ExtraBold" panose="020B0604020202020204" charset="0"/>
      <p:bold r:id="rId22"/>
      <p:boldItalic r:id="rId23"/>
    </p:embeddedFont>
    <p:embeddedFont>
      <p:font typeface="Open Sans Medium"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16FA3C7-A547-47AC-BED0-80400B7C7014}">
  <a:tblStyle styleId="{C16FA3C7-A547-47AC-BED0-80400B7C701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p:restoredTop sz="94696"/>
  </p:normalViewPr>
  <p:slideViewPr>
    <p:cSldViewPr snapToGrid="0">
      <p:cViewPr varScale="1">
        <p:scale>
          <a:sx n="100" d="100"/>
          <a:sy n="100" d="100"/>
        </p:scale>
        <p:origin x="300" y="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18ddcdd357f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18ddcdd357f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3"/>
        <p:cNvGrpSpPr/>
        <p:nvPr/>
      </p:nvGrpSpPr>
      <p:grpSpPr>
        <a:xfrm>
          <a:off x="0" y="0"/>
          <a:ext cx="0" cy="0"/>
          <a:chOff x="0" y="0"/>
          <a:chExt cx="0" cy="0"/>
        </a:xfrm>
      </p:grpSpPr>
      <p:sp>
        <p:nvSpPr>
          <p:cNvPr id="1514" name="Google Shape;1514;g192d3ea774a_0_5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5" name="Google Shape;1515;g192d3ea774a_0_5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5"/>
        <p:cNvGrpSpPr/>
        <p:nvPr/>
      </p:nvGrpSpPr>
      <p:grpSpPr>
        <a:xfrm>
          <a:off x="0" y="0"/>
          <a:ext cx="0" cy="0"/>
          <a:chOff x="0" y="0"/>
          <a:chExt cx="0" cy="0"/>
        </a:xfrm>
      </p:grpSpPr>
      <p:sp>
        <p:nvSpPr>
          <p:cNvPr id="1506" name="Google Shape;1506;g18ddcdd357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7" name="Google Shape;1507;g18ddcdd357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5"/>
        <p:cNvGrpSpPr/>
        <p:nvPr/>
      </p:nvGrpSpPr>
      <p:grpSpPr>
        <a:xfrm>
          <a:off x="0" y="0"/>
          <a:ext cx="0" cy="0"/>
          <a:chOff x="0" y="0"/>
          <a:chExt cx="0" cy="0"/>
        </a:xfrm>
      </p:grpSpPr>
      <p:sp>
        <p:nvSpPr>
          <p:cNvPr id="1566" name="Google Shape;1566;g192d3ea774a_0_5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7" name="Google Shape;1567;g192d3ea774a_0_5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g18ddcdd357f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1" name="Google Shape;551;g18ddcdd357f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g214816f977cb436a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4" name="Google Shape;604;g214816f977cb436a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p:cNvGrpSpPr/>
        <p:nvPr/>
      </p:nvGrpSpPr>
      <p:grpSpPr>
        <a:xfrm>
          <a:off x="0" y="0"/>
          <a:ext cx="0" cy="0"/>
          <a:chOff x="0" y="0"/>
          <a:chExt cx="0" cy="0"/>
        </a:xfrm>
      </p:grpSpPr>
      <p:sp>
        <p:nvSpPr>
          <p:cNvPr id="611" name="Google Shape;611;g214816f977cb436a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2" name="Google Shape;612;g214816f977cb436a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g214816f977cb436a_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1" name="Google Shape;651;g214816f977cb436a_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g214816f977cb436a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0" name="Google Shape;690;g214816f977cb436a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g214816f977cb436a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0" name="Google Shape;690;g214816f977cb436a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46788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g214816f977cb436a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0" name="Google Shape;690;g214816f977cb436a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78618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g214816f977cb436a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0" name="Google Shape;690;g214816f977cb436a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86830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a:spLocks noGrp="1"/>
          </p:cNvSpPr>
          <p:nvPr>
            <p:ph type="pic" idx="2"/>
          </p:nvPr>
        </p:nvSpPr>
        <p:spPr>
          <a:xfrm>
            <a:off x="5466075" y="531900"/>
            <a:ext cx="2963100" cy="4079700"/>
          </a:xfrm>
          <a:prstGeom prst="rect">
            <a:avLst/>
          </a:prstGeom>
          <a:noFill/>
          <a:ln>
            <a:noFill/>
          </a:ln>
        </p:spPr>
      </p:sp>
      <p:sp>
        <p:nvSpPr>
          <p:cNvPr id="10" name="Google Shape;10;p2"/>
          <p:cNvSpPr txBox="1">
            <a:spLocks noGrp="1"/>
          </p:cNvSpPr>
          <p:nvPr>
            <p:ph type="ctrTitle"/>
          </p:nvPr>
        </p:nvSpPr>
        <p:spPr>
          <a:xfrm>
            <a:off x="608193" y="367806"/>
            <a:ext cx="4305000" cy="9417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SzPts val="5200"/>
              <a:buNone/>
              <a:defRPr sz="8550">
                <a:latin typeface="Amiko"/>
                <a:ea typeface="Amiko"/>
                <a:cs typeface="Amiko"/>
                <a:sym typeface="Amiko"/>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638900" y="4061556"/>
            <a:ext cx="2278200" cy="5913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2" name="Google Shape;12;p2"/>
          <p:cNvSpPr txBox="1">
            <a:spLocks noGrp="1"/>
          </p:cNvSpPr>
          <p:nvPr>
            <p:ph type="subTitle" idx="3"/>
          </p:nvPr>
        </p:nvSpPr>
        <p:spPr>
          <a:xfrm>
            <a:off x="608193" y="1271124"/>
            <a:ext cx="4305000" cy="11145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Clr>
                <a:schemeClr val="dk1"/>
              </a:buClr>
              <a:buSzPts val="2400"/>
              <a:buFont typeface="Bebas Neue"/>
              <a:buNone/>
              <a:defRPr sz="2300">
                <a:solidFill>
                  <a:schemeClr val="dk1"/>
                </a:solidFill>
                <a:latin typeface="Amiko"/>
                <a:ea typeface="Amiko"/>
                <a:cs typeface="Amiko"/>
                <a:sym typeface="Amiko"/>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grpSp>
        <p:nvGrpSpPr>
          <p:cNvPr id="13" name="Google Shape;13;p2"/>
          <p:cNvGrpSpPr/>
          <p:nvPr/>
        </p:nvGrpSpPr>
        <p:grpSpPr>
          <a:xfrm>
            <a:off x="4030826" y="3267373"/>
            <a:ext cx="644323" cy="1341290"/>
            <a:chOff x="2544700" y="238000"/>
            <a:chExt cx="2510025" cy="5225125"/>
          </a:xfrm>
        </p:grpSpPr>
        <p:sp>
          <p:nvSpPr>
            <p:cNvPr id="14" name="Google Shape;14;p2"/>
            <p:cNvSpPr/>
            <p:nvPr/>
          </p:nvSpPr>
          <p:spPr>
            <a:xfrm>
              <a:off x="2544700" y="238000"/>
              <a:ext cx="2510025" cy="5225125"/>
            </a:xfrm>
            <a:custGeom>
              <a:avLst/>
              <a:gdLst/>
              <a:ahLst/>
              <a:cxnLst/>
              <a:rect l="l" t="t" r="r" b="b"/>
              <a:pathLst>
                <a:path w="100401" h="209005" extrusionOk="0">
                  <a:moveTo>
                    <a:pt x="96122" y="5"/>
                  </a:moveTo>
                  <a:cubicBezTo>
                    <a:pt x="93710" y="5"/>
                    <a:pt x="92451" y="1520"/>
                    <a:pt x="92084" y="3825"/>
                  </a:cubicBezTo>
                  <a:cubicBezTo>
                    <a:pt x="92228" y="6269"/>
                    <a:pt x="93398" y="7870"/>
                    <a:pt x="95842" y="8055"/>
                  </a:cubicBezTo>
                  <a:cubicBezTo>
                    <a:pt x="95992" y="8066"/>
                    <a:pt x="96138" y="8071"/>
                    <a:pt x="96282" y="8071"/>
                  </a:cubicBezTo>
                  <a:cubicBezTo>
                    <a:pt x="98634" y="8071"/>
                    <a:pt x="100099" y="6654"/>
                    <a:pt x="100195" y="4215"/>
                  </a:cubicBezTo>
                  <a:cubicBezTo>
                    <a:pt x="100319" y="1607"/>
                    <a:pt x="98758" y="46"/>
                    <a:pt x="96170" y="5"/>
                  </a:cubicBezTo>
                  <a:cubicBezTo>
                    <a:pt x="96154" y="5"/>
                    <a:pt x="96138" y="5"/>
                    <a:pt x="96122" y="5"/>
                  </a:cubicBezTo>
                  <a:close/>
                  <a:moveTo>
                    <a:pt x="65531" y="5"/>
                  </a:moveTo>
                  <a:cubicBezTo>
                    <a:pt x="62861" y="5"/>
                    <a:pt x="61383" y="1689"/>
                    <a:pt x="61465" y="4215"/>
                  </a:cubicBezTo>
                  <a:cubicBezTo>
                    <a:pt x="61526" y="6500"/>
                    <a:pt x="62966" y="8076"/>
                    <a:pt x="65442" y="8076"/>
                  </a:cubicBezTo>
                  <a:cubicBezTo>
                    <a:pt x="65458" y="8076"/>
                    <a:pt x="65474" y="8076"/>
                    <a:pt x="65490" y="8076"/>
                  </a:cubicBezTo>
                  <a:cubicBezTo>
                    <a:pt x="68159" y="8055"/>
                    <a:pt x="69433" y="6474"/>
                    <a:pt x="69576" y="3907"/>
                  </a:cubicBezTo>
                  <a:lnTo>
                    <a:pt x="69576" y="3886"/>
                  </a:lnTo>
                  <a:cubicBezTo>
                    <a:pt x="69309" y="1463"/>
                    <a:pt x="67975" y="5"/>
                    <a:pt x="65531" y="5"/>
                  </a:cubicBezTo>
                  <a:close/>
                  <a:moveTo>
                    <a:pt x="4108" y="19"/>
                  </a:moveTo>
                  <a:cubicBezTo>
                    <a:pt x="1673" y="19"/>
                    <a:pt x="225" y="1540"/>
                    <a:pt x="186" y="4051"/>
                  </a:cubicBezTo>
                  <a:cubicBezTo>
                    <a:pt x="144" y="6494"/>
                    <a:pt x="1664" y="7768"/>
                    <a:pt x="3985" y="8137"/>
                  </a:cubicBezTo>
                  <a:cubicBezTo>
                    <a:pt x="6428" y="7994"/>
                    <a:pt x="8030" y="6844"/>
                    <a:pt x="8215" y="4420"/>
                  </a:cubicBezTo>
                  <a:cubicBezTo>
                    <a:pt x="8420" y="1792"/>
                    <a:pt x="6983" y="149"/>
                    <a:pt x="4395" y="26"/>
                  </a:cubicBezTo>
                  <a:cubicBezTo>
                    <a:pt x="4298" y="21"/>
                    <a:pt x="4202" y="19"/>
                    <a:pt x="4108" y="19"/>
                  </a:cubicBezTo>
                  <a:close/>
                  <a:moveTo>
                    <a:pt x="34995" y="1"/>
                  </a:moveTo>
                  <a:cubicBezTo>
                    <a:pt x="34920" y="1"/>
                    <a:pt x="34844" y="2"/>
                    <a:pt x="34768" y="5"/>
                  </a:cubicBezTo>
                  <a:cubicBezTo>
                    <a:pt x="32139" y="108"/>
                    <a:pt x="30743" y="1709"/>
                    <a:pt x="30887" y="4338"/>
                  </a:cubicBezTo>
                  <a:cubicBezTo>
                    <a:pt x="31031" y="6844"/>
                    <a:pt x="32591" y="7973"/>
                    <a:pt x="34953" y="8137"/>
                  </a:cubicBezTo>
                  <a:cubicBezTo>
                    <a:pt x="37458" y="7911"/>
                    <a:pt x="38937" y="6433"/>
                    <a:pt x="38937" y="4112"/>
                  </a:cubicBezTo>
                  <a:cubicBezTo>
                    <a:pt x="38937" y="1679"/>
                    <a:pt x="37522" y="1"/>
                    <a:pt x="34995" y="1"/>
                  </a:cubicBezTo>
                  <a:close/>
                  <a:moveTo>
                    <a:pt x="34850" y="33438"/>
                  </a:moveTo>
                  <a:cubicBezTo>
                    <a:pt x="32468" y="33746"/>
                    <a:pt x="30928" y="34896"/>
                    <a:pt x="30866" y="37422"/>
                  </a:cubicBezTo>
                  <a:cubicBezTo>
                    <a:pt x="30825" y="40112"/>
                    <a:pt x="32406" y="41570"/>
                    <a:pt x="34932" y="41570"/>
                  </a:cubicBezTo>
                  <a:cubicBezTo>
                    <a:pt x="37335" y="41570"/>
                    <a:pt x="38896" y="40030"/>
                    <a:pt x="38937" y="37648"/>
                  </a:cubicBezTo>
                  <a:cubicBezTo>
                    <a:pt x="38978" y="35101"/>
                    <a:pt x="37397" y="33684"/>
                    <a:pt x="34850" y="33438"/>
                  </a:cubicBezTo>
                  <a:close/>
                  <a:moveTo>
                    <a:pt x="96202" y="33499"/>
                  </a:moveTo>
                  <a:cubicBezTo>
                    <a:pt x="93686" y="33499"/>
                    <a:pt x="92227" y="35016"/>
                    <a:pt x="92104" y="37648"/>
                  </a:cubicBezTo>
                  <a:cubicBezTo>
                    <a:pt x="92310" y="40132"/>
                    <a:pt x="93788" y="41570"/>
                    <a:pt x="96129" y="41570"/>
                  </a:cubicBezTo>
                  <a:cubicBezTo>
                    <a:pt x="98635" y="41570"/>
                    <a:pt x="100278" y="40091"/>
                    <a:pt x="100237" y="37422"/>
                  </a:cubicBezTo>
                  <a:cubicBezTo>
                    <a:pt x="100175" y="34937"/>
                    <a:pt x="98594" y="33520"/>
                    <a:pt x="96253" y="33499"/>
                  </a:cubicBezTo>
                  <a:cubicBezTo>
                    <a:pt x="96236" y="33499"/>
                    <a:pt x="96219" y="33499"/>
                    <a:pt x="96202" y="33499"/>
                  </a:cubicBezTo>
                  <a:close/>
                  <a:moveTo>
                    <a:pt x="4260" y="33499"/>
                  </a:moveTo>
                  <a:cubicBezTo>
                    <a:pt x="1744" y="33499"/>
                    <a:pt x="145" y="34955"/>
                    <a:pt x="165" y="37607"/>
                  </a:cubicBezTo>
                  <a:cubicBezTo>
                    <a:pt x="186" y="40091"/>
                    <a:pt x="1767" y="41529"/>
                    <a:pt x="4108" y="41570"/>
                  </a:cubicBezTo>
                  <a:cubicBezTo>
                    <a:pt x="4142" y="41571"/>
                    <a:pt x="4175" y="41571"/>
                    <a:pt x="4209" y="41571"/>
                  </a:cubicBezTo>
                  <a:cubicBezTo>
                    <a:pt x="6674" y="41571"/>
                    <a:pt x="8155" y="40077"/>
                    <a:pt x="8297" y="37483"/>
                  </a:cubicBezTo>
                  <a:cubicBezTo>
                    <a:pt x="8092" y="34998"/>
                    <a:pt x="6695" y="33540"/>
                    <a:pt x="4313" y="33499"/>
                  </a:cubicBezTo>
                  <a:cubicBezTo>
                    <a:pt x="4296" y="33499"/>
                    <a:pt x="4278" y="33499"/>
                    <a:pt x="4260" y="33499"/>
                  </a:cubicBezTo>
                  <a:close/>
                  <a:moveTo>
                    <a:pt x="65452" y="33513"/>
                  </a:moveTo>
                  <a:cubicBezTo>
                    <a:pt x="63009" y="33513"/>
                    <a:pt x="61485" y="35051"/>
                    <a:pt x="61465" y="37483"/>
                  </a:cubicBezTo>
                  <a:cubicBezTo>
                    <a:pt x="61424" y="40002"/>
                    <a:pt x="63005" y="41572"/>
                    <a:pt x="65509" y="41572"/>
                  </a:cubicBezTo>
                  <a:cubicBezTo>
                    <a:pt x="65557" y="41572"/>
                    <a:pt x="65605" y="41571"/>
                    <a:pt x="65654" y="41570"/>
                  </a:cubicBezTo>
                  <a:cubicBezTo>
                    <a:pt x="68016" y="41508"/>
                    <a:pt x="69433" y="40071"/>
                    <a:pt x="69556" y="37565"/>
                  </a:cubicBezTo>
                  <a:cubicBezTo>
                    <a:pt x="69474" y="35101"/>
                    <a:pt x="68139" y="33643"/>
                    <a:pt x="65736" y="33520"/>
                  </a:cubicBezTo>
                  <a:cubicBezTo>
                    <a:pt x="65640" y="33515"/>
                    <a:pt x="65545" y="33513"/>
                    <a:pt x="65452" y="33513"/>
                  </a:cubicBezTo>
                  <a:close/>
                  <a:moveTo>
                    <a:pt x="4190" y="66994"/>
                  </a:moveTo>
                  <a:cubicBezTo>
                    <a:pt x="1767" y="66994"/>
                    <a:pt x="247" y="68452"/>
                    <a:pt x="186" y="70854"/>
                  </a:cubicBezTo>
                  <a:cubicBezTo>
                    <a:pt x="103" y="73463"/>
                    <a:pt x="1623" y="75023"/>
                    <a:pt x="4231" y="75044"/>
                  </a:cubicBezTo>
                  <a:cubicBezTo>
                    <a:pt x="4247" y="75044"/>
                    <a:pt x="4264" y="75044"/>
                    <a:pt x="4280" y="75044"/>
                  </a:cubicBezTo>
                  <a:cubicBezTo>
                    <a:pt x="6692" y="75044"/>
                    <a:pt x="7951" y="73529"/>
                    <a:pt x="8318" y="71204"/>
                  </a:cubicBezTo>
                  <a:cubicBezTo>
                    <a:pt x="8112" y="68616"/>
                    <a:pt x="6819" y="66994"/>
                    <a:pt x="4190" y="66994"/>
                  </a:cubicBezTo>
                  <a:close/>
                  <a:moveTo>
                    <a:pt x="34918" y="66969"/>
                  </a:moveTo>
                  <a:cubicBezTo>
                    <a:pt x="34841" y="66969"/>
                    <a:pt x="34764" y="66970"/>
                    <a:pt x="34686" y="66973"/>
                  </a:cubicBezTo>
                  <a:cubicBezTo>
                    <a:pt x="32222" y="67076"/>
                    <a:pt x="30989" y="68595"/>
                    <a:pt x="30825" y="71019"/>
                  </a:cubicBezTo>
                  <a:cubicBezTo>
                    <a:pt x="31010" y="73442"/>
                    <a:pt x="32242" y="74941"/>
                    <a:pt x="34706" y="75044"/>
                  </a:cubicBezTo>
                  <a:cubicBezTo>
                    <a:pt x="34799" y="75048"/>
                    <a:pt x="34890" y="75050"/>
                    <a:pt x="34980" y="75050"/>
                  </a:cubicBezTo>
                  <a:cubicBezTo>
                    <a:pt x="37501" y="75050"/>
                    <a:pt x="38937" y="73398"/>
                    <a:pt x="38937" y="71019"/>
                  </a:cubicBezTo>
                  <a:cubicBezTo>
                    <a:pt x="38937" y="68607"/>
                    <a:pt x="37447" y="66969"/>
                    <a:pt x="34918" y="66969"/>
                  </a:cubicBezTo>
                  <a:close/>
                  <a:moveTo>
                    <a:pt x="96017" y="66987"/>
                  </a:moveTo>
                  <a:cubicBezTo>
                    <a:pt x="93750" y="66987"/>
                    <a:pt x="92519" y="68455"/>
                    <a:pt x="92104" y="70608"/>
                  </a:cubicBezTo>
                  <a:cubicBezTo>
                    <a:pt x="92145" y="73134"/>
                    <a:pt x="93295" y="74756"/>
                    <a:pt x="95698" y="75023"/>
                  </a:cubicBezTo>
                  <a:cubicBezTo>
                    <a:pt x="95910" y="75045"/>
                    <a:pt x="96115" y="75056"/>
                    <a:pt x="96315" y="75056"/>
                  </a:cubicBezTo>
                  <a:cubicBezTo>
                    <a:pt x="98570" y="75056"/>
                    <a:pt x="100007" y="73684"/>
                    <a:pt x="100195" y="71306"/>
                  </a:cubicBezTo>
                  <a:cubicBezTo>
                    <a:pt x="100401" y="68719"/>
                    <a:pt x="98902" y="67117"/>
                    <a:pt x="96294" y="66994"/>
                  </a:cubicBezTo>
                  <a:cubicBezTo>
                    <a:pt x="96200" y="66989"/>
                    <a:pt x="96108" y="66987"/>
                    <a:pt x="96017" y="66987"/>
                  </a:cubicBezTo>
                  <a:close/>
                  <a:moveTo>
                    <a:pt x="65436" y="66972"/>
                  </a:moveTo>
                  <a:cubicBezTo>
                    <a:pt x="62989" y="66972"/>
                    <a:pt x="61566" y="68543"/>
                    <a:pt x="61465" y="70834"/>
                  </a:cubicBezTo>
                  <a:cubicBezTo>
                    <a:pt x="61362" y="73360"/>
                    <a:pt x="62882" y="74859"/>
                    <a:pt x="65510" y="75126"/>
                  </a:cubicBezTo>
                  <a:cubicBezTo>
                    <a:pt x="67913" y="74879"/>
                    <a:pt x="69453" y="73688"/>
                    <a:pt x="69515" y="71204"/>
                  </a:cubicBezTo>
                  <a:cubicBezTo>
                    <a:pt x="69576" y="68575"/>
                    <a:pt x="68159" y="67035"/>
                    <a:pt x="65531" y="66973"/>
                  </a:cubicBezTo>
                  <a:cubicBezTo>
                    <a:pt x="65499" y="66973"/>
                    <a:pt x="65467" y="66972"/>
                    <a:pt x="65436" y="66972"/>
                  </a:cubicBezTo>
                  <a:close/>
                  <a:moveTo>
                    <a:pt x="4181" y="100486"/>
                  </a:moveTo>
                  <a:cubicBezTo>
                    <a:pt x="1742" y="100486"/>
                    <a:pt x="165" y="101939"/>
                    <a:pt x="165" y="104554"/>
                  </a:cubicBezTo>
                  <a:cubicBezTo>
                    <a:pt x="165" y="107039"/>
                    <a:pt x="1726" y="108476"/>
                    <a:pt x="4087" y="108518"/>
                  </a:cubicBezTo>
                  <a:cubicBezTo>
                    <a:pt x="4138" y="108519"/>
                    <a:pt x="4189" y="108519"/>
                    <a:pt x="4239" y="108519"/>
                  </a:cubicBezTo>
                  <a:cubicBezTo>
                    <a:pt x="6693" y="108519"/>
                    <a:pt x="8136" y="107048"/>
                    <a:pt x="8297" y="104492"/>
                  </a:cubicBezTo>
                  <a:cubicBezTo>
                    <a:pt x="8112" y="101967"/>
                    <a:pt x="6695" y="100529"/>
                    <a:pt x="4334" y="100488"/>
                  </a:cubicBezTo>
                  <a:cubicBezTo>
                    <a:pt x="4282" y="100487"/>
                    <a:pt x="4232" y="100486"/>
                    <a:pt x="4181" y="100486"/>
                  </a:cubicBezTo>
                  <a:close/>
                  <a:moveTo>
                    <a:pt x="34865" y="100467"/>
                  </a:moveTo>
                  <a:cubicBezTo>
                    <a:pt x="34833" y="100467"/>
                    <a:pt x="34800" y="100467"/>
                    <a:pt x="34768" y="100467"/>
                  </a:cubicBezTo>
                  <a:cubicBezTo>
                    <a:pt x="32406" y="100529"/>
                    <a:pt x="30969" y="101925"/>
                    <a:pt x="30846" y="104492"/>
                  </a:cubicBezTo>
                  <a:cubicBezTo>
                    <a:pt x="30927" y="107082"/>
                    <a:pt x="32426" y="108538"/>
                    <a:pt x="34941" y="108538"/>
                  </a:cubicBezTo>
                  <a:cubicBezTo>
                    <a:pt x="34959" y="108538"/>
                    <a:pt x="34976" y="108538"/>
                    <a:pt x="34994" y="108538"/>
                  </a:cubicBezTo>
                  <a:cubicBezTo>
                    <a:pt x="37376" y="108518"/>
                    <a:pt x="38916" y="106957"/>
                    <a:pt x="38937" y="104575"/>
                  </a:cubicBezTo>
                  <a:cubicBezTo>
                    <a:pt x="38957" y="102060"/>
                    <a:pt x="37395" y="100467"/>
                    <a:pt x="34865" y="100467"/>
                  </a:cubicBezTo>
                  <a:close/>
                  <a:moveTo>
                    <a:pt x="96170" y="100385"/>
                  </a:moveTo>
                  <a:cubicBezTo>
                    <a:pt x="93870" y="100714"/>
                    <a:pt x="92228" y="101782"/>
                    <a:pt x="92145" y="104308"/>
                  </a:cubicBezTo>
                  <a:cubicBezTo>
                    <a:pt x="92063" y="106998"/>
                    <a:pt x="93645" y="108497"/>
                    <a:pt x="96170" y="108538"/>
                  </a:cubicBezTo>
                  <a:cubicBezTo>
                    <a:pt x="96204" y="108539"/>
                    <a:pt x="96237" y="108539"/>
                    <a:pt x="96271" y="108539"/>
                  </a:cubicBezTo>
                  <a:cubicBezTo>
                    <a:pt x="98558" y="108539"/>
                    <a:pt x="100135" y="107147"/>
                    <a:pt x="100216" y="104698"/>
                  </a:cubicBezTo>
                  <a:cubicBezTo>
                    <a:pt x="100319" y="102028"/>
                    <a:pt x="98717" y="100734"/>
                    <a:pt x="96170" y="100406"/>
                  </a:cubicBezTo>
                  <a:lnTo>
                    <a:pt x="96170" y="100385"/>
                  </a:lnTo>
                  <a:close/>
                  <a:moveTo>
                    <a:pt x="65415" y="100479"/>
                  </a:moveTo>
                  <a:cubicBezTo>
                    <a:pt x="63013" y="100479"/>
                    <a:pt x="61504" y="102032"/>
                    <a:pt x="61465" y="104451"/>
                  </a:cubicBezTo>
                  <a:cubicBezTo>
                    <a:pt x="61445" y="106951"/>
                    <a:pt x="63007" y="108540"/>
                    <a:pt x="65511" y="108540"/>
                  </a:cubicBezTo>
                  <a:cubicBezTo>
                    <a:pt x="65558" y="108540"/>
                    <a:pt x="65606" y="108539"/>
                    <a:pt x="65654" y="108538"/>
                  </a:cubicBezTo>
                  <a:cubicBezTo>
                    <a:pt x="68016" y="108456"/>
                    <a:pt x="69433" y="107060"/>
                    <a:pt x="69556" y="104554"/>
                  </a:cubicBezTo>
                  <a:cubicBezTo>
                    <a:pt x="69494" y="102069"/>
                    <a:pt x="68118" y="100611"/>
                    <a:pt x="65736" y="100488"/>
                  </a:cubicBezTo>
                  <a:cubicBezTo>
                    <a:pt x="65627" y="100482"/>
                    <a:pt x="65520" y="100479"/>
                    <a:pt x="65415" y="100479"/>
                  </a:cubicBezTo>
                  <a:close/>
                  <a:moveTo>
                    <a:pt x="4071" y="133950"/>
                  </a:moveTo>
                  <a:cubicBezTo>
                    <a:pt x="1829" y="133950"/>
                    <a:pt x="376" y="135322"/>
                    <a:pt x="206" y="137699"/>
                  </a:cubicBezTo>
                  <a:cubicBezTo>
                    <a:pt x="1" y="140287"/>
                    <a:pt x="1500" y="141889"/>
                    <a:pt x="4108" y="142012"/>
                  </a:cubicBezTo>
                  <a:cubicBezTo>
                    <a:pt x="4202" y="142017"/>
                    <a:pt x="4294" y="142019"/>
                    <a:pt x="4384" y="142019"/>
                  </a:cubicBezTo>
                  <a:cubicBezTo>
                    <a:pt x="6651" y="142019"/>
                    <a:pt x="7883" y="140550"/>
                    <a:pt x="8297" y="138398"/>
                  </a:cubicBezTo>
                  <a:cubicBezTo>
                    <a:pt x="8256" y="135872"/>
                    <a:pt x="7086" y="134249"/>
                    <a:pt x="4683" y="133982"/>
                  </a:cubicBezTo>
                  <a:cubicBezTo>
                    <a:pt x="4473" y="133961"/>
                    <a:pt x="4269" y="133950"/>
                    <a:pt x="4071" y="133950"/>
                  </a:cubicBezTo>
                  <a:close/>
                  <a:moveTo>
                    <a:pt x="65551" y="133962"/>
                  </a:moveTo>
                  <a:cubicBezTo>
                    <a:pt x="62861" y="133962"/>
                    <a:pt x="61403" y="135646"/>
                    <a:pt x="61465" y="138131"/>
                  </a:cubicBezTo>
                  <a:cubicBezTo>
                    <a:pt x="61526" y="140451"/>
                    <a:pt x="63005" y="142032"/>
                    <a:pt x="65490" y="142032"/>
                  </a:cubicBezTo>
                  <a:cubicBezTo>
                    <a:pt x="68134" y="142012"/>
                    <a:pt x="69428" y="140436"/>
                    <a:pt x="69576" y="137857"/>
                  </a:cubicBezTo>
                  <a:lnTo>
                    <a:pt x="69576" y="137857"/>
                  </a:lnTo>
                  <a:cubicBezTo>
                    <a:pt x="69576" y="137859"/>
                    <a:pt x="69576" y="137861"/>
                    <a:pt x="69576" y="137864"/>
                  </a:cubicBezTo>
                  <a:lnTo>
                    <a:pt x="69576" y="137843"/>
                  </a:lnTo>
                  <a:cubicBezTo>
                    <a:pt x="69576" y="137848"/>
                    <a:pt x="69576" y="137852"/>
                    <a:pt x="69576" y="137857"/>
                  </a:cubicBezTo>
                  <a:lnTo>
                    <a:pt x="69576" y="137857"/>
                  </a:lnTo>
                  <a:cubicBezTo>
                    <a:pt x="69307" y="135417"/>
                    <a:pt x="68013" y="133962"/>
                    <a:pt x="65551" y="133962"/>
                  </a:cubicBezTo>
                  <a:close/>
                  <a:moveTo>
                    <a:pt x="34665" y="133880"/>
                  </a:moveTo>
                  <a:cubicBezTo>
                    <a:pt x="32181" y="134249"/>
                    <a:pt x="30722" y="135646"/>
                    <a:pt x="30887" y="138295"/>
                  </a:cubicBezTo>
                  <a:cubicBezTo>
                    <a:pt x="31049" y="140722"/>
                    <a:pt x="32525" y="142033"/>
                    <a:pt x="34904" y="142033"/>
                  </a:cubicBezTo>
                  <a:cubicBezTo>
                    <a:pt x="34941" y="142033"/>
                    <a:pt x="34977" y="142033"/>
                    <a:pt x="35014" y="142032"/>
                  </a:cubicBezTo>
                  <a:cubicBezTo>
                    <a:pt x="37499" y="141971"/>
                    <a:pt x="38937" y="140348"/>
                    <a:pt x="38937" y="138048"/>
                  </a:cubicBezTo>
                  <a:cubicBezTo>
                    <a:pt x="38957" y="135522"/>
                    <a:pt x="37397" y="134023"/>
                    <a:pt x="34665" y="133880"/>
                  </a:cubicBezTo>
                  <a:close/>
                  <a:moveTo>
                    <a:pt x="96294" y="133975"/>
                  </a:moveTo>
                  <a:cubicBezTo>
                    <a:pt x="96199" y="133975"/>
                    <a:pt x="96103" y="133978"/>
                    <a:pt x="96006" y="133982"/>
                  </a:cubicBezTo>
                  <a:cubicBezTo>
                    <a:pt x="93398" y="134085"/>
                    <a:pt x="91981" y="135728"/>
                    <a:pt x="92186" y="138336"/>
                  </a:cubicBezTo>
                  <a:cubicBezTo>
                    <a:pt x="92351" y="140780"/>
                    <a:pt x="93973" y="141930"/>
                    <a:pt x="96396" y="142094"/>
                  </a:cubicBezTo>
                  <a:cubicBezTo>
                    <a:pt x="98717" y="141704"/>
                    <a:pt x="100257" y="140431"/>
                    <a:pt x="100216" y="137987"/>
                  </a:cubicBezTo>
                  <a:cubicBezTo>
                    <a:pt x="100176" y="135496"/>
                    <a:pt x="98729" y="133975"/>
                    <a:pt x="96294" y="133975"/>
                  </a:cubicBezTo>
                  <a:close/>
                  <a:moveTo>
                    <a:pt x="96073" y="167435"/>
                  </a:moveTo>
                  <a:cubicBezTo>
                    <a:pt x="93808" y="167435"/>
                    <a:pt x="92347" y="168846"/>
                    <a:pt x="92104" y="171276"/>
                  </a:cubicBezTo>
                  <a:cubicBezTo>
                    <a:pt x="92166" y="173740"/>
                    <a:pt x="93419" y="175301"/>
                    <a:pt x="95821" y="175465"/>
                  </a:cubicBezTo>
                  <a:cubicBezTo>
                    <a:pt x="95977" y="175476"/>
                    <a:pt x="96130" y="175482"/>
                    <a:pt x="96279" y="175482"/>
                  </a:cubicBezTo>
                  <a:cubicBezTo>
                    <a:pt x="98606" y="175482"/>
                    <a:pt x="100100" y="174135"/>
                    <a:pt x="100216" y="171645"/>
                  </a:cubicBezTo>
                  <a:cubicBezTo>
                    <a:pt x="100339" y="168976"/>
                    <a:pt x="98696" y="167456"/>
                    <a:pt x="96170" y="167436"/>
                  </a:cubicBezTo>
                  <a:cubicBezTo>
                    <a:pt x="96138" y="167435"/>
                    <a:pt x="96105" y="167435"/>
                    <a:pt x="96073" y="167435"/>
                  </a:cubicBezTo>
                  <a:close/>
                  <a:moveTo>
                    <a:pt x="4209" y="167435"/>
                  </a:moveTo>
                  <a:cubicBezTo>
                    <a:pt x="4175" y="167435"/>
                    <a:pt x="4142" y="167435"/>
                    <a:pt x="4108" y="167436"/>
                  </a:cubicBezTo>
                  <a:cubicBezTo>
                    <a:pt x="1767" y="167477"/>
                    <a:pt x="186" y="168914"/>
                    <a:pt x="165" y="171399"/>
                  </a:cubicBezTo>
                  <a:cubicBezTo>
                    <a:pt x="145" y="174032"/>
                    <a:pt x="1723" y="175487"/>
                    <a:pt x="4209" y="175487"/>
                  </a:cubicBezTo>
                  <a:cubicBezTo>
                    <a:pt x="4244" y="175487"/>
                    <a:pt x="4278" y="175486"/>
                    <a:pt x="4313" y="175486"/>
                  </a:cubicBezTo>
                  <a:cubicBezTo>
                    <a:pt x="6695" y="175465"/>
                    <a:pt x="8092" y="174007"/>
                    <a:pt x="8297" y="171522"/>
                  </a:cubicBezTo>
                  <a:cubicBezTo>
                    <a:pt x="8155" y="168929"/>
                    <a:pt x="6674" y="167435"/>
                    <a:pt x="4209" y="167435"/>
                  </a:cubicBezTo>
                  <a:close/>
                  <a:moveTo>
                    <a:pt x="65457" y="167429"/>
                  </a:moveTo>
                  <a:cubicBezTo>
                    <a:pt x="63030" y="167429"/>
                    <a:pt x="61485" y="168986"/>
                    <a:pt x="61465" y="171440"/>
                  </a:cubicBezTo>
                  <a:cubicBezTo>
                    <a:pt x="61445" y="173923"/>
                    <a:pt x="62967" y="175489"/>
                    <a:pt x="65462" y="175489"/>
                  </a:cubicBezTo>
                  <a:cubicBezTo>
                    <a:pt x="65525" y="175489"/>
                    <a:pt x="65589" y="175488"/>
                    <a:pt x="65654" y="175486"/>
                  </a:cubicBezTo>
                  <a:cubicBezTo>
                    <a:pt x="68036" y="175424"/>
                    <a:pt x="69433" y="174007"/>
                    <a:pt x="69535" y="171543"/>
                  </a:cubicBezTo>
                  <a:cubicBezTo>
                    <a:pt x="69494" y="169017"/>
                    <a:pt x="68098" y="167559"/>
                    <a:pt x="65736" y="167436"/>
                  </a:cubicBezTo>
                  <a:cubicBezTo>
                    <a:pt x="65642" y="167431"/>
                    <a:pt x="65549" y="167429"/>
                    <a:pt x="65457" y="167429"/>
                  </a:cubicBezTo>
                  <a:close/>
                  <a:moveTo>
                    <a:pt x="34884" y="167435"/>
                  </a:moveTo>
                  <a:cubicBezTo>
                    <a:pt x="34852" y="167435"/>
                    <a:pt x="34821" y="167435"/>
                    <a:pt x="34789" y="167436"/>
                  </a:cubicBezTo>
                  <a:cubicBezTo>
                    <a:pt x="32427" y="167477"/>
                    <a:pt x="30989" y="168894"/>
                    <a:pt x="30846" y="171543"/>
                  </a:cubicBezTo>
                  <a:cubicBezTo>
                    <a:pt x="30907" y="173843"/>
                    <a:pt x="32201" y="175342"/>
                    <a:pt x="34604" y="175486"/>
                  </a:cubicBezTo>
                  <a:cubicBezTo>
                    <a:pt x="34717" y="175492"/>
                    <a:pt x="34829" y="175495"/>
                    <a:pt x="34939" y="175495"/>
                  </a:cubicBezTo>
                  <a:cubicBezTo>
                    <a:pt x="37354" y="175495"/>
                    <a:pt x="38878" y="173999"/>
                    <a:pt x="38937" y="171563"/>
                  </a:cubicBezTo>
                  <a:cubicBezTo>
                    <a:pt x="38998" y="169048"/>
                    <a:pt x="37416" y="167435"/>
                    <a:pt x="34884" y="167435"/>
                  </a:cubicBezTo>
                  <a:close/>
                  <a:moveTo>
                    <a:pt x="96115" y="200929"/>
                  </a:moveTo>
                  <a:cubicBezTo>
                    <a:pt x="93714" y="200929"/>
                    <a:pt x="92469" y="202439"/>
                    <a:pt x="92084" y="204729"/>
                  </a:cubicBezTo>
                  <a:cubicBezTo>
                    <a:pt x="92269" y="207317"/>
                    <a:pt x="93542" y="208959"/>
                    <a:pt x="96170" y="208980"/>
                  </a:cubicBezTo>
                  <a:cubicBezTo>
                    <a:pt x="96204" y="208981"/>
                    <a:pt x="96237" y="208981"/>
                    <a:pt x="96270" y="208981"/>
                  </a:cubicBezTo>
                  <a:cubicBezTo>
                    <a:pt x="98635" y="208981"/>
                    <a:pt x="100115" y="207530"/>
                    <a:pt x="100216" y="205160"/>
                  </a:cubicBezTo>
                  <a:cubicBezTo>
                    <a:pt x="100298" y="202552"/>
                    <a:pt x="98820" y="200991"/>
                    <a:pt x="96212" y="200930"/>
                  </a:cubicBezTo>
                  <a:cubicBezTo>
                    <a:pt x="96179" y="200929"/>
                    <a:pt x="96147" y="200929"/>
                    <a:pt x="96115" y="200929"/>
                  </a:cubicBezTo>
                  <a:close/>
                  <a:moveTo>
                    <a:pt x="4092" y="200923"/>
                  </a:moveTo>
                  <a:cubicBezTo>
                    <a:pt x="1811" y="200923"/>
                    <a:pt x="358" y="202315"/>
                    <a:pt x="206" y="204708"/>
                  </a:cubicBezTo>
                  <a:cubicBezTo>
                    <a:pt x="21" y="207296"/>
                    <a:pt x="1541" y="208898"/>
                    <a:pt x="4128" y="208980"/>
                  </a:cubicBezTo>
                  <a:cubicBezTo>
                    <a:pt x="4207" y="208983"/>
                    <a:pt x="4285" y="208985"/>
                    <a:pt x="4362" y="208985"/>
                  </a:cubicBezTo>
                  <a:cubicBezTo>
                    <a:pt x="6656" y="208985"/>
                    <a:pt x="7900" y="207505"/>
                    <a:pt x="8318" y="205160"/>
                  </a:cubicBezTo>
                  <a:cubicBezTo>
                    <a:pt x="8195" y="202840"/>
                    <a:pt x="7086" y="201197"/>
                    <a:pt x="4662" y="200950"/>
                  </a:cubicBezTo>
                  <a:cubicBezTo>
                    <a:pt x="4467" y="200932"/>
                    <a:pt x="4277" y="200923"/>
                    <a:pt x="4092" y="200923"/>
                  </a:cubicBezTo>
                  <a:close/>
                  <a:moveTo>
                    <a:pt x="34885" y="200929"/>
                  </a:moveTo>
                  <a:cubicBezTo>
                    <a:pt x="34853" y="200929"/>
                    <a:pt x="34821" y="200929"/>
                    <a:pt x="34789" y="200930"/>
                  </a:cubicBezTo>
                  <a:cubicBezTo>
                    <a:pt x="32324" y="200971"/>
                    <a:pt x="31072" y="202450"/>
                    <a:pt x="30825" y="204873"/>
                  </a:cubicBezTo>
                  <a:cubicBezTo>
                    <a:pt x="30988" y="207444"/>
                    <a:pt x="32307" y="209001"/>
                    <a:pt x="34902" y="209001"/>
                  </a:cubicBezTo>
                  <a:cubicBezTo>
                    <a:pt x="34919" y="209001"/>
                    <a:pt x="34936" y="209001"/>
                    <a:pt x="34953" y="209001"/>
                  </a:cubicBezTo>
                  <a:cubicBezTo>
                    <a:pt x="37438" y="209001"/>
                    <a:pt x="38916" y="207378"/>
                    <a:pt x="38937" y="205058"/>
                  </a:cubicBezTo>
                  <a:cubicBezTo>
                    <a:pt x="38957" y="202602"/>
                    <a:pt x="37534" y="200929"/>
                    <a:pt x="34885" y="200929"/>
                  </a:cubicBezTo>
                  <a:close/>
                  <a:moveTo>
                    <a:pt x="65777" y="200868"/>
                  </a:moveTo>
                  <a:cubicBezTo>
                    <a:pt x="63025" y="200971"/>
                    <a:pt x="61465" y="202470"/>
                    <a:pt x="61444" y="204975"/>
                  </a:cubicBezTo>
                  <a:cubicBezTo>
                    <a:pt x="61424" y="207296"/>
                    <a:pt x="62861" y="208918"/>
                    <a:pt x="65346" y="209001"/>
                  </a:cubicBezTo>
                  <a:cubicBezTo>
                    <a:pt x="65419" y="209003"/>
                    <a:pt x="65490" y="209004"/>
                    <a:pt x="65561" y="209004"/>
                  </a:cubicBezTo>
                  <a:cubicBezTo>
                    <a:pt x="67860" y="209004"/>
                    <a:pt x="69315" y="207715"/>
                    <a:pt x="69494" y="205304"/>
                  </a:cubicBezTo>
                  <a:cubicBezTo>
                    <a:pt x="69700" y="202675"/>
                    <a:pt x="68262" y="201238"/>
                    <a:pt x="65777" y="200868"/>
                  </a:cubicBezTo>
                  <a:close/>
                </a:path>
              </a:pathLst>
            </a:custGeom>
            <a:gradFill>
              <a:gsLst>
                <a:gs pos="0">
                  <a:srgbClr val="FAFAFA"/>
                </a:gs>
                <a:gs pos="100000">
                  <a:srgbClr val="B9B9B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3315325" y="1073925"/>
              <a:ext cx="204350" cy="203325"/>
            </a:xfrm>
            <a:custGeom>
              <a:avLst/>
              <a:gdLst/>
              <a:ahLst/>
              <a:cxnLst/>
              <a:rect l="l" t="t" r="r" b="b"/>
              <a:pathLst>
                <a:path w="8174" h="8133" extrusionOk="0">
                  <a:moveTo>
                    <a:pt x="4025" y="1"/>
                  </a:moveTo>
                  <a:cubicBezTo>
                    <a:pt x="1643" y="309"/>
                    <a:pt x="103" y="1459"/>
                    <a:pt x="41" y="3985"/>
                  </a:cubicBezTo>
                  <a:cubicBezTo>
                    <a:pt x="0" y="6675"/>
                    <a:pt x="1581" y="8133"/>
                    <a:pt x="4107" y="8133"/>
                  </a:cubicBezTo>
                  <a:cubicBezTo>
                    <a:pt x="6510" y="8133"/>
                    <a:pt x="8071" y="6593"/>
                    <a:pt x="8112" y="4211"/>
                  </a:cubicBezTo>
                  <a:cubicBezTo>
                    <a:pt x="8173" y="1664"/>
                    <a:pt x="6572" y="247"/>
                    <a:pt x="40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4080300" y="1075800"/>
              <a:ext cx="203300" cy="201500"/>
            </a:xfrm>
            <a:custGeom>
              <a:avLst/>
              <a:gdLst/>
              <a:ahLst/>
              <a:cxnLst/>
              <a:rect l="l" t="t" r="r" b="b"/>
              <a:pathLst>
                <a:path w="8132" h="8060" extrusionOk="0">
                  <a:moveTo>
                    <a:pt x="4024" y="1"/>
                  </a:moveTo>
                  <a:cubicBezTo>
                    <a:pt x="1584" y="1"/>
                    <a:pt x="61" y="1520"/>
                    <a:pt x="41" y="3971"/>
                  </a:cubicBezTo>
                  <a:cubicBezTo>
                    <a:pt x="0" y="6490"/>
                    <a:pt x="1581" y="8060"/>
                    <a:pt x="4085" y="8060"/>
                  </a:cubicBezTo>
                  <a:cubicBezTo>
                    <a:pt x="4133" y="8060"/>
                    <a:pt x="4181" y="8059"/>
                    <a:pt x="4230" y="8058"/>
                  </a:cubicBezTo>
                  <a:cubicBezTo>
                    <a:pt x="6592" y="7976"/>
                    <a:pt x="8009" y="6559"/>
                    <a:pt x="8132" y="4053"/>
                  </a:cubicBezTo>
                  <a:cubicBezTo>
                    <a:pt x="8050" y="1569"/>
                    <a:pt x="6715" y="131"/>
                    <a:pt x="4312" y="8"/>
                  </a:cubicBezTo>
                  <a:cubicBezTo>
                    <a:pt x="4215" y="3"/>
                    <a:pt x="4119" y="1"/>
                    <a:pt x="40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3315825" y="2750150"/>
              <a:ext cx="202800" cy="201325"/>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4080300" y="2749950"/>
              <a:ext cx="202800" cy="201075"/>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315825" y="4423850"/>
              <a:ext cx="203825" cy="201550"/>
            </a:xfrm>
            <a:custGeom>
              <a:avLst/>
              <a:gdLst/>
              <a:ahLst/>
              <a:cxnLst/>
              <a:rect l="l" t="t" r="r" b="b"/>
              <a:pathLst>
                <a:path w="8153" h="8062" extrusionOk="0">
                  <a:moveTo>
                    <a:pt x="4039" y="1"/>
                  </a:moveTo>
                  <a:cubicBezTo>
                    <a:pt x="4007" y="1"/>
                    <a:pt x="3976" y="1"/>
                    <a:pt x="3944" y="2"/>
                  </a:cubicBezTo>
                  <a:cubicBezTo>
                    <a:pt x="1582" y="43"/>
                    <a:pt x="144" y="1460"/>
                    <a:pt x="1" y="4109"/>
                  </a:cubicBezTo>
                  <a:cubicBezTo>
                    <a:pt x="62" y="6409"/>
                    <a:pt x="1356" y="7908"/>
                    <a:pt x="3759" y="8052"/>
                  </a:cubicBezTo>
                  <a:cubicBezTo>
                    <a:pt x="3872" y="8058"/>
                    <a:pt x="3984" y="8061"/>
                    <a:pt x="4094" y="8061"/>
                  </a:cubicBezTo>
                  <a:cubicBezTo>
                    <a:pt x="6509" y="8061"/>
                    <a:pt x="8033" y="6565"/>
                    <a:pt x="8092" y="4129"/>
                  </a:cubicBezTo>
                  <a:cubicBezTo>
                    <a:pt x="8153" y="1614"/>
                    <a:pt x="6571" y="1"/>
                    <a:pt x="40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080800" y="4423700"/>
              <a:ext cx="202800" cy="201525"/>
            </a:xfrm>
            <a:custGeom>
              <a:avLst/>
              <a:gdLst/>
              <a:ahLst/>
              <a:cxnLst/>
              <a:rect l="l" t="t" r="r" b="b"/>
              <a:pathLst>
                <a:path w="8112" h="8061" extrusionOk="0">
                  <a:moveTo>
                    <a:pt x="4013" y="1"/>
                  </a:moveTo>
                  <a:cubicBezTo>
                    <a:pt x="1586" y="1"/>
                    <a:pt x="41" y="1558"/>
                    <a:pt x="21" y="4012"/>
                  </a:cubicBezTo>
                  <a:cubicBezTo>
                    <a:pt x="1" y="6495"/>
                    <a:pt x="1543" y="8061"/>
                    <a:pt x="4019" y="8061"/>
                  </a:cubicBezTo>
                  <a:cubicBezTo>
                    <a:pt x="4082" y="8061"/>
                    <a:pt x="4146" y="8060"/>
                    <a:pt x="4210" y="8058"/>
                  </a:cubicBezTo>
                  <a:cubicBezTo>
                    <a:pt x="6592" y="7996"/>
                    <a:pt x="7989" y="6579"/>
                    <a:pt x="8091" y="4115"/>
                  </a:cubicBezTo>
                  <a:lnTo>
                    <a:pt x="8112" y="4115"/>
                  </a:lnTo>
                  <a:cubicBezTo>
                    <a:pt x="8050" y="1589"/>
                    <a:pt x="6654" y="131"/>
                    <a:pt x="4292" y="8"/>
                  </a:cubicBezTo>
                  <a:cubicBezTo>
                    <a:pt x="4198" y="3"/>
                    <a:pt x="4105"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3313275" y="238000"/>
              <a:ext cx="204850" cy="203450"/>
            </a:xfrm>
            <a:custGeom>
              <a:avLst/>
              <a:gdLst/>
              <a:ahLst/>
              <a:cxnLst/>
              <a:rect l="l" t="t" r="r" b="b"/>
              <a:pathLst>
                <a:path w="8194" h="8138" extrusionOk="0">
                  <a:moveTo>
                    <a:pt x="4252" y="1"/>
                  </a:moveTo>
                  <a:cubicBezTo>
                    <a:pt x="4177" y="1"/>
                    <a:pt x="4101" y="2"/>
                    <a:pt x="4025" y="5"/>
                  </a:cubicBezTo>
                  <a:cubicBezTo>
                    <a:pt x="1396" y="108"/>
                    <a:pt x="0" y="1709"/>
                    <a:pt x="144" y="4338"/>
                  </a:cubicBezTo>
                  <a:cubicBezTo>
                    <a:pt x="288" y="6844"/>
                    <a:pt x="1848" y="7973"/>
                    <a:pt x="4210" y="8137"/>
                  </a:cubicBezTo>
                  <a:cubicBezTo>
                    <a:pt x="6715" y="7911"/>
                    <a:pt x="8194" y="6433"/>
                    <a:pt x="8194" y="4112"/>
                  </a:cubicBezTo>
                  <a:cubicBezTo>
                    <a:pt x="8194" y="1679"/>
                    <a:pt x="6779" y="1"/>
                    <a:pt x="425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079250" y="238125"/>
              <a:ext cx="204875" cy="201775"/>
            </a:xfrm>
            <a:custGeom>
              <a:avLst/>
              <a:gdLst/>
              <a:ahLst/>
              <a:cxnLst/>
              <a:rect l="l" t="t" r="r" b="b"/>
              <a:pathLst>
                <a:path w="8195" h="8071" extrusionOk="0">
                  <a:moveTo>
                    <a:pt x="4149" y="0"/>
                  </a:moveTo>
                  <a:cubicBezTo>
                    <a:pt x="1500" y="0"/>
                    <a:pt x="1" y="1684"/>
                    <a:pt x="83" y="4210"/>
                  </a:cubicBezTo>
                  <a:cubicBezTo>
                    <a:pt x="144" y="6495"/>
                    <a:pt x="1584" y="8071"/>
                    <a:pt x="4060" y="8071"/>
                  </a:cubicBezTo>
                  <a:cubicBezTo>
                    <a:pt x="4076" y="8071"/>
                    <a:pt x="4092" y="8071"/>
                    <a:pt x="4108" y="8071"/>
                  </a:cubicBezTo>
                  <a:cubicBezTo>
                    <a:pt x="6798" y="8050"/>
                    <a:pt x="8051" y="6469"/>
                    <a:pt x="8194" y="3881"/>
                  </a:cubicBezTo>
                  <a:cubicBezTo>
                    <a:pt x="7927" y="1458"/>
                    <a:pt x="6593" y="0"/>
                    <a:pt x="414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3315325" y="1912200"/>
              <a:ext cx="202800" cy="202025"/>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078750" y="1912300"/>
              <a:ext cx="205875" cy="203850"/>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2548825" y="2750175"/>
              <a:ext cx="203325" cy="201300"/>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4846275" y="2747625"/>
              <a:ext cx="206400" cy="203850"/>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312750" y="3584975"/>
              <a:ext cx="205900" cy="20387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079775" y="3587025"/>
              <a:ext cx="204350" cy="201800"/>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3315325" y="5261225"/>
              <a:ext cx="203325" cy="201800"/>
            </a:xfrm>
            <a:custGeom>
              <a:avLst/>
              <a:gdLst/>
              <a:ahLst/>
              <a:cxnLst/>
              <a:rect l="l" t="t" r="r" b="b"/>
              <a:pathLst>
                <a:path w="8133" h="8072" extrusionOk="0">
                  <a:moveTo>
                    <a:pt x="4060" y="0"/>
                  </a:moveTo>
                  <a:cubicBezTo>
                    <a:pt x="4028" y="0"/>
                    <a:pt x="3996" y="0"/>
                    <a:pt x="3964" y="1"/>
                  </a:cubicBezTo>
                  <a:cubicBezTo>
                    <a:pt x="1499" y="42"/>
                    <a:pt x="247" y="1521"/>
                    <a:pt x="0" y="3944"/>
                  </a:cubicBezTo>
                  <a:cubicBezTo>
                    <a:pt x="164" y="6531"/>
                    <a:pt x="1499" y="8072"/>
                    <a:pt x="4128" y="8072"/>
                  </a:cubicBezTo>
                  <a:cubicBezTo>
                    <a:pt x="6613" y="8051"/>
                    <a:pt x="8091" y="6449"/>
                    <a:pt x="8112" y="4129"/>
                  </a:cubicBezTo>
                  <a:cubicBezTo>
                    <a:pt x="8132" y="1673"/>
                    <a:pt x="6709" y="0"/>
                    <a:pt x="40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4080275" y="5259700"/>
              <a:ext cx="206925" cy="203425"/>
            </a:xfrm>
            <a:custGeom>
              <a:avLst/>
              <a:gdLst/>
              <a:ahLst/>
              <a:cxnLst/>
              <a:rect l="l" t="t" r="r" b="b"/>
              <a:pathLst>
                <a:path w="8277" h="8137" extrusionOk="0">
                  <a:moveTo>
                    <a:pt x="4354" y="0"/>
                  </a:moveTo>
                  <a:cubicBezTo>
                    <a:pt x="1602" y="82"/>
                    <a:pt x="42" y="1602"/>
                    <a:pt x="21" y="4107"/>
                  </a:cubicBezTo>
                  <a:cubicBezTo>
                    <a:pt x="1" y="6428"/>
                    <a:pt x="1459" y="8050"/>
                    <a:pt x="3923" y="8133"/>
                  </a:cubicBezTo>
                  <a:cubicBezTo>
                    <a:pt x="3996" y="8135"/>
                    <a:pt x="4067" y="8136"/>
                    <a:pt x="4138" y="8136"/>
                  </a:cubicBezTo>
                  <a:cubicBezTo>
                    <a:pt x="6438" y="8136"/>
                    <a:pt x="7912" y="6847"/>
                    <a:pt x="8071" y="4436"/>
                  </a:cubicBezTo>
                  <a:cubicBezTo>
                    <a:pt x="8277" y="1807"/>
                    <a:pt x="6839" y="370"/>
                    <a:pt x="43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548300" y="238450"/>
              <a:ext cx="206925" cy="203000"/>
            </a:xfrm>
            <a:custGeom>
              <a:avLst/>
              <a:gdLst/>
              <a:ahLst/>
              <a:cxnLst/>
              <a:rect l="l" t="t" r="r" b="b"/>
              <a:pathLst>
                <a:path w="8277" h="8120" extrusionOk="0">
                  <a:moveTo>
                    <a:pt x="3964" y="1"/>
                  </a:moveTo>
                  <a:cubicBezTo>
                    <a:pt x="1529" y="1"/>
                    <a:pt x="81" y="1522"/>
                    <a:pt x="42" y="4033"/>
                  </a:cubicBezTo>
                  <a:cubicBezTo>
                    <a:pt x="0" y="6476"/>
                    <a:pt x="1520" y="7750"/>
                    <a:pt x="3841" y="8119"/>
                  </a:cubicBezTo>
                  <a:cubicBezTo>
                    <a:pt x="6284" y="7976"/>
                    <a:pt x="7886" y="6826"/>
                    <a:pt x="8071" y="4382"/>
                  </a:cubicBezTo>
                  <a:cubicBezTo>
                    <a:pt x="8276" y="1774"/>
                    <a:pt x="6839" y="131"/>
                    <a:pt x="4251" y="8"/>
                  </a:cubicBezTo>
                  <a:cubicBezTo>
                    <a:pt x="4154" y="3"/>
                    <a:pt x="4058" y="1"/>
                    <a:pt x="39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4846775" y="238600"/>
              <a:ext cx="205900" cy="201200"/>
            </a:xfrm>
            <a:custGeom>
              <a:avLst/>
              <a:gdLst/>
              <a:ahLst/>
              <a:cxnLst/>
              <a:rect l="l" t="t" r="r" b="b"/>
              <a:pathLst>
                <a:path w="8236" h="8048" extrusionOk="0">
                  <a:moveTo>
                    <a:pt x="3993" y="1"/>
                  </a:moveTo>
                  <a:cubicBezTo>
                    <a:pt x="1611" y="1"/>
                    <a:pt x="366" y="1531"/>
                    <a:pt x="1" y="3801"/>
                  </a:cubicBezTo>
                  <a:cubicBezTo>
                    <a:pt x="145" y="6245"/>
                    <a:pt x="1315" y="7846"/>
                    <a:pt x="3738" y="8031"/>
                  </a:cubicBezTo>
                  <a:cubicBezTo>
                    <a:pt x="3889" y="8042"/>
                    <a:pt x="4037" y="8047"/>
                    <a:pt x="4181" y="8047"/>
                  </a:cubicBezTo>
                  <a:cubicBezTo>
                    <a:pt x="6551" y="8047"/>
                    <a:pt x="8016" y="6630"/>
                    <a:pt x="8112" y="4191"/>
                  </a:cubicBezTo>
                  <a:cubicBezTo>
                    <a:pt x="8236" y="1583"/>
                    <a:pt x="6675" y="22"/>
                    <a:pt x="4087" y="2"/>
                  </a:cubicBezTo>
                  <a:cubicBezTo>
                    <a:pt x="4056" y="1"/>
                    <a:pt x="4024" y="1"/>
                    <a:pt x="399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2548300" y="1075475"/>
              <a:ext cx="203850" cy="201800"/>
            </a:xfrm>
            <a:custGeom>
              <a:avLst/>
              <a:gdLst/>
              <a:ahLst/>
              <a:cxnLst/>
              <a:rect l="l" t="t" r="r" b="b"/>
              <a:pathLst>
                <a:path w="8154" h="8072" extrusionOk="0">
                  <a:moveTo>
                    <a:pt x="4116" y="0"/>
                  </a:moveTo>
                  <a:cubicBezTo>
                    <a:pt x="1600" y="0"/>
                    <a:pt x="1" y="1456"/>
                    <a:pt x="21" y="4108"/>
                  </a:cubicBezTo>
                  <a:cubicBezTo>
                    <a:pt x="42" y="6592"/>
                    <a:pt x="1623" y="8030"/>
                    <a:pt x="3964" y="8071"/>
                  </a:cubicBezTo>
                  <a:cubicBezTo>
                    <a:pt x="3998" y="8072"/>
                    <a:pt x="4031" y="8072"/>
                    <a:pt x="4065" y="8072"/>
                  </a:cubicBezTo>
                  <a:cubicBezTo>
                    <a:pt x="6530" y="8072"/>
                    <a:pt x="8011" y="6578"/>
                    <a:pt x="8153" y="3984"/>
                  </a:cubicBezTo>
                  <a:cubicBezTo>
                    <a:pt x="7948" y="1499"/>
                    <a:pt x="6551" y="41"/>
                    <a:pt x="4169" y="0"/>
                  </a:cubicBezTo>
                  <a:cubicBezTo>
                    <a:pt x="4152" y="0"/>
                    <a:pt x="4134" y="0"/>
                    <a:pt x="41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847300" y="1075475"/>
              <a:ext cx="204350" cy="201775"/>
            </a:xfrm>
            <a:custGeom>
              <a:avLst/>
              <a:gdLst/>
              <a:ahLst/>
              <a:cxnLst/>
              <a:rect l="l" t="t" r="r" b="b"/>
              <a:pathLst>
                <a:path w="8174" h="8071" extrusionOk="0">
                  <a:moveTo>
                    <a:pt x="4098" y="0"/>
                  </a:moveTo>
                  <a:cubicBezTo>
                    <a:pt x="1582" y="0"/>
                    <a:pt x="123" y="1517"/>
                    <a:pt x="0" y="4149"/>
                  </a:cubicBezTo>
                  <a:cubicBezTo>
                    <a:pt x="206" y="6633"/>
                    <a:pt x="1664" y="8071"/>
                    <a:pt x="4005" y="8071"/>
                  </a:cubicBezTo>
                  <a:cubicBezTo>
                    <a:pt x="6531" y="8071"/>
                    <a:pt x="8174" y="6592"/>
                    <a:pt x="8112" y="3923"/>
                  </a:cubicBezTo>
                  <a:cubicBezTo>
                    <a:pt x="8071" y="1438"/>
                    <a:pt x="6490" y="21"/>
                    <a:pt x="4149" y="0"/>
                  </a:cubicBezTo>
                  <a:cubicBezTo>
                    <a:pt x="4132" y="0"/>
                    <a:pt x="4115" y="0"/>
                    <a:pt x="40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547275" y="1912825"/>
              <a:ext cx="205375" cy="201275"/>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847300" y="1912650"/>
              <a:ext cx="207425" cy="201750"/>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2544700" y="3586725"/>
              <a:ext cx="207450" cy="201750"/>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4844225" y="3587375"/>
              <a:ext cx="206925" cy="20300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2548300" y="4423850"/>
              <a:ext cx="203850" cy="201325"/>
            </a:xfrm>
            <a:custGeom>
              <a:avLst/>
              <a:gdLst/>
              <a:ahLst/>
              <a:cxnLst/>
              <a:rect l="l" t="t" r="r" b="b"/>
              <a:pathLst>
                <a:path w="8154" h="8053" extrusionOk="0">
                  <a:moveTo>
                    <a:pt x="4065" y="1"/>
                  </a:moveTo>
                  <a:cubicBezTo>
                    <a:pt x="4031" y="1"/>
                    <a:pt x="3998" y="1"/>
                    <a:pt x="3964" y="2"/>
                  </a:cubicBezTo>
                  <a:cubicBezTo>
                    <a:pt x="1623" y="43"/>
                    <a:pt x="42" y="1480"/>
                    <a:pt x="21" y="3965"/>
                  </a:cubicBezTo>
                  <a:cubicBezTo>
                    <a:pt x="1" y="6598"/>
                    <a:pt x="1579" y="8053"/>
                    <a:pt x="4065" y="8053"/>
                  </a:cubicBezTo>
                  <a:cubicBezTo>
                    <a:pt x="4100" y="8053"/>
                    <a:pt x="4134" y="8052"/>
                    <a:pt x="4169" y="8052"/>
                  </a:cubicBezTo>
                  <a:cubicBezTo>
                    <a:pt x="6551" y="8031"/>
                    <a:pt x="7948" y="6573"/>
                    <a:pt x="8153" y="4088"/>
                  </a:cubicBezTo>
                  <a:cubicBezTo>
                    <a:pt x="8011" y="1495"/>
                    <a:pt x="6530" y="1"/>
                    <a:pt x="40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4847300" y="4423850"/>
              <a:ext cx="205900" cy="201200"/>
            </a:xfrm>
            <a:custGeom>
              <a:avLst/>
              <a:gdLst/>
              <a:ahLst/>
              <a:cxnLst/>
              <a:rect l="l" t="t" r="r" b="b"/>
              <a:pathLst>
                <a:path w="8236" h="8048" extrusionOk="0">
                  <a:moveTo>
                    <a:pt x="3969" y="1"/>
                  </a:moveTo>
                  <a:cubicBezTo>
                    <a:pt x="1704" y="1"/>
                    <a:pt x="243" y="1412"/>
                    <a:pt x="0" y="3842"/>
                  </a:cubicBezTo>
                  <a:cubicBezTo>
                    <a:pt x="62" y="6306"/>
                    <a:pt x="1315" y="7867"/>
                    <a:pt x="3717" y="8031"/>
                  </a:cubicBezTo>
                  <a:cubicBezTo>
                    <a:pt x="3873" y="8042"/>
                    <a:pt x="4026" y="8048"/>
                    <a:pt x="4175" y="8048"/>
                  </a:cubicBezTo>
                  <a:cubicBezTo>
                    <a:pt x="6502" y="8048"/>
                    <a:pt x="7996" y="6701"/>
                    <a:pt x="8112" y="4211"/>
                  </a:cubicBezTo>
                  <a:cubicBezTo>
                    <a:pt x="8235" y="1542"/>
                    <a:pt x="6592" y="22"/>
                    <a:pt x="4066" y="2"/>
                  </a:cubicBezTo>
                  <a:cubicBezTo>
                    <a:pt x="4034" y="1"/>
                    <a:pt x="4001" y="1"/>
                    <a:pt x="39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545225" y="5261050"/>
              <a:ext cx="207425" cy="201575"/>
            </a:xfrm>
            <a:custGeom>
              <a:avLst/>
              <a:gdLst/>
              <a:ahLst/>
              <a:cxnLst/>
              <a:rect l="l" t="t" r="r" b="b"/>
              <a:pathLst>
                <a:path w="8297" h="8063" extrusionOk="0">
                  <a:moveTo>
                    <a:pt x="4065" y="0"/>
                  </a:moveTo>
                  <a:cubicBezTo>
                    <a:pt x="1787" y="0"/>
                    <a:pt x="337" y="1375"/>
                    <a:pt x="185" y="3766"/>
                  </a:cubicBezTo>
                  <a:cubicBezTo>
                    <a:pt x="0" y="6374"/>
                    <a:pt x="1520" y="7955"/>
                    <a:pt x="4107" y="8058"/>
                  </a:cubicBezTo>
                  <a:cubicBezTo>
                    <a:pt x="4185" y="8061"/>
                    <a:pt x="4262" y="8063"/>
                    <a:pt x="4338" y="8063"/>
                  </a:cubicBezTo>
                  <a:cubicBezTo>
                    <a:pt x="6634" y="8063"/>
                    <a:pt x="7879" y="6564"/>
                    <a:pt x="8297" y="4238"/>
                  </a:cubicBezTo>
                  <a:cubicBezTo>
                    <a:pt x="8174" y="1918"/>
                    <a:pt x="7065" y="275"/>
                    <a:pt x="4641" y="28"/>
                  </a:cubicBezTo>
                  <a:cubicBezTo>
                    <a:pt x="4444" y="10"/>
                    <a:pt x="4251" y="0"/>
                    <a:pt x="40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4846775" y="5261225"/>
              <a:ext cx="205400" cy="201300"/>
            </a:xfrm>
            <a:custGeom>
              <a:avLst/>
              <a:gdLst/>
              <a:ahLst/>
              <a:cxnLst/>
              <a:rect l="l" t="t" r="r" b="b"/>
              <a:pathLst>
                <a:path w="8216" h="8052" extrusionOk="0">
                  <a:moveTo>
                    <a:pt x="4012" y="0"/>
                  </a:moveTo>
                  <a:cubicBezTo>
                    <a:pt x="1631" y="0"/>
                    <a:pt x="386" y="1510"/>
                    <a:pt x="1" y="3800"/>
                  </a:cubicBezTo>
                  <a:cubicBezTo>
                    <a:pt x="186" y="6408"/>
                    <a:pt x="1459" y="8030"/>
                    <a:pt x="4087" y="8051"/>
                  </a:cubicBezTo>
                  <a:cubicBezTo>
                    <a:pt x="4121" y="8052"/>
                    <a:pt x="4154" y="8052"/>
                    <a:pt x="4187" y="8052"/>
                  </a:cubicBezTo>
                  <a:cubicBezTo>
                    <a:pt x="6552" y="8052"/>
                    <a:pt x="8031" y="6601"/>
                    <a:pt x="8112" y="4231"/>
                  </a:cubicBezTo>
                  <a:cubicBezTo>
                    <a:pt x="8215" y="1623"/>
                    <a:pt x="6737" y="62"/>
                    <a:pt x="4108" y="1"/>
                  </a:cubicBezTo>
                  <a:cubicBezTo>
                    <a:pt x="4076" y="0"/>
                    <a:pt x="4044" y="0"/>
                    <a:pt x="40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400"/>
        <p:cNvGrpSpPr/>
        <p:nvPr/>
      </p:nvGrpSpPr>
      <p:grpSpPr>
        <a:xfrm>
          <a:off x="0" y="0"/>
          <a:ext cx="0" cy="0"/>
          <a:chOff x="0" y="0"/>
          <a:chExt cx="0" cy="0"/>
        </a:xfrm>
      </p:grpSpPr>
      <p:grpSp>
        <p:nvGrpSpPr>
          <p:cNvPr id="401" name="Google Shape;401;p27"/>
          <p:cNvGrpSpPr/>
          <p:nvPr/>
        </p:nvGrpSpPr>
        <p:grpSpPr>
          <a:xfrm>
            <a:off x="7784688" y="534993"/>
            <a:ext cx="644323" cy="482128"/>
            <a:chOff x="9884101" y="2516393"/>
            <a:chExt cx="644323" cy="482128"/>
          </a:xfrm>
        </p:grpSpPr>
        <p:sp>
          <p:nvSpPr>
            <p:cNvPr id="402" name="Google Shape;402;p27"/>
            <p:cNvSpPr/>
            <p:nvPr/>
          </p:nvSpPr>
          <p:spPr>
            <a:xfrm>
              <a:off x="10082049" y="2731495"/>
              <a:ext cx="52059" cy="51680"/>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7"/>
            <p:cNvSpPr/>
            <p:nvPr/>
          </p:nvSpPr>
          <p:spPr>
            <a:xfrm>
              <a:off x="10278289" y="2731443"/>
              <a:ext cx="52059" cy="51616"/>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7"/>
            <p:cNvSpPr/>
            <p:nvPr/>
          </p:nvSpPr>
          <p:spPr>
            <a:xfrm>
              <a:off x="10081920" y="2516393"/>
              <a:ext cx="52059" cy="51860"/>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7"/>
            <p:cNvSpPr/>
            <p:nvPr/>
          </p:nvSpPr>
          <p:spPr>
            <a:xfrm>
              <a:off x="10277891" y="2516418"/>
              <a:ext cx="52848" cy="52328"/>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7"/>
            <p:cNvSpPr/>
            <p:nvPr/>
          </p:nvSpPr>
          <p:spPr>
            <a:xfrm>
              <a:off x="9885160" y="2731501"/>
              <a:ext cx="52194" cy="51674"/>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7"/>
            <p:cNvSpPr/>
            <p:nvPr/>
          </p:nvSpPr>
          <p:spPr>
            <a:xfrm>
              <a:off x="10474915" y="2730846"/>
              <a:ext cx="52983" cy="52328"/>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7"/>
            <p:cNvSpPr/>
            <p:nvPr/>
          </p:nvSpPr>
          <p:spPr>
            <a:xfrm>
              <a:off x="10081259" y="2945794"/>
              <a:ext cx="52855" cy="5233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7"/>
            <p:cNvSpPr/>
            <p:nvPr/>
          </p:nvSpPr>
          <p:spPr>
            <a:xfrm>
              <a:off x="10278155" y="2946320"/>
              <a:ext cx="52457" cy="51802"/>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7"/>
            <p:cNvSpPr/>
            <p:nvPr/>
          </p:nvSpPr>
          <p:spPr>
            <a:xfrm>
              <a:off x="9884762" y="2516553"/>
              <a:ext cx="52720" cy="51667"/>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7"/>
            <p:cNvSpPr/>
            <p:nvPr/>
          </p:nvSpPr>
          <p:spPr>
            <a:xfrm>
              <a:off x="10475178" y="2516508"/>
              <a:ext cx="53246" cy="51789"/>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7"/>
            <p:cNvSpPr/>
            <p:nvPr/>
          </p:nvSpPr>
          <p:spPr>
            <a:xfrm>
              <a:off x="9884101" y="2946243"/>
              <a:ext cx="53252" cy="51789"/>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7"/>
            <p:cNvSpPr/>
            <p:nvPr/>
          </p:nvSpPr>
          <p:spPr>
            <a:xfrm>
              <a:off x="10474389" y="2946410"/>
              <a:ext cx="53118" cy="5211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4" name="Google Shape;414;p27"/>
          <p:cNvGrpSpPr/>
          <p:nvPr/>
        </p:nvGrpSpPr>
        <p:grpSpPr>
          <a:xfrm>
            <a:off x="715088" y="534993"/>
            <a:ext cx="644323" cy="482128"/>
            <a:chOff x="9884101" y="2516393"/>
            <a:chExt cx="644323" cy="482128"/>
          </a:xfrm>
        </p:grpSpPr>
        <p:sp>
          <p:nvSpPr>
            <p:cNvPr id="415" name="Google Shape;415;p27"/>
            <p:cNvSpPr/>
            <p:nvPr/>
          </p:nvSpPr>
          <p:spPr>
            <a:xfrm>
              <a:off x="10082049" y="2731495"/>
              <a:ext cx="52059" cy="51680"/>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7"/>
            <p:cNvSpPr/>
            <p:nvPr/>
          </p:nvSpPr>
          <p:spPr>
            <a:xfrm>
              <a:off x="10278289" y="2731443"/>
              <a:ext cx="52059" cy="51616"/>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7"/>
            <p:cNvSpPr/>
            <p:nvPr/>
          </p:nvSpPr>
          <p:spPr>
            <a:xfrm>
              <a:off x="10081920" y="2516393"/>
              <a:ext cx="52059" cy="51860"/>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7"/>
            <p:cNvSpPr/>
            <p:nvPr/>
          </p:nvSpPr>
          <p:spPr>
            <a:xfrm>
              <a:off x="10277891" y="2516418"/>
              <a:ext cx="52848" cy="52328"/>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7"/>
            <p:cNvSpPr/>
            <p:nvPr/>
          </p:nvSpPr>
          <p:spPr>
            <a:xfrm>
              <a:off x="9885160" y="2731501"/>
              <a:ext cx="52194" cy="51674"/>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7"/>
            <p:cNvSpPr/>
            <p:nvPr/>
          </p:nvSpPr>
          <p:spPr>
            <a:xfrm>
              <a:off x="10474915" y="2730846"/>
              <a:ext cx="52983" cy="52328"/>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7"/>
            <p:cNvSpPr/>
            <p:nvPr/>
          </p:nvSpPr>
          <p:spPr>
            <a:xfrm>
              <a:off x="10081259" y="2945794"/>
              <a:ext cx="52855" cy="5233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7"/>
            <p:cNvSpPr/>
            <p:nvPr/>
          </p:nvSpPr>
          <p:spPr>
            <a:xfrm>
              <a:off x="10278155" y="2946320"/>
              <a:ext cx="52457" cy="51802"/>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7"/>
            <p:cNvSpPr/>
            <p:nvPr/>
          </p:nvSpPr>
          <p:spPr>
            <a:xfrm>
              <a:off x="9884762" y="2516553"/>
              <a:ext cx="52720" cy="51667"/>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7"/>
            <p:cNvSpPr/>
            <p:nvPr/>
          </p:nvSpPr>
          <p:spPr>
            <a:xfrm>
              <a:off x="10475178" y="2516508"/>
              <a:ext cx="53246" cy="51789"/>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7"/>
            <p:cNvSpPr/>
            <p:nvPr/>
          </p:nvSpPr>
          <p:spPr>
            <a:xfrm>
              <a:off x="9884101" y="2946243"/>
              <a:ext cx="53252" cy="51789"/>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7"/>
            <p:cNvSpPr/>
            <p:nvPr/>
          </p:nvSpPr>
          <p:spPr>
            <a:xfrm>
              <a:off x="10474389" y="2946410"/>
              <a:ext cx="53118" cy="5211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427"/>
        <p:cNvGrpSpPr/>
        <p:nvPr/>
      </p:nvGrpSpPr>
      <p:grpSpPr>
        <a:xfrm>
          <a:off x="0" y="0"/>
          <a:ext cx="0" cy="0"/>
          <a:chOff x="0" y="0"/>
          <a:chExt cx="0" cy="0"/>
        </a:xfrm>
      </p:grpSpPr>
      <p:grpSp>
        <p:nvGrpSpPr>
          <p:cNvPr id="428" name="Google Shape;428;p28"/>
          <p:cNvGrpSpPr/>
          <p:nvPr/>
        </p:nvGrpSpPr>
        <p:grpSpPr>
          <a:xfrm>
            <a:off x="715088" y="534993"/>
            <a:ext cx="644323" cy="482128"/>
            <a:chOff x="9884101" y="2516393"/>
            <a:chExt cx="644323" cy="482128"/>
          </a:xfrm>
        </p:grpSpPr>
        <p:sp>
          <p:nvSpPr>
            <p:cNvPr id="429" name="Google Shape;429;p28"/>
            <p:cNvSpPr/>
            <p:nvPr/>
          </p:nvSpPr>
          <p:spPr>
            <a:xfrm>
              <a:off x="10082049" y="2731495"/>
              <a:ext cx="52059" cy="51680"/>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8"/>
            <p:cNvSpPr/>
            <p:nvPr/>
          </p:nvSpPr>
          <p:spPr>
            <a:xfrm>
              <a:off x="10278289" y="2731443"/>
              <a:ext cx="52059" cy="51616"/>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8"/>
            <p:cNvSpPr/>
            <p:nvPr/>
          </p:nvSpPr>
          <p:spPr>
            <a:xfrm>
              <a:off x="10081920" y="2516393"/>
              <a:ext cx="52059" cy="51860"/>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8"/>
            <p:cNvSpPr/>
            <p:nvPr/>
          </p:nvSpPr>
          <p:spPr>
            <a:xfrm>
              <a:off x="10277891" y="2516418"/>
              <a:ext cx="52848" cy="52328"/>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8"/>
            <p:cNvSpPr/>
            <p:nvPr/>
          </p:nvSpPr>
          <p:spPr>
            <a:xfrm>
              <a:off x="9885160" y="2731501"/>
              <a:ext cx="52194" cy="51674"/>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8"/>
            <p:cNvSpPr/>
            <p:nvPr/>
          </p:nvSpPr>
          <p:spPr>
            <a:xfrm>
              <a:off x="10474915" y="2730846"/>
              <a:ext cx="52983" cy="52328"/>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8"/>
            <p:cNvSpPr/>
            <p:nvPr/>
          </p:nvSpPr>
          <p:spPr>
            <a:xfrm>
              <a:off x="10081259" y="2945794"/>
              <a:ext cx="52855" cy="5233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8"/>
            <p:cNvSpPr/>
            <p:nvPr/>
          </p:nvSpPr>
          <p:spPr>
            <a:xfrm>
              <a:off x="10278155" y="2946320"/>
              <a:ext cx="52457" cy="51802"/>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8"/>
            <p:cNvSpPr/>
            <p:nvPr/>
          </p:nvSpPr>
          <p:spPr>
            <a:xfrm>
              <a:off x="9884762" y="2516553"/>
              <a:ext cx="52720" cy="51667"/>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8"/>
            <p:cNvSpPr/>
            <p:nvPr/>
          </p:nvSpPr>
          <p:spPr>
            <a:xfrm>
              <a:off x="10475178" y="2516508"/>
              <a:ext cx="53246" cy="51789"/>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8"/>
            <p:cNvSpPr/>
            <p:nvPr/>
          </p:nvSpPr>
          <p:spPr>
            <a:xfrm>
              <a:off x="9884101" y="2946243"/>
              <a:ext cx="53252" cy="51789"/>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8"/>
            <p:cNvSpPr/>
            <p:nvPr/>
          </p:nvSpPr>
          <p:spPr>
            <a:xfrm>
              <a:off x="10474389" y="2946410"/>
              <a:ext cx="53118" cy="5211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2">
  <p:cSld name="BLANK_1_1_1_1_1_1_1_1_1">
    <p:spTree>
      <p:nvGrpSpPr>
        <p:cNvPr id="1" name="Shape 441"/>
        <p:cNvGrpSpPr/>
        <p:nvPr/>
      </p:nvGrpSpPr>
      <p:grpSpPr>
        <a:xfrm>
          <a:off x="0" y="0"/>
          <a:ext cx="0" cy="0"/>
          <a:chOff x="0" y="0"/>
          <a:chExt cx="0" cy="0"/>
        </a:xfrm>
      </p:grpSpPr>
      <p:grpSp>
        <p:nvGrpSpPr>
          <p:cNvPr id="442" name="Google Shape;442;p29"/>
          <p:cNvGrpSpPr/>
          <p:nvPr/>
        </p:nvGrpSpPr>
        <p:grpSpPr>
          <a:xfrm>
            <a:off x="7784688" y="534993"/>
            <a:ext cx="644323" cy="482128"/>
            <a:chOff x="9884101" y="2516393"/>
            <a:chExt cx="644323" cy="482128"/>
          </a:xfrm>
        </p:grpSpPr>
        <p:sp>
          <p:nvSpPr>
            <p:cNvPr id="443" name="Google Shape;443;p29"/>
            <p:cNvSpPr/>
            <p:nvPr/>
          </p:nvSpPr>
          <p:spPr>
            <a:xfrm>
              <a:off x="10082049" y="2731495"/>
              <a:ext cx="52059" cy="51680"/>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9"/>
            <p:cNvSpPr/>
            <p:nvPr/>
          </p:nvSpPr>
          <p:spPr>
            <a:xfrm>
              <a:off x="10278289" y="2731443"/>
              <a:ext cx="52059" cy="51616"/>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9"/>
            <p:cNvSpPr/>
            <p:nvPr/>
          </p:nvSpPr>
          <p:spPr>
            <a:xfrm>
              <a:off x="10081920" y="2516393"/>
              <a:ext cx="52059" cy="51860"/>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9"/>
            <p:cNvSpPr/>
            <p:nvPr/>
          </p:nvSpPr>
          <p:spPr>
            <a:xfrm>
              <a:off x="10277891" y="2516418"/>
              <a:ext cx="52848" cy="52328"/>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9"/>
            <p:cNvSpPr/>
            <p:nvPr/>
          </p:nvSpPr>
          <p:spPr>
            <a:xfrm>
              <a:off x="9885160" y="2731501"/>
              <a:ext cx="52194" cy="51674"/>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9"/>
            <p:cNvSpPr/>
            <p:nvPr/>
          </p:nvSpPr>
          <p:spPr>
            <a:xfrm>
              <a:off x="10474915" y="2730846"/>
              <a:ext cx="52983" cy="52328"/>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9"/>
            <p:cNvSpPr/>
            <p:nvPr/>
          </p:nvSpPr>
          <p:spPr>
            <a:xfrm>
              <a:off x="10081259" y="2945794"/>
              <a:ext cx="52855" cy="5233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9"/>
            <p:cNvSpPr/>
            <p:nvPr/>
          </p:nvSpPr>
          <p:spPr>
            <a:xfrm>
              <a:off x="10278155" y="2946320"/>
              <a:ext cx="52457" cy="51802"/>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9"/>
            <p:cNvSpPr/>
            <p:nvPr/>
          </p:nvSpPr>
          <p:spPr>
            <a:xfrm>
              <a:off x="9884762" y="2516553"/>
              <a:ext cx="52720" cy="51667"/>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9"/>
            <p:cNvSpPr/>
            <p:nvPr/>
          </p:nvSpPr>
          <p:spPr>
            <a:xfrm>
              <a:off x="10475178" y="2516508"/>
              <a:ext cx="53246" cy="51789"/>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9"/>
            <p:cNvSpPr/>
            <p:nvPr/>
          </p:nvSpPr>
          <p:spPr>
            <a:xfrm>
              <a:off x="9884101" y="2946243"/>
              <a:ext cx="53252" cy="51789"/>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9"/>
            <p:cNvSpPr/>
            <p:nvPr/>
          </p:nvSpPr>
          <p:spPr>
            <a:xfrm>
              <a:off x="10474389" y="2946410"/>
              <a:ext cx="53118" cy="5211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3">
  <p:cSld name="BLANK_1_1_1_1_1_1_1_1_1_1">
    <p:spTree>
      <p:nvGrpSpPr>
        <p:cNvPr id="1" name="Shape 455"/>
        <p:cNvGrpSpPr/>
        <p:nvPr/>
      </p:nvGrpSpPr>
      <p:grpSpPr>
        <a:xfrm>
          <a:off x="0" y="0"/>
          <a:ext cx="0" cy="0"/>
          <a:chOff x="0" y="0"/>
          <a:chExt cx="0" cy="0"/>
        </a:xfrm>
      </p:grpSpPr>
      <p:grpSp>
        <p:nvGrpSpPr>
          <p:cNvPr id="456" name="Google Shape;456;p30"/>
          <p:cNvGrpSpPr/>
          <p:nvPr/>
        </p:nvGrpSpPr>
        <p:grpSpPr>
          <a:xfrm>
            <a:off x="714988" y="534993"/>
            <a:ext cx="644323" cy="696478"/>
            <a:chOff x="9884101" y="2516393"/>
            <a:chExt cx="644323" cy="696478"/>
          </a:xfrm>
        </p:grpSpPr>
        <p:sp>
          <p:nvSpPr>
            <p:cNvPr id="457" name="Google Shape;457;p30"/>
            <p:cNvSpPr/>
            <p:nvPr/>
          </p:nvSpPr>
          <p:spPr>
            <a:xfrm>
              <a:off x="10082049" y="2731495"/>
              <a:ext cx="52059" cy="51680"/>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0"/>
            <p:cNvSpPr/>
            <p:nvPr/>
          </p:nvSpPr>
          <p:spPr>
            <a:xfrm>
              <a:off x="10278289" y="2731443"/>
              <a:ext cx="52059" cy="51616"/>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0"/>
            <p:cNvSpPr/>
            <p:nvPr/>
          </p:nvSpPr>
          <p:spPr>
            <a:xfrm>
              <a:off x="10082049" y="3161133"/>
              <a:ext cx="52322" cy="51738"/>
            </a:xfrm>
            <a:custGeom>
              <a:avLst/>
              <a:gdLst/>
              <a:ahLst/>
              <a:cxnLst/>
              <a:rect l="l" t="t" r="r" b="b"/>
              <a:pathLst>
                <a:path w="8153" h="8062" extrusionOk="0">
                  <a:moveTo>
                    <a:pt x="4039" y="1"/>
                  </a:moveTo>
                  <a:cubicBezTo>
                    <a:pt x="4007" y="1"/>
                    <a:pt x="3976" y="1"/>
                    <a:pt x="3944" y="2"/>
                  </a:cubicBezTo>
                  <a:cubicBezTo>
                    <a:pt x="1582" y="43"/>
                    <a:pt x="144" y="1460"/>
                    <a:pt x="1" y="4109"/>
                  </a:cubicBezTo>
                  <a:cubicBezTo>
                    <a:pt x="62" y="6409"/>
                    <a:pt x="1356" y="7908"/>
                    <a:pt x="3759" y="8052"/>
                  </a:cubicBezTo>
                  <a:cubicBezTo>
                    <a:pt x="3872" y="8058"/>
                    <a:pt x="3984" y="8061"/>
                    <a:pt x="4094" y="8061"/>
                  </a:cubicBezTo>
                  <a:cubicBezTo>
                    <a:pt x="6509" y="8061"/>
                    <a:pt x="8033" y="6565"/>
                    <a:pt x="8092" y="4129"/>
                  </a:cubicBezTo>
                  <a:cubicBezTo>
                    <a:pt x="8153" y="1614"/>
                    <a:pt x="6571" y="1"/>
                    <a:pt x="40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0"/>
            <p:cNvSpPr/>
            <p:nvPr/>
          </p:nvSpPr>
          <p:spPr>
            <a:xfrm>
              <a:off x="10278418" y="3161095"/>
              <a:ext cx="52059" cy="51731"/>
            </a:xfrm>
            <a:custGeom>
              <a:avLst/>
              <a:gdLst/>
              <a:ahLst/>
              <a:cxnLst/>
              <a:rect l="l" t="t" r="r" b="b"/>
              <a:pathLst>
                <a:path w="8112" h="8061" extrusionOk="0">
                  <a:moveTo>
                    <a:pt x="4013" y="1"/>
                  </a:moveTo>
                  <a:cubicBezTo>
                    <a:pt x="1586" y="1"/>
                    <a:pt x="41" y="1558"/>
                    <a:pt x="21" y="4012"/>
                  </a:cubicBezTo>
                  <a:cubicBezTo>
                    <a:pt x="1" y="6495"/>
                    <a:pt x="1543" y="8061"/>
                    <a:pt x="4019" y="8061"/>
                  </a:cubicBezTo>
                  <a:cubicBezTo>
                    <a:pt x="4082" y="8061"/>
                    <a:pt x="4146" y="8060"/>
                    <a:pt x="4210" y="8058"/>
                  </a:cubicBezTo>
                  <a:cubicBezTo>
                    <a:pt x="6592" y="7996"/>
                    <a:pt x="7989" y="6579"/>
                    <a:pt x="8091" y="4115"/>
                  </a:cubicBezTo>
                  <a:lnTo>
                    <a:pt x="8112" y="4115"/>
                  </a:lnTo>
                  <a:cubicBezTo>
                    <a:pt x="8050" y="1589"/>
                    <a:pt x="6654" y="131"/>
                    <a:pt x="4292" y="8"/>
                  </a:cubicBezTo>
                  <a:cubicBezTo>
                    <a:pt x="4198" y="3"/>
                    <a:pt x="4105"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0"/>
            <p:cNvSpPr/>
            <p:nvPr/>
          </p:nvSpPr>
          <p:spPr>
            <a:xfrm>
              <a:off x="10081920" y="2516393"/>
              <a:ext cx="52059" cy="51860"/>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0"/>
            <p:cNvSpPr/>
            <p:nvPr/>
          </p:nvSpPr>
          <p:spPr>
            <a:xfrm>
              <a:off x="10277891" y="2516418"/>
              <a:ext cx="52848" cy="52328"/>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0"/>
            <p:cNvSpPr/>
            <p:nvPr/>
          </p:nvSpPr>
          <p:spPr>
            <a:xfrm>
              <a:off x="9885160" y="2731501"/>
              <a:ext cx="52194" cy="51674"/>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0"/>
            <p:cNvSpPr/>
            <p:nvPr/>
          </p:nvSpPr>
          <p:spPr>
            <a:xfrm>
              <a:off x="10474915" y="2730846"/>
              <a:ext cx="52983" cy="52328"/>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0"/>
            <p:cNvSpPr/>
            <p:nvPr/>
          </p:nvSpPr>
          <p:spPr>
            <a:xfrm>
              <a:off x="10081259" y="2945794"/>
              <a:ext cx="52855" cy="5233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0"/>
            <p:cNvSpPr/>
            <p:nvPr/>
          </p:nvSpPr>
          <p:spPr>
            <a:xfrm>
              <a:off x="10278155" y="2946320"/>
              <a:ext cx="52457" cy="51802"/>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0"/>
            <p:cNvSpPr/>
            <p:nvPr/>
          </p:nvSpPr>
          <p:spPr>
            <a:xfrm>
              <a:off x="9884762" y="2516553"/>
              <a:ext cx="52720" cy="51667"/>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0"/>
            <p:cNvSpPr/>
            <p:nvPr/>
          </p:nvSpPr>
          <p:spPr>
            <a:xfrm>
              <a:off x="10475178" y="2516508"/>
              <a:ext cx="53246" cy="51789"/>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0"/>
            <p:cNvSpPr/>
            <p:nvPr/>
          </p:nvSpPr>
          <p:spPr>
            <a:xfrm>
              <a:off x="9884101" y="2946243"/>
              <a:ext cx="53252" cy="51789"/>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0"/>
            <p:cNvSpPr/>
            <p:nvPr/>
          </p:nvSpPr>
          <p:spPr>
            <a:xfrm>
              <a:off x="10474389" y="2946410"/>
              <a:ext cx="53118" cy="5211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0"/>
            <p:cNvSpPr/>
            <p:nvPr/>
          </p:nvSpPr>
          <p:spPr>
            <a:xfrm>
              <a:off x="9885025" y="3161133"/>
              <a:ext cx="52328" cy="51680"/>
            </a:xfrm>
            <a:custGeom>
              <a:avLst/>
              <a:gdLst/>
              <a:ahLst/>
              <a:cxnLst/>
              <a:rect l="l" t="t" r="r" b="b"/>
              <a:pathLst>
                <a:path w="8154" h="8053" extrusionOk="0">
                  <a:moveTo>
                    <a:pt x="4065" y="1"/>
                  </a:moveTo>
                  <a:cubicBezTo>
                    <a:pt x="4031" y="1"/>
                    <a:pt x="3998" y="1"/>
                    <a:pt x="3964" y="2"/>
                  </a:cubicBezTo>
                  <a:cubicBezTo>
                    <a:pt x="1623" y="43"/>
                    <a:pt x="42" y="1480"/>
                    <a:pt x="21" y="3965"/>
                  </a:cubicBezTo>
                  <a:cubicBezTo>
                    <a:pt x="1" y="6598"/>
                    <a:pt x="1579" y="8053"/>
                    <a:pt x="4065" y="8053"/>
                  </a:cubicBezTo>
                  <a:cubicBezTo>
                    <a:pt x="4100" y="8053"/>
                    <a:pt x="4134" y="8052"/>
                    <a:pt x="4169" y="8052"/>
                  </a:cubicBezTo>
                  <a:cubicBezTo>
                    <a:pt x="6551" y="8031"/>
                    <a:pt x="7948" y="6573"/>
                    <a:pt x="8153" y="4088"/>
                  </a:cubicBezTo>
                  <a:cubicBezTo>
                    <a:pt x="8011" y="1495"/>
                    <a:pt x="6530" y="1"/>
                    <a:pt x="40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0"/>
            <p:cNvSpPr/>
            <p:nvPr/>
          </p:nvSpPr>
          <p:spPr>
            <a:xfrm>
              <a:off x="10475178" y="3161133"/>
              <a:ext cx="52855" cy="51648"/>
            </a:xfrm>
            <a:custGeom>
              <a:avLst/>
              <a:gdLst/>
              <a:ahLst/>
              <a:cxnLst/>
              <a:rect l="l" t="t" r="r" b="b"/>
              <a:pathLst>
                <a:path w="8236" h="8048" extrusionOk="0">
                  <a:moveTo>
                    <a:pt x="3969" y="1"/>
                  </a:moveTo>
                  <a:cubicBezTo>
                    <a:pt x="1704" y="1"/>
                    <a:pt x="243" y="1412"/>
                    <a:pt x="0" y="3842"/>
                  </a:cubicBezTo>
                  <a:cubicBezTo>
                    <a:pt x="62" y="6306"/>
                    <a:pt x="1315" y="7867"/>
                    <a:pt x="3717" y="8031"/>
                  </a:cubicBezTo>
                  <a:cubicBezTo>
                    <a:pt x="3873" y="8042"/>
                    <a:pt x="4026" y="8048"/>
                    <a:pt x="4175" y="8048"/>
                  </a:cubicBezTo>
                  <a:cubicBezTo>
                    <a:pt x="6502" y="8048"/>
                    <a:pt x="7996" y="6701"/>
                    <a:pt x="8112" y="4211"/>
                  </a:cubicBezTo>
                  <a:cubicBezTo>
                    <a:pt x="8235" y="1542"/>
                    <a:pt x="6592" y="22"/>
                    <a:pt x="4066" y="2"/>
                  </a:cubicBezTo>
                  <a:cubicBezTo>
                    <a:pt x="4034" y="1"/>
                    <a:pt x="4001" y="1"/>
                    <a:pt x="39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3" name="Google Shape;473;p30"/>
          <p:cNvGrpSpPr/>
          <p:nvPr/>
        </p:nvGrpSpPr>
        <p:grpSpPr>
          <a:xfrm>
            <a:off x="7784688" y="534993"/>
            <a:ext cx="644323" cy="696478"/>
            <a:chOff x="9884101" y="2516393"/>
            <a:chExt cx="644323" cy="696478"/>
          </a:xfrm>
        </p:grpSpPr>
        <p:sp>
          <p:nvSpPr>
            <p:cNvPr id="474" name="Google Shape;474;p30"/>
            <p:cNvSpPr/>
            <p:nvPr/>
          </p:nvSpPr>
          <p:spPr>
            <a:xfrm>
              <a:off x="10082049" y="2731495"/>
              <a:ext cx="52059" cy="51680"/>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0"/>
            <p:cNvSpPr/>
            <p:nvPr/>
          </p:nvSpPr>
          <p:spPr>
            <a:xfrm>
              <a:off x="10278289" y="2731443"/>
              <a:ext cx="52059" cy="51616"/>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0"/>
            <p:cNvSpPr/>
            <p:nvPr/>
          </p:nvSpPr>
          <p:spPr>
            <a:xfrm>
              <a:off x="10082049" y="3161133"/>
              <a:ext cx="52322" cy="51738"/>
            </a:xfrm>
            <a:custGeom>
              <a:avLst/>
              <a:gdLst/>
              <a:ahLst/>
              <a:cxnLst/>
              <a:rect l="l" t="t" r="r" b="b"/>
              <a:pathLst>
                <a:path w="8153" h="8062" extrusionOk="0">
                  <a:moveTo>
                    <a:pt x="4039" y="1"/>
                  </a:moveTo>
                  <a:cubicBezTo>
                    <a:pt x="4007" y="1"/>
                    <a:pt x="3976" y="1"/>
                    <a:pt x="3944" y="2"/>
                  </a:cubicBezTo>
                  <a:cubicBezTo>
                    <a:pt x="1582" y="43"/>
                    <a:pt x="144" y="1460"/>
                    <a:pt x="1" y="4109"/>
                  </a:cubicBezTo>
                  <a:cubicBezTo>
                    <a:pt x="62" y="6409"/>
                    <a:pt x="1356" y="7908"/>
                    <a:pt x="3759" y="8052"/>
                  </a:cubicBezTo>
                  <a:cubicBezTo>
                    <a:pt x="3872" y="8058"/>
                    <a:pt x="3984" y="8061"/>
                    <a:pt x="4094" y="8061"/>
                  </a:cubicBezTo>
                  <a:cubicBezTo>
                    <a:pt x="6509" y="8061"/>
                    <a:pt x="8033" y="6565"/>
                    <a:pt x="8092" y="4129"/>
                  </a:cubicBezTo>
                  <a:cubicBezTo>
                    <a:pt x="8153" y="1614"/>
                    <a:pt x="6571" y="1"/>
                    <a:pt x="40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0"/>
            <p:cNvSpPr/>
            <p:nvPr/>
          </p:nvSpPr>
          <p:spPr>
            <a:xfrm>
              <a:off x="10278418" y="3161095"/>
              <a:ext cx="52059" cy="51731"/>
            </a:xfrm>
            <a:custGeom>
              <a:avLst/>
              <a:gdLst/>
              <a:ahLst/>
              <a:cxnLst/>
              <a:rect l="l" t="t" r="r" b="b"/>
              <a:pathLst>
                <a:path w="8112" h="8061" extrusionOk="0">
                  <a:moveTo>
                    <a:pt x="4013" y="1"/>
                  </a:moveTo>
                  <a:cubicBezTo>
                    <a:pt x="1586" y="1"/>
                    <a:pt x="41" y="1558"/>
                    <a:pt x="21" y="4012"/>
                  </a:cubicBezTo>
                  <a:cubicBezTo>
                    <a:pt x="1" y="6495"/>
                    <a:pt x="1543" y="8061"/>
                    <a:pt x="4019" y="8061"/>
                  </a:cubicBezTo>
                  <a:cubicBezTo>
                    <a:pt x="4082" y="8061"/>
                    <a:pt x="4146" y="8060"/>
                    <a:pt x="4210" y="8058"/>
                  </a:cubicBezTo>
                  <a:cubicBezTo>
                    <a:pt x="6592" y="7996"/>
                    <a:pt x="7989" y="6579"/>
                    <a:pt x="8091" y="4115"/>
                  </a:cubicBezTo>
                  <a:lnTo>
                    <a:pt x="8112" y="4115"/>
                  </a:lnTo>
                  <a:cubicBezTo>
                    <a:pt x="8050" y="1589"/>
                    <a:pt x="6654" y="131"/>
                    <a:pt x="4292" y="8"/>
                  </a:cubicBezTo>
                  <a:cubicBezTo>
                    <a:pt x="4198" y="3"/>
                    <a:pt x="4105"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0"/>
            <p:cNvSpPr/>
            <p:nvPr/>
          </p:nvSpPr>
          <p:spPr>
            <a:xfrm>
              <a:off x="10081920" y="2516393"/>
              <a:ext cx="52059" cy="51860"/>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0"/>
            <p:cNvSpPr/>
            <p:nvPr/>
          </p:nvSpPr>
          <p:spPr>
            <a:xfrm>
              <a:off x="10277891" y="2516418"/>
              <a:ext cx="52848" cy="52328"/>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0"/>
            <p:cNvSpPr/>
            <p:nvPr/>
          </p:nvSpPr>
          <p:spPr>
            <a:xfrm>
              <a:off x="9885160" y="2731501"/>
              <a:ext cx="52194" cy="51674"/>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0"/>
            <p:cNvSpPr/>
            <p:nvPr/>
          </p:nvSpPr>
          <p:spPr>
            <a:xfrm>
              <a:off x="10474915" y="2730846"/>
              <a:ext cx="52983" cy="52328"/>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0"/>
            <p:cNvSpPr/>
            <p:nvPr/>
          </p:nvSpPr>
          <p:spPr>
            <a:xfrm>
              <a:off x="10081259" y="2945794"/>
              <a:ext cx="52855" cy="5233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0"/>
            <p:cNvSpPr/>
            <p:nvPr/>
          </p:nvSpPr>
          <p:spPr>
            <a:xfrm>
              <a:off x="10278155" y="2946320"/>
              <a:ext cx="52457" cy="51802"/>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0"/>
            <p:cNvSpPr/>
            <p:nvPr/>
          </p:nvSpPr>
          <p:spPr>
            <a:xfrm>
              <a:off x="9884762" y="2516553"/>
              <a:ext cx="52720" cy="51667"/>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0"/>
            <p:cNvSpPr/>
            <p:nvPr/>
          </p:nvSpPr>
          <p:spPr>
            <a:xfrm>
              <a:off x="10475178" y="2516508"/>
              <a:ext cx="53246" cy="51789"/>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0"/>
            <p:cNvSpPr/>
            <p:nvPr/>
          </p:nvSpPr>
          <p:spPr>
            <a:xfrm>
              <a:off x="9884101" y="2946243"/>
              <a:ext cx="53252" cy="51789"/>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0"/>
            <p:cNvSpPr/>
            <p:nvPr/>
          </p:nvSpPr>
          <p:spPr>
            <a:xfrm>
              <a:off x="10474389" y="2946410"/>
              <a:ext cx="53118" cy="5211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0"/>
            <p:cNvSpPr/>
            <p:nvPr/>
          </p:nvSpPr>
          <p:spPr>
            <a:xfrm>
              <a:off x="9885025" y="3161133"/>
              <a:ext cx="52328" cy="51680"/>
            </a:xfrm>
            <a:custGeom>
              <a:avLst/>
              <a:gdLst/>
              <a:ahLst/>
              <a:cxnLst/>
              <a:rect l="l" t="t" r="r" b="b"/>
              <a:pathLst>
                <a:path w="8154" h="8053" extrusionOk="0">
                  <a:moveTo>
                    <a:pt x="4065" y="1"/>
                  </a:moveTo>
                  <a:cubicBezTo>
                    <a:pt x="4031" y="1"/>
                    <a:pt x="3998" y="1"/>
                    <a:pt x="3964" y="2"/>
                  </a:cubicBezTo>
                  <a:cubicBezTo>
                    <a:pt x="1623" y="43"/>
                    <a:pt x="42" y="1480"/>
                    <a:pt x="21" y="3965"/>
                  </a:cubicBezTo>
                  <a:cubicBezTo>
                    <a:pt x="1" y="6598"/>
                    <a:pt x="1579" y="8053"/>
                    <a:pt x="4065" y="8053"/>
                  </a:cubicBezTo>
                  <a:cubicBezTo>
                    <a:pt x="4100" y="8053"/>
                    <a:pt x="4134" y="8052"/>
                    <a:pt x="4169" y="8052"/>
                  </a:cubicBezTo>
                  <a:cubicBezTo>
                    <a:pt x="6551" y="8031"/>
                    <a:pt x="7948" y="6573"/>
                    <a:pt x="8153" y="4088"/>
                  </a:cubicBezTo>
                  <a:cubicBezTo>
                    <a:pt x="8011" y="1495"/>
                    <a:pt x="6530" y="1"/>
                    <a:pt x="40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0"/>
            <p:cNvSpPr/>
            <p:nvPr/>
          </p:nvSpPr>
          <p:spPr>
            <a:xfrm>
              <a:off x="10475178" y="3161133"/>
              <a:ext cx="52855" cy="51648"/>
            </a:xfrm>
            <a:custGeom>
              <a:avLst/>
              <a:gdLst/>
              <a:ahLst/>
              <a:cxnLst/>
              <a:rect l="l" t="t" r="r" b="b"/>
              <a:pathLst>
                <a:path w="8236" h="8048" extrusionOk="0">
                  <a:moveTo>
                    <a:pt x="3969" y="1"/>
                  </a:moveTo>
                  <a:cubicBezTo>
                    <a:pt x="1704" y="1"/>
                    <a:pt x="243" y="1412"/>
                    <a:pt x="0" y="3842"/>
                  </a:cubicBezTo>
                  <a:cubicBezTo>
                    <a:pt x="62" y="6306"/>
                    <a:pt x="1315" y="7867"/>
                    <a:pt x="3717" y="8031"/>
                  </a:cubicBezTo>
                  <a:cubicBezTo>
                    <a:pt x="3873" y="8042"/>
                    <a:pt x="4026" y="8048"/>
                    <a:pt x="4175" y="8048"/>
                  </a:cubicBezTo>
                  <a:cubicBezTo>
                    <a:pt x="6502" y="8048"/>
                    <a:pt x="7996" y="6701"/>
                    <a:pt x="8112" y="4211"/>
                  </a:cubicBezTo>
                  <a:cubicBezTo>
                    <a:pt x="8235" y="1542"/>
                    <a:pt x="6592" y="22"/>
                    <a:pt x="4066" y="2"/>
                  </a:cubicBezTo>
                  <a:cubicBezTo>
                    <a:pt x="4034" y="1"/>
                    <a:pt x="4001" y="1"/>
                    <a:pt x="39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4">
  <p:cSld name="BLANK_1_1_1_1_1_1_1_1_1_1_1">
    <p:spTree>
      <p:nvGrpSpPr>
        <p:cNvPr id="1" name="Shape 490"/>
        <p:cNvGrpSpPr/>
        <p:nvPr/>
      </p:nvGrpSpPr>
      <p:grpSpPr>
        <a:xfrm>
          <a:off x="0" y="0"/>
          <a:ext cx="0" cy="0"/>
          <a:chOff x="0" y="0"/>
          <a:chExt cx="0" cy="0"/>
        </a:xfrm>
      </p:grpSpPr>
      <p:grpSp>
        <p:nvGrpSpPr>
          <p:cNvPr id="491" name="Google Shape;491;p31"/>
          <p:cNvGrpSpPr/>
          <p:nvPr/>
        </p:nvGrpSpPr>
        <p:grpSpPr>
          <a:xfrm>
            <a:off x="715100" y="3696943"/>
            <a:ext cx="644323" cy="911522"/>
            <a:chOff x="9884101" y="2516393"/>
            <a:chExt cx="644323" cy="911522"/>
          </a:xfrm>
        </p:grpSpPr>
        <p:sp>
          <p:nvSpPr>
            <p:cNvPr id="492" name="Google Shape;492;p31"/>
            <p:cNvSpPr/>
            <p:nvPr/>
          </p:nvSpPr>
          <p:spPr>
            <a:xfrm>
              <a:off x="10082049" y="2731495"/>
              <a:ext cx="52059" cy="51680"/>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1"/>
            <p:cNvSpPr/>
            <p:nvPr/>
          </p:nvSpPr>
          <p:spPr>
            <a:xfrm>
              <a:off x="10278289" y="2731443"/>
              <a:ext cx="52059" cy="51616"/>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1"/>
            <p:cNvSpPr/>
            <p:nvPr/>
          </p:nvSpPr>
          <p:spPr>
            <a:xfrm>
              <a:off x="10082049" y="3161133"/>
              <a:ext cx="52322" cy="51738"/>
            </a:xfrm>
            <a:custGeom>
              <a:avLst/>
              <a:gdLst/>
              <a:ahLst/>
              <a:cxnLst/>
              <a:rect l="l" t="t" r="r" b="b"/>
              <a:pathLst>
                <a:path w="8153" h="8062" extrusionOk="0">
                  <a:moveTo>
                    <a:pt x="4039" y="1"/>
                  </a:moveTo>
                  <a:cubicBezTo>
                    <a:pt x="4007" y="1"/>
                    <a:pt x="3976" y="1"/>
                    <a:pt x="3944" y="2"/>
                  </a:cubicBezTo>
                  <a:cubicBezTo>
                    <a:pt x="1582" y="43"/>
                    <a:pt x="144" y="1460"/>
                    <a:pt x="1" y="4109"/>
                  </a:cubicBezTo>
                  <a:cubicBezTo>
                    <a:pt x="62" y="6409"/>
                    <a:pt x="1356" y="7908"/>
                    <a:pt x="3759" y="8052"/>
                  </a:cubicBezTo>
                  <a:cubicBezTo>
                    <a:pt x="3872" y="8058"/>
                    <a:pt x="3984" y="8061"/>
                    <a:pt x="4094" y="8061"/>
                  </a:cubicBezTo>
                  <a:cubicBezTo>
                    <a:pt x="6509" y="8061"/>
                    <a:pt x="8033" y="6565"/>
                    <a:pt x="8092" y="4129"/>
                  </a:cubicBezTo>
                  <a:cubicBezTo>
                    <a:pt x="8153" y="1614"/>
                    <a:pt x="6571" y="1"/>
                    <a:pt x="40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1"/>
            <p:cNvSpPr/>
            <p:nvPr/>
          </p:nvSpPr>
          <p:spPr>
            <a:xfrm>
              <a:off x="10278418" y="3161095"/>
              <a:ext cx="52059" cy="51731"/>
            </a:xfrm>
            <a:custGeom>
              <a:avLst/>
              <a:gdLst/>
              <a:ahLst/>
              <a:cxnLst/>
              <a:rect l="l" t="t" r="r" b="b"/>
              <a:pathLst>
                <a:path w="8112" h="8061" extrusionOk="0">
                  <a:moveTo>
                    <a:pt x="4013" y="1"/>
                  </a:moveTo>
                  <a:cubicBezTo>
                    <a:pt x="1586" y="1"/>
                    <a:pt x="41" y="1558"/>
                    <a:pt x="21" y="4012"/>
                  </a:cubicBezTo>
                  <a:cubicBezTo>
                    <a:pt x="1" y="6495"/>
                    <a:pt x="1543" y="8061"/>
                    <a:pt x="4019" y="8061"/>
                  </a:cubicBezTo>
                  <a:cubicBezTo>
                    <a:pt x="4082" y="8061"/>
                    <a:pt x="4146" y="8060"/>
                    <a:pt x="4210" y="8058"/>
                  </a:cubicBezTo>
                  <a:cubicBezTo>
                    <a:pt x="6592" y="7996"/>
                    <a:pt x="7989" y="6579"/>
                    <a:pt x="8091" y="4115"/>
                  </a:cubicBezTo>
                  <a:lnTo>
                    <a:pt x="8112" y="4115"/>
                  </a:lnTo>
                  <a:cubicBezTo>
                    <a:pt x="8050" y="1589"/>
                    <a:pt x="6654" y="131"/>
                    <a:pt x="4292" y="8"/>
                  </a:cubicBezTo>
                  <a:cubicBezTo>
                    <a:pt x="4198" y="3"/>
                    <a:pt x="4105"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1"/>
            <p:cNvSpPr/>
            <p:nvPr/>
          </p:nvSpPr>
          <p:spPr>
            <a:xfrm>
              <a:off x="10081920" y="2516393"/>
              <a:ext cx="52059" cy="51860"/>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1"/>
            <p:cNvSpPr/>
            <p:nvPr/>
          </p:nvSpPr>
          <p:spPr>
            <a:xfrm>
              <a:off x="10277891" y="2516418"/>
              <a:ext cx="52848" cy="52328"/>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1"/>
            <p:cNvSpPr/>
            <p:nvPr/>
          </p:nvSpPr>
          <p:spPr>
            <a:xfrm>
              <a:off x="9885160" y="2731501"/>
              <a:ext cx="52194" cy="51674"/>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1"/>
            <p:cNvSpPr/>
            <p:nvPr/>
          </p:nvSpPr>
          <p:spPr>
            <a:xfrm>
              <a:off x="10474915" y="2730846"/>
              <a:ext cx="52983" cy="52328"/>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1"/>
            <p:cNvSpPr/>
            <p:nvPr/>
          </p:nvSpPr>
          <p:spPr>
            <a:xfrm>
              <a:off x="10081259" y="2945794"/>
              <a:ext cx="52855" cy="5233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1"/>
            <p:cNvSpPr/>
            <p:nvPr/>
          </p:nvSpPr>
          <p:spPr>
            <a:xfrm>
              <a:off x="10278155" y="2946320"/>
              <a:ext cx="52457" cy="51802"/>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1"/>
            <p:cNvSpPr/>
            <p:nvPr/>
          </p:nvSpPr>
          <p:spPr>
            <a:xfrm>
              <a:off x="9884762" y="2516553"/>
              <a:ext cx="52720" cy="51667"/>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1"/>
            <p:cNvSpPr/>
            <p:nvPr/>
          </p:nvSpPr>
          <p:spPr>
            <a:xfrm>
              <a:off x="10475178" y="2516508"/>
              <a:ext cx="53246" cy="51789"/>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1"/>
            <p:cNvSpPr/>
            <p:nvPr/>
          </p:nvSpPr>
          <p:spPr>
            <a:xfrm>
              <a:off x="9884101" y="2946243"/>
              <a:ext cx="53252" cy="51789"/>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1"/>
            <p:cNvSpPr/>
            <p:nvPr/>
          </p:nvSpPr>
          <p:spPr>
            <a:xfrm>
              <a:off x="10474389" y="2946410"/>
              <a:ext cx="53118" cy="5211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1"/>
            <p:cNvSpPr/>
            <p:nvPr/>
          </p:nvSpPr>
          <p:spPr>
            <a:xfrm>
              <a:off x="9885025" y="3161133"/>
              <a:ext cx="52328" cy="51680"/>
            </a:xfrm>
            <a:custGeom>
              <a:avLst/>
              <a:gdLst/>
              <a:ahLst/>
              <a:cxnLst/>
              <a:rect l="l" t="t" r="r" b="b"/>
              <a:pathLst>
                <a:path w="8154" h="8053" extrusionOk="0">
                  <a:moveTo>
                    <a:pt x="4065" y="1"/>
                  </a:moveTo>
                  <a:cubicBezTo>
                    <a:pt x="4031" y="1"/>
                    <a:pt x="3998" y="1"/>
                    <a:pt x="3964" y="2"/>
                  </a:cubicBezTo>
                  <a:cubicBezTo>
                    <a:pt x="1623" y="43"/>
                    <a:pt x="42" y="1480"/>
                    <a:pt x="21" y="3965"/>
                  </a:cubicBezTo>
                  <a:cubicBezTo>
                    <a:pt x="1" y="6598"/>
                    <a:pt x="1579" y="8053"/>
                    <a:pt x="4065" y="8053"/>
                  </a:cubicBezTo>
                  <a:cubicBezTo>
                    <a:pt x="4100" y="8053"/>
                    <a:pt x="4134" y="8052"/>
                    <a:pt x="4169" y="8052"/>
                  </a:cubicBezTo>
                  <a:cubicBezTo>
                    <a:pt x="6551" y="8031"/>
                    <a:pt x="7948" y="6573"/>
                    <a:pt x="8153" y="4088"/>
                  </a:cubicBezTo>
                  <a:cubicBezTo>
                    <a:pt x="8011" y="1495"/>
                    <a:pt x="6530" y="1"/>
                    <a:pt x="40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1"/>
            <p:cNvSpPr/>
            <p:nvPr/>
          </p:nvSpPr>
          <p:spPr>
            <a:xfrm>
              <a:off x="10475178" y="3161133"/>
              <a:ext cx="52855" cy="51648"/>
            </a:xfrm>
            <a:custGeom>
              <a:avLst/>
              <a:gdLst/>
              <a:ahLst/>
              <a:cxnLst/>
              <a:rect l="l" t="t" r="r" b="b"/>
              <a:pathLst>
                <a:path w="8236" h="8048" extrusionOk="0">
                  <a:moveTo>
                    <a:pt x="3969" y="1"/>
                  </a:moveTo>
                  <a:cubicBezTo>
                    <a:pt x="1704" y="1"/>
                    <a:pt x="243" y="1412"/>
                    <a:pt x="0" y="3842"/>
                  </a:cubicBezTo>
                  <a:cubicBezTo>
                    <a:pt x="62" y="6306"/>
                    <a:pt x="1315" y="7867"/>
                    <a:pt x="3717" y="8031"/>
                  </a:cubicBezTo>
                  <a:cubicBezTo>
                    <a:pt x="3873" y="8042"/>
                    <a:pt x="4026" y="8048"/>
                    <a:pt x="4175" y="8048"/>
                  </a:cubicBezTo>
                  <a:cubicBezTo>
                    <a:pt x="6502" y="8048"/>
                    <a:pt x="7996" y="6701"/>
                    <a:pt x="8112" y="4211"/>
                  </a:cubicBezTo>
                  <a:cubicBezTo>
                    <a:pt x="8235" y="1542"/>
                    <a:pt x="6592" y="22"/>
                    <a:pt x="4066" y="2"/>
                  </a:cubicBezTo>
                  <a:cubicBezTo>
                    <a:pt x="4034" y="1"/>
                    <a:pt x="4001" y="1"/>
                    <a:pt x="39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1"/>
            <p:cNvSpPr/>
            <p:nvPr/>
          </p:nvSpPr>
          <p:spPr>
            <a:xfrm>
              <a:off x="10475043" y="3376088"/>
              <a:ext cx="52726" cy="51674"/>
            </a:xfrm>
            <a:custGeom>
              <a:avLst/>
              <a:gdLst/>
              <a:ahLst/>
              <a:cxnLst/>
              <a:rect l="l" t="t" r="r" b="b"/>
              <a:pathLst>
                <a:path w="8216" h="8052" extrusionOk="0">
                  <a:moveTo>
                    <a:pt x="4012" y="0"/>
                  </a:moveTo>
                  <a:cubicBezTo>
                    <a:pt x="1631" y="0"/>
                    <a:pt x="386" y="1510"/>
                    <a:pt x="1" y="3800"/>
                  </a:cubicBezTo>
                  <a:cubicBezTo>
                    <a:pt x="186" y="6408"/>
                    <a:pt x="1459" y="8030"/>
                    <a:pt x="4087" y="8051"/>
                  </a:cubicBezTo>
                  <a:cubicBezTo>
                    <a:pt x="4121" y="8052"/>
                    <a:pt x="4154" y="8052"/>
                    <a:pt x="4187" y="8052"/>
                  </a:cubicBezTo>
                  <a:cubicBezTo>
                    <a:pt x="6552" y="8052"/>
                    <a:pt x="8031" y="6601"/>
                    <a:pt x="8112" y="4231"/>
                  </a:cubicBezTo>
                  <a:cubicBezTo>
                    <a:pt x="8215" y="1623"/>
                    <a:pt x="6737" y="62"/>
                    <a:pt x="4108" y="1"/>
                  </a:cubicBezTo>
                  <a:cubicBezTo>
                    <a:pt x="4076" y="0"/>
                    <a:pt x="4044" y="0"/>
                    <a:pt x="40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1"/>
            <p:cNvSpPr/>
            <p:nvPr/>
          </p:nvSpPr>
          <p:spPr>
            <a:xfrm>
              <a:off x="10278283" y="3375696"/>
              <a:ext cx="53118" cy="52219"/>
            </a:xfrm>
            <a:custGeom>
              <a:avLst/>
              <a:gdLst/>
              <a:ahLst/>
              <a:cxnLst/>
              <a:rect l="l" t="t" r="r" b="b"/>
              <a:pathLst>
                <a:path w="8277" h="8137" extrusionOk="0">
                  <a:moveTo>
                    <a:pt x="4354" y="0"/>
                  </a:moveTo>
                  <a:cubicBezTo>
                    <a:pt x="1602" y="82"/>
                    <a:pt x="42" y="1602"/>
                    <a:pt x="21" y="4107"/>
                  </a:cubicBezTo>
                  <a:cubicBezTo>
                    <a:pt x="1" y="6428"/>
                    <a:pt x="1459" y="8050"/>
                    <a:pt x="3923" y="8133"/>
                  </a:cubicBezTo>
                  <a:cubicBezTo>
                    <a:pt x="3996" y="8135"/>
                    <a:pt x="4067" y="8136"/>
                    <a:pt x="4138" y="8136"/>
                  </a:cubicBezTo>
                  <a:cubicBezTo>
                    <a:pt x="6438" y="8136"/>
                    <a:pt x="7912" y="6847"/>
                    <a:pt x="8071" y="4436"/>
                  </a:cubicBezTo>
                  <a:cubicBezTo>
                    <a:pt x="8277" y="1807"/>
                    <a:pt x="6839" y="370"/>
                    <a:pt x="43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1"/>
            <p:cNvSpPr/>
            <p:nvPr/>
          </p:nvSpPr>
          <p:spPr>
            <a:xfrm>
              <a:off x="10081920" y="3376088"/>
              <a:ext cx="52194" cy="51802"/>
            </a:xfrm>
            <a:custGeom>
              <a:avLst/>
              <a:gdLst/>
              <a:ahLst/>
              <a:cxnLst/>
              <a:rect l="l" t="t" r="r" b="b"/>
              <a:pathLst>
                <a:path w="8133" h="8072" extrusionOk="0">
                  <a:moveTo>
                    <a:pt x="4060" y="0"/>
                  </a:moveTo>
                  <a:cubicBezTo>
                    <a:pt x="4028" y="0"/>
                    <a:pt x="3996" y="0"/>
                    <a:pt x="3964" y="1"/>
                  </a:cubicBezTo>
                  <a:cubicBezTo>
                    <a:pt x="1499" y="42"/>
                    <a:pt x="247" y="1521"/>
                    <a:pt x="0" y="3944"/>
                  </a:cubicBezTo>
                  <a:cubicBezTo>
                    <a:pt x="164" y="6531"/>
                    <a:pt x="1499" y="8072"/>
                    <a:pt x="4128" y="8072"/>
                  </a:cubicBezTo>
                  <a:cubicBezTo>
                    <a:pt x="6613" y="8051"/>
                    <a:pt x="8091" y="6449"/>
                    <a:pt x="8112" y="4129"/>
                  </a:cubicBezTo>
                  <a:cubicBezTo>
                    <a:pt x="8132" y="1673"/>
                    <a:pt x="6709" y="0"/>
                    <a:pt x="40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1"/>
            <p:cNvSpPr/>
            <p:nvPr/>
          </p:nvSpPr>
          <p:spPr>
            <a:xfrm>
              <a:off x="9884236" y="3376043"/>
              <a:ext cx="53246" cy="51744"/>
            </a:xfrm>
            <a:custGeom>
              <a:avLst/>
              <a:gdLst/>
              <a:ahLst/>
              <a:cxnLst/>
              <a:rect l="l" t="t" r="r" b="b"/>
              <a:pathLst>
                <a:path w="8297" h="8063" extrusionOk="0">
                  <a:moveTo>
                    <a:pt x="4065" y="0"/>
                  </a:moveTo>
                  <a:cubicBezTo>
                    <a:pt x="1787" y="0"/>
                    <a:pt x="337" y="1375"/>
                    <a:pt x="185" y="3766"/>
                  </a:cubicBezTo>
                  <a:cubicBezTo>
                    <a:pt x="0" y="6374"/>
                    <a:pt x="1520" y="7955"/>
                    <a:pt x="4107" y="8058"/>
                  </a:cubicBezTo>
                  <a:cubicBezTo>
                    <a:pt x="4185" y="8061"/>
                    <a:pt x="4262" y="8063"/>
                    <a:pt x="4338" y="8063"/>
                  </a:cubicBezTo>
                  <a:cubicBezTo>
                    <a:pt x="6634" y="8063"/>
                    <a:pt x="7879" y="6564"/>
                    <a:pt x="8297" y="4238"/>
                  </a:cubicBezTo>
                  <a:cubicBezTo>
                    <a:pt x="8174" y="1918"/>
                    <a:pt x="7065" y="275"/>
                    <a:pt x="4641" y="28"/>
                  </a:cubicBezTo>
                  <a:cubicBezTo>
                    <a:pt x="4444" y="10"/>
                    <a:pt x="4251" y="0"/>
                    <a:pt x="40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38"/>
        <p:cNvGrpSpPr/>
        <p:nvPr/>
      </p:nvGrpSpPr>
      <p:grpSpPr>
        <a:xfrm>
          <a:off x="0" y="0"/>
          <a:ext cx="0" cy="0"/>
          <a:chOff x="0" y="0"/>
          <a:chExt cx="0" cy="0"/>
        </a:xfrm>
      </p:grpSpPr>
      <p:sp>
        <p:nvSpPr>
          <p:cNvPr id="139" name="Google Shape;139;p9"/>
          <p:cNvSpPr txBox="1">
            <a:spLocks noGrp="1"/>
          </p:cNvSpPr>
          <p:nvPr>
            <p:ph type="title"/>
          </p:nvPr>
        </p:nvSpPr>
        <p:spPr>
          <a:xfrm>
            <a:off x="715100" y="1690675"/>
            <a:ext cx="3409500" cy="7854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47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40" name="Google Shape;140;p9"/>
          <p:cNvSpPr txBox="1">
            <a:spLocks noGrp="1"/>
          </p:cNvSpPr>
          <p:nvPr>
            <p:ph type="subTitle" idx="1"/>
          </p:nvPr>
        </p:nvSpPr>
        <p:spPr>
          <a:xfrm>
            <a:off x="715100" y="2909875"/>
            <a:ext cx="3409500" cy="1698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1" name="Google Shape;141;p9"/>
          <p:cNvSpPr>
            <a:spLocks noGrp="1"/>
          </p:cNvSpPr>
          <p:nvPr>
            <p:ph type="pic" idx="2"/>
          </p:nvPr>
        </p:nvSpPr>
        <p:spPr>
          <a:xfrm>
            <a:off x="5466075" y="531900"/>
            <a:ext cx="2963100" cy="4079700"/>
          </a:xfrm>
          <a:prstGeom prst="rect">
            <a:avLst/>
          </a:prstGeom>
          <a:noFill/>
          <a:ln>
            <a:noFill/>
          </a:ln>
        </p:spPr>
      </p:sp>
      <p:grpSp>
        <p:nvGrpSpPr>
          <p:cNvPr id="142" name="Google Shape;142;p9"/>
          <p:cNvGrpSpPr/>
          <p:nvPr/>
        </p:nvGrpSpPr>
        <p:grpSpPr>
          <a:xfrm>
            <a:off x="4387451" y="537368"/>
            <a:ext cx="644323" cy="696478"/>
            <a:chOff x="9884101" y="2516393"/>
            <a:chExt cx="644323" cy="696478"/>
          </a:xfrm>
        </p:grpSpPr>
        <p:sp>
          <p:nvSpPr>
            <p:cNvPr id="143" name="Google Shape;143;p9"/>
            <p:cNvSpPr/>
            <p:nvPr/>
          </p:nvSpPr>
          <p:spPr>
            <a:xfrm>
              <a:off x="10082049" y="2731495"/>
              <a:ext cx="52059" cy="51680"/>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9"/>
            <p:cNvSpPr/>
            <p:nvPr/>
          </p:nvSpPr>
          <p:spPr>
            <a:xfrm>
              <a:off x="10278289" y="2731443"/>
              <a:ext cx="52059" cy="51616"/>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9"/>
            <p:cNvSpPr/>
            <p:nvPr/>
          </p:nvSpPr>
          <p:spPr>
            <a:xfrm>
              <a:off x="10082049" y="3161133"/>
              <a:ext cx="52322" cy="51738"/>
            </a:xfrm>
            <a:custGeom>
              <a:avLst/>
              <a:gdLst/>
              <a:ahLst/>
              <a:cxnLst/>
              <a:rect l="l" t="t" r="r" b="b"/>
              <a:pathLst>
                <a:path w="8153" h="8062" extrusionOk="0">
                  <a:moveTo>
                    <a:pt x="4039" y="1"/>
                  </a:moveTo>
                  <a:cubicBezTo>
                    <a:pt x="4007" y="1"/>
                    <a:pt x="3976" y="1"/>
                    <a:pt x="3944" y="2"/>
                  </a:cubicBezTo>
                  <a:cubicBezTo>
                    <a:pt x="1582" y="43"/>
                    <a:pt x="144" y="1460"/>
                    <a:pt x="1" y="4109"/>
                  </a:cubicBezTo>
                  <a:cubicBezTo>
                    <a:pt x="62" y="6409"/>
                    <a:pt x="1356" y="7908"/>
                    <a:pt x="3759" y="8052"/>
                  </a:cubicBezTo>
                  <a:cubicBezTo>
                    <a:pt x="3872" y="8058"/>
                    <a:pt x="3984" y="8061"/>
                    <a:pt x="4094" y="8061"/>
                  </a:cubicBezTo>
                  <a:cubicBezTo>
                    <a:pt x="6509" y="8061"/>
                    <a:pt x="8033" y="6565"/>
                    <a:pt x="8092" y="4129"/>
                  </a:cubicBezTo>
                  <a:cubicBezTo>
                    <a:pt x="8153" y="1614"/>
                    <a:pt x="6571" y="1"/>
                    <a:pt x="40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9"/>
            <p:cNvSpPr/>
            <p:nvPr/>
          </p:nvSpPr>
          <p:spPr>
            <a:xfrm>
              <a:off x="10278418" y="3161095"/>
              <a:ext cx="52059" cy="51731"/>
            </a:xfrm>
            <a:custGeom>
              <a:avLst/>
              <a:gdLst/>
              <a:ahLst/>
              <a:cxnLst/>
              <a:rect l="l" t="t" r="r" b="b"/>
              <a:pathLst>
                <a:path w="8112" h="8061" extrusionOk="0">
                  <a:moveTo>
                    <a:pt x="4013" y="1"/>
                  </a:moveTo>
                  <a:cubicBezTo>
                    <a:pt x="1586" y="1"/>
                    <a:pt x="41" y="1558"/>
                    <a:pt x="21" y="4012"/>
                  </a:cubicBezTo>
                  <a:cubicBezTo>
                    <a:pt x="1" y="6495"/>
                    <a:pt x="1543" y="8061"/>
                    <a:pt x="4019" y="8061"/>
                  </a:cubicBezTo>
                  <a:cubicBezTo>
                    <a:pt x="4082" y="8061"/>
                    <a:pt x="4146" y="8060"/>
                    <a:pt x="4210" y="8058"/>
                  </a:cubicBezTo>
                  <a:cubicBezTo>
                    <a:pt x="6592" y="7996"/>
                    <a:pt x="7989" y="6579"/>
                    <a:pt x="8091" y="4115"/>
                  </a:cubicBezTo>
                  <a:lnTo>
                    <a:pt x="8112" y="4115"/>
                  </a:lnTo>
                  <a:cubicBezTo>
                    <a:pt x="8050" y="1589"/>
                    <a:pt x="6654" y="131"/>
                    <a:pt x="4292" y="8"/>
                  </a:cubicBezTo>
                  <a:cubicBezTo>
                    <a:pt x="4198" y="3"/>
                    <a:pt x="4105"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9"/>
            <p:cNvSpPr/>
            <p:nvPr/>
          </p:nvSpPr>
          <p:spPr>
            <a:xfrm>
              <a:off x="10081920" y="2516393"/>
              <a:ext cx="52059" cy="51860"/>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9"/>
            <p:cNvSpPr/>
            <p:nvPr/>
          </p:nvSpPr>
          <p:spPr>
            <a:xfrm>
              <a:off x="10277891" y="2516418"/>
              <a:ext cx="52848" cy="52328"/>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9"/>
            <p:cNvSpPr/>
            <p:nvPr/>
          </p:nvSpPr>
          <p:spPr>
            <a:xfrm>
              <a:off x="9885160" y="2731501"/>
              <a:ext cx="52194" cy="51674"/>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9"/>
            <p:cNvSpPr/>
            <p:nvPr/>
          </p:nvSpPr>
          <p:spPr>
            <a:xfrm>
              <a:off x="10474915" y="2730846"/>
              <a:ext cx="52983" cy="52328"/>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9"/>
            <p:cNvSpPr/>
            <p:nvPr/>
          </p:nvSpPr>
          <p:spPr>
            <a:xfrm>
              <a:off x="10081259" y="2945794"/>
              <a:ext cx="52855" cy="5233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9"/>
            <p:cNvSpPr/>
            <p:nvPr/>
          </p:nvSpPr>
          <p:spPr>
            <a:xfrm>
              <a:off x="10278155" y="2946320"/>
              <a:ext cx="52457" cy="51802"/>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9"/>
            <p:cNvSpPr/>
            <p:nvPr/>
          </p:nvSpPr>
          <p:spPr>
            <a:xfrm>
              <a:off x="9884762" y="2516553"/>
              <a:ext cx="52720" cy="51667"/>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9"/>
            <p:cNvSpPr/>
            <p:nvPr/>
          </p:nvSpPr>
          <p:spPr>
            <a:xfrm>
              <a:off x="10475178" y="2516508"/>
              <a:ext cx="53246" cy="51789"/>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9"/>
            <p:cNvSpPr/>
            <p:nvPr/>
          </p:nvSpPr>
          <p:spPr>
            <a:xfrm>
              <a:off x="9884101" y="2946243"/>
              <a:ext cx="53252" cy="51789"/>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9"/>
            <p:cNvSpPr/>
            <p:nvPr/>
          </p:nvSpPr>
          <p:spPr>
            <a:xfrm>
              <a:off x="10474389" y="2946410"/>
              <a:ext cx="53118" cy="5211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9"/>
            <p:cNvSpPr/>
            <p:nvPr/>
          </p:nvSpPr>
          <p:spPr>
            <a:xfrm>
              <a:off x="9885025" y="3161133"/>
              <a:ext cx="52328" cy="51680"/>
            </a:xfrm>
            <a:custGeom>
              <a:avLst/>
              <a:gdLst/>
              <a:ahLst/>
              <a:cxnLst/>
              <a:rect l="l" t="t" r="r" b="b"/>
              <a:pathLst>
                <a:path w="8154" h="8053" extrusionOk="0">
                  <a:moveTo>
                    <a:pt x="4065" y="1"/>
                  </a:moveTo>
                  <a:cubicBezTo>
                    <a:pt x="4031" y="1"/>
                    <a:pt x="3998" y="1"/>
                    <a:pt x="3964" y="2"/>
                  </a:cubicBezTo>
                  <a:cubicBezTo>
                    <a:pt x="1623" y="43"/>
                    <a:pt x="42" y="1480"/>
                    <a:pt x="21" y="3965"/>
                  </a:cubicBezTo>
                  <a:cubicBezTo>
                    <a:pt x="1" y="6598"/>
                    <a:pt x="1579" y="8053"/>
                    <a:pt x="4065" y="8053"/>
                  </a:cubicBezTo>
                  <a:cubicBezTo>
                    <a:pt x="4100" y="8053"/>
                    <a:pt x="4134" y="8052"/>
                    <a:pt x="4169" y="8052"/>
                  </a:cubicBezTo>
                  <a:cubicBezTo>
                    <a:pt x="6551" y="8031"/>
                    <a:pt x="7948" y="6573"/>
                    <a:pt x="8153" y="4088"/>
                  </a:cubicBezTo>
                  <a:cubicBezTo>
                    <a:pt x="8011" y="1495"/>
                    <a:pt x="6530" y="1"/>
                    <a:pt x="40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9"/>
            <p:cNvSpPr/>
            <p:nvPr/>
          </p:nvSpPr>
          <p:spPr>
            <a:xfrm>
              <a:off x="10475178" y="3161133"/>
              <a:ext cx="52855" cy="51648"/>
            </a:xfrm>
            <a:custGeom>
              <a:avLst/>
              <a:gdLst/>
              <a:ahLst/>
              <a:cxnLst/>
              <a:rect l="l" t="t" r="r" b="b"/>
              <a:pathLst>
                <a:path w="8236" h="8048" extrusionOk="0">
                  <a:moveTo>
                    <a:pt x="3969" y="1"/>
                  </a:moveTo>
                  <a:cubicBezTo>
                    <a:pt x="1704" y="1"/>
                    <a:pt x="243" y="1412"/>
                    <a:pt x="0" y="3842"/>
                  </a:cubicBezTo>
                  <a:cubicBezTo>
                    <a:pt x="62" y="6306"/>
                    <a:pt x="1315" y="7867"/>
                    <a:pt x="3717" y="8031"/>
                  </a:cubicBezTo>
                  <a:cubicBezTo>
                    <a:pt x="3873" y="8042"/>
                    <a:pt x="4026" y="8048"/>
                    <a:pt x="4175" y="8048"/>
                  </a:cubicBezTo>
                  <a:cubicBezTo>
                    <a:pt x="6502" y="8048"/>
                    <a:pt x="7996" y="6701"/>
                    <a:pt x="8112" y="4211"/>
                  </a:cubicBezTo>
                  <a:cubicBezTo>
                    <a:pt x="8235" y="1542"/>
                    <a:pt x="6592" y="22"/>
                    <a:pt x="4066" y="2"/>
                  </a:cubicBezTo>
                  <a:cubicBezTo>
                    <a:pt x="4034" y="1"/>
                    <a:pt x="4001" y="1"/>
                    <a:pt x="39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3"/>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214"/>
        <p:cNvGrpSpPr/>
        <p:nvPr/>
      </p:nvGrpSpPr>
      <p:grpSpPr>
        <a:xfrm>
          <a:off x="0" y="0"/>
          <a:ext cx="0" cy="0"/>
          <a:chOff x="0" y="0"/>
          <a:chExt cx="0" cy="0"/>
        </a:xfrm>
      </p:grpSpPr>
      <p:sp>
        <p:nvSpPr>
          <p:cNvPr id="215" name="Google Shape;215;p13"/>
          <p:cNvSpPr txBox="1">
            <a:spLocks noGrp="1"/>
          </p:cNvSpPr>
          <p:nvPr>
            <p:ph type="title" hasCustomPrompt="1"/>
          </p:nvPr>
        </p:nvSpPr>
        <p:spPr>
          <a:xfrm>
            <a:off x="718750" y="1424812"/>
            <a:ext cx="674700" cy="5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900">
                <a:solidFill>
                  <a:schemeClr val="accent1"/>
                </a:solidFill>
                <a:latin typeface="Amiko"/>
                <a:ea typeface="Amiko"/>
                <a:cs typeface="Amiko"/>
                <a:sym typeface="Amiko"/>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16" name="Google Shape;216;p13"/>
          <p:cNvSpPr txBox="1">
            <a:spLocks noGrp="1"/>
          </p:cNvSpPr>
          <p:nvPr>
            <p:ph type="subTitle" idx="1"/>
          </p:nvPr>
        </p:nvSpPr>
        <p:spPr>
          <a:xfrm>
            <a:off x="1440721" y="1758150"/>
            <a:ext cx="3985500" cy="3156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217" name="Google Shape;217;p13"/>
          <p:cNvSpPr txBox="1">
            <a:spLocks noGrp="1"/>
          </p:cNvSpPr>
          <p:nvPr>
            <p:ph type="title" idx="2"/>
          </p:nvPr>
        </p:nvSpPr>
        <p:spPr>
          <a:xfrm flipH="1">
            <a:off x="714950" y="422737"/>
            <a:ext cx="5419800" cy="530400"/>
          </a:xfrm>
          <a:prstGeom prst="rect">
            <a:avLst/>
          </a:prstGeom>
        </p:spPr>
        <p:txBody>
          <a:bodyPr spcFirstLastPara="1" wrap="square" lIns="91425" tIns="91425" rIns="91425" bIns="91425" anchor="t" anchorCtr="0">
            <a:noAutofit/>
          </a:bodyPr>
          <a:lstStyle>
            <a:lvl1pPr lvl="0" rtl="0">
              <a:spcBef>
                <a:spcPts val="0"/>
              </a:spcBef>
              <a:spcAft>
                <a:spcPts val="0"/>
              </a:spcAft>
              <a:buSzPts val="3300"/>
              <a:buNone/>
              <a:defRPr sz="3300">
                <a:latin typeface="Amiko"/>
                <a:ea typeface="Amiko"/>
                <a:cs typeface="Amiko"/>
                <a:sym typeface="Amiko"/>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18" name="Google Shape;218;p13"/>
          <p:cNvSpPr txBox="1">
            <a:spLocks noGrp="1"/>
          </p:cNvSpPr>
          <p:nvPr>
            <p:ph type="subTitle" idx="3"/>
          </p:nvPr>
        </p:nvSpPr>
        <p:spPr>
          <a:xfrm>
            <a:off x="1440721" y="1382600"/>
            <a:ext cx="3985500" cy="5304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2300">
                <a:solidFill>
                  <a:schemeClr val="dk1"/>
                </a:solidFill>
                <a:latin typeface="Amiko"/>
                <a:ea typeface="Amiko"/>
                <a:cs typeface="Amiko"/>
                <a:sym typeface="Amiko"/>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219" name="Google Shape;219;p13"/>
          <p:cNvSpPr txBox="1">
            <a:spLocks noGrp="1"/>
          </p:cNvSpPr>
          <p:nvPr>
            <p:ph type="title" idx="4" hasCustomPrompt="1"/>
          </p:nvPr>
        </p:nvSpPr>
        <p:spPr>
          <a:xfrm>
            <a:off x="718750" y="4007162"/>
            <a:ext cx="674700" cy="5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900">
                <a:solidFill>
                  <a:schemeClr val="accent1"/>
                </a:solidFill>
                <a:latin typeface="Amiko"/>
                <a:ea typeface="Amiko"/>
                <a:cs typeface="Amiko"/>
                <a:sym typeface="Amiko"/>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20" name="Google Shape;220;p13"/>
          <p:cNvSpPr txBox="1">
            <a:spLocks noGrp="1"/>
          </p:cNvSpPr>
          <p:nvPr>
            <p:ph type="subTitle" idx="5"/>
          </p:nvPr>
        </p:nvSpPr>
        <p:spPr>
          <a:xfrm>
            <a:off x="1440721" y="4340500"/>
            <a:ext cx="3985500" cy="3156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221" name="Google Shape;221;p13"/>
          <p:cNvSpPr txBox="1">
            <a:spLocks noGrp="1"/>
          </p:cNvSpPr>
          <p:nvPr>
            <p:ph type="subTitle" idx="6"/>
          </p:nvPr>
        </p:nvSpPr>
        <p:spPr>
          <a:xfrm>
            <a:off x="1440721" y="3964950"/>
            <a:ext cx="3985500" cy="5304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2300">
                <a:solidFill>
                  <a:schemeClr val="dk1"/>
                </a:solidFill>
                <a:latin typeface="Amiko"/>
                <a:ea typeface="Amiko"/>
                <a:cs typeface="Amiko"/>
                <a:sym typeface="Amiko"/>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222" name="Google Shape;222;p13"/>
          <p:cNvSpPr txBox="1">
            <a:spLocks noGrp="1"/>
          </p:cNvSpPr>
          <p:nvPr>
            <p:ph type="title" idx="7" hasCustomPrompt="1"/>
          </p:nvPr>
        </p:nvSpPr>
        <p:spPr>
          <a:xfrm>
            <a:off x="718750" y="2285595"/>
            <a:ext cx="674700" cy="5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900">
                <a:solidFill>
                  <a:schemeClr val="accent1"/>
                </a:solidFill>
                <a:latin typeface="Amiko"/>
                <a:ea typeface="Amiko"/>
                <a:cs typeface="Amiko"/>
                <a:sym typeface="Amiko"/>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23" name="Google Shape;223;p13"/>
          <p:cNvSpPr txBox="1">
            <a:spLocks noGrp="1"/>
          </p:cNvSpPr>
          <p:nvPr>
            <p:ph type="subTitle" idx="8"/>
          </p:nvPr>
        </p:nvSpPr>
        <p:spPr>
          <a:xfrm>
            <a:off x="1440721" y="2618933"/>
            <a:ext cx="3985500" cy="3156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224" name="Google Shape;224;p13"/>
          <p:cNvSpPr txBox="1">
            <a:spLocks noGrp="1"/>
          </p:cNvSpPr>
          <p:nvPr>
            <p:ph type="subTitle" idx="9"/>
          </p:nvPr>
        </p:nvSpPr>
        <p:spPr>
          <a:xfrm>
            <a:off x="1440721" y="2243383"/>
            <a:ext cx="3985500" cy="5304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2300">
                <a:solidFill>
                  <a:schemeClr val="dk1"/>
                </a:solidFill>
                <a:latin typeface="Amiko"/>
                <a:ea typeface="Amiko"/>
                <a:cs typeface="Amiko"/>
                <a:sym typeface="Amiko"/>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225" name="Google Shape;225;p13"/>
          <p:cNvSpPr txBox="1">
            <a:spLocks noGrp="1"/>
          </p:cNvSpPr>
          <p:nvPr>
            <p:ph type="title" idx="13" hasCustomPrompt="1"/>
          </p:nvPr>
        </p:nvSpPr>
        <p:spPr>
          <a:xfrm>
            <a:off x="718750" y="3146379"/>
            <a:ext cx="674700" cy="5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900">
                <a:solidFill>
                  <a:schemeClr val="accent1"/>
                </a:solidFill>
                <a:latin typeface="Amiko"/>
                <a:ea typeface="Amiko"/>
                <a:cs typeface="Amiko"/>
                <a:sym typeface="Amiko"/>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26" name="Google Shape;226;p13"/>
          <p:cNvSpPr txBox="1">
            <a:spLocks noGrp="1"/>
          </p:cNvSpPr>
          <p:nvPr>
            <p:ph type="subTitle" idx="14"/>
          </p:nvPr>
        </p:nvSpPr>
        <p:spPr>
          <a:xfrm>
            <a:off x="1440721" y="3479717"/>
            <a:ext cx="3985500" cy="3156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227" name="Google Shape;227;p13"/>
          <p:cNvSpPr txBox="1">
            <a:spLocks noGrp="1"/>
          </p:cNvSpPr>
          <p:nvPr>
            <p:ph type="subTitle" idx="15"/>
          </p:nvPr>
        </p:nvSpPr>
        <p:spPr>
          <a:xfrm>
            <a:off x="1440721" y="3104167"/>
            <a:ext cx="3985500" cy="530400"/>
          </a:xfrm>
          <a:prstGeom prst="rect">
            <a:avLst/>
          </a:prstGeom>
          <a:ln>
            <a:noFill/>
          </a:ln>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2300">
                <a:solidFill>
                  <a:schemeClr val="dk1"/>
                </a:solidFill>
                <a:latin typeface="Amiko"/>
                <a:ea typeface="Amiko"/>
                <a:cs typeface="Amiko"/>
                <a:sym typeface="Amiko"/>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228" name="Google Shape;228;p13"/>
          <p:cNvSpPr>
            <a:spLocks noGrp="1"/>
          </p:cNvSpPr>
          <p:nvPr>
            <p:ph type="pic" idx="16"/>
          </p:nvPr>
        </p:nvSpPr>
        <p:spPr>
          <a:xfrm>
            <a:off x="5838100" y="537150"/>
            <a:ext cx="2590800" cy="40692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1">
  <p:cSld name="CUSTOM_2">
    <p:spTree>
      <p:nvGrpSpPr>
        <p:cNvPr id="1" name="Shape 250"/>
        <p:cNvGrpSpPr/>
        <p:nvPr/>
      </p:nvGrpSpPr>
      <p:grpSpPr>
        <a:xfrm>
          <a:off x="0" y="0"/>
          <a:ext cx="0" cy="0"/>
          <a:chOff x="0" y="0"/>
          <a:chExt cx="0" cy="0"/>
        </a:xfrm>
      </p:grpSpPr>
      <p:sp>
        <p:nvSpPr>
          <p:cNvPr id="251" name="Google Shape;251;p15"/>
          <p:cNvSpPr txBox="1">
            <a:spLocks noGrp="1"/>
          </p:cNvSpPr>
          <p:nvPr>
            <p:ph type="title"/>
          </p:nvPr>
        </p:nvSpPr>
        <p:spPr>
          <a:xfrm flipH="1">
            <a:off x="715000" y="422725"/>
            <a:ext cx="7713900" cy="530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300"/>
              <a:buNone/>
              <a:defRPr sz="3300">
                <a:latin typeface="Amiko"/>
                <a:ea typeface="Amiko"/>
                <a:cs typeface="Amiko"/>
                <a:sym typeface="Amiko"/>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254"/>
        <p:cNvGrpSpPr/>
        <p:nvPr/>
      </p:nvGrpSpPr>
      <p:grpSpPr>
        <a:xfrm>
          <a:off x="0" y="0"/>
          <a:ext cx="0" cy="0"/>
          <a:chOff x="0" y="0"/>
          <a:chExt cx="0" cy="0"/>
        </a:xfrm>
      </p:grpSpPr>
      <p:sp>
        <p:nvSpPr>
          <p:cNvPr id="255" name="Google Shape;255;p17"/>
          <p:cNvSpPr>
            <a:spLocks noGrp="1"/>
          </p:cNvSpPr>
          <p:nvPr>
            <p:ph type="pic" idx="2"/>
          </p:nvPr>
        </p:nvSpPr>
        <p:spPr>
          <a:xfrm>
            <a:off x="5838098" y="537100"/>
            <a:ext cx="2590800" cy="4069200"/>
          </a:xfrm>
          <a:prstGeom prst="rect">
            <a:avLst/>
          </a:prstGeom>
          <a:noFill/>
          <a:ln>
            <a:noFill/>
          </a:ln>
        </p:spPr>
      </p:sp>
      <p:sp>
        <p:nvSpPr>
          <p:cNvPr id="256" name="Google Shape;256;p17"/>
          <p:cNvSpPr txBox="1">
            <a:spLocks noGrp="1"/>
          </p:cNvSpPr>
          <p:nvPr>
            <p:ph type="body" idx="1"/>
          </p:nvPr>
        </p:nvSpPr>
        <p:spPr>
          <a:xfrm>
            <a:off x="715100" y="1948413"/>
            <a:ext cx="3575700" cy="25083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accent1"/>
              </a:buClr>
              <a:buSzPts val="1400"/>
              <a:buChar char="●"/>
              <a:defRPr sz="1400"/>
            </a:lvl1pPr>
            <a:lvl2pPr marL="914400" lvl="1" indent="-317500" rtl="0">
              <a:lnSpc>
                <a:spcPct val="115000"/>
              </a:lnSpc>
              <a:spcBef>
                <a:spcPts val="0"/>
              </a:spcBef>
              <a:spcAft>
                <a:spcPts val="0"/>
              </a:spcAft>
              <a:buSzPts val="1400"/>
              <a:buChar char="○"/>
              <a:defRPr/>
            </a:lvl2pPr>
            <a:lvl3pPr marL="1371600" lvl="2" indent="-317500" rtl="0">
              <a:lnSpc>
                <a:spcPct val="115000"/>
              </a:lnSpc>
              <a:spcBef>
                <a:spcPts val="0"/>
              </a:spcBef>
              <a:spcAft>
                <a:spcPts val="0"/>
              </a:spcAft>
              <a:buSzPts val="1400"/>
              <a:buChar char="■"/>
              <a:defRPr/>
            </a:lvl3pPr>
            <a:lvl4pPr marL="1828800" lvl="3" indent="-317500" rtl="0">
              <a:lnSpc>
                <a:spcPct val="115000"/>
              </a:lnSpc>
              <a:spcBef>
                <a:spcPts val="0"/>
              </a:spcBef>
              <a:spcAft>
                <a:spcPts val="0"/>
              </a:spcAft>
              <a:buSzPts val="1400"/>
              <a:buChar char="●"/>
              <a:defRPr/>
            </a:lvl4pPr>
            <a:lvl5pPr marL="2286000" lvl="4" indent="-317500" rtl="0">
              <a:lnSpc>
                <a:spcPct val="115000"/>
              </a:lnSpc>
              <a:spcBef>
                <a:spcPts val="0"/>
              </a:spcBef>
              <a:spcAft>
                <a:spcPts val="0"/>
              </a:spcAft>
              <a:buSzPts val="1400"/>
              <a:buChar char="○"/>
              <a:defRPr/>
            </a:lvl5pPr>
            <a:lvl6pPr marL="2743200" lvl="5" indent="-317500" rtl="0">
              <a:lnSpc>
                <a:spcPct val="115000"/>
              </a:lnSpc>
              <a:spcBef>
                <a:spcPts val="0"/>
              </a:spcBef>
              <a:spcAft>
                <a:spcPts val="0"/>
              </a:spcAft>
              <a:buSzPts val="1400"/>
              <a:buChar char="■"/>
              <a:defRPr/>
            </a:lvl6pPr>
            <a:lvl7pPr marL="3200400" lvl="6" indent="-317500" rtl="0">
              <a:lnSpc>
                <a:spcPct val="115000"/>
              </a:lnSpc>
              <a:spcBef>
                <a:spcPts val="0"/>
              </a:spcBef>
              <a:spcAft>
                <a:spcPts val="0"/>
              </a:spcAft>
              <a:buSzPts val="1400"/>
              <a:buChar char="●"/>
              <a:defRPr/>
            </a:lvl7pPr>
            <a:lvl8pPr marL="3657600" lvl="7" indent="-317500" rtl="0">
              <a:lnSpc>
                <a:spcPct val="115000"/>
              </a:lnSpc>
              <a:spcBef>
                <a:spcPts val="0"/>
              </a:spcBef>
              <a:spcAft>
                <a:spcPts val="0"/>
              </a:spcAft>
              <a:buSzPts val="1400"/>
              <a:buChar char="○"/>
              <a:defRPr/>
            </a:lvl8pPr>
            <a:lvl9pPr marL="4114800" lvl="8" indent="-317500" rtl="0">
              <a:lnSpc>
                <a:spcPct val="115000"/>
              </a:lnSpc>
              <a:spcBef>
                <a:spcPts val="0"/>
              </a:spcBef>
              <a:spcAft>
                <a:spcPts val="0"/>
              </a:spcAft>
              <a:buSzPts val="1400"/>
              <a:buChar char="■"/>
              <a:defRPr/>
            </a:lvl9pPr>
          </a:lstStyle>
          <a:p>
            <a:endParaRPr/>
          </a:p>
        </p:txBody>
      </p:sp>
      <p:sp>
        <p:nvSpPr>
          <p:cNvPr id="257" name="Google Shape;257;p17"/>
          <p:cNvSpPr txBox="1">
            <a:spLocks noGrp="1"/>
          </p:cNvSpPr>
          <p:nvPr>
            <p:ph type="title"/>
          </p:nvPr>
        </p:nvSpPr>
        <p:spPr>
          <a:xfrm>
            <a:off x="715100" y="534388"/>
            <a:ext cx="3723600" cy="1063500"/>
          </a:xfrm>
          <a:prstGeom prst="rect">
            <a:avLst/>
          </a:prstGeom>
        </p:spPr>
        <p:txBody>
          <a:bodyPr spcFirstLastPara="1" wrap="square" lIns="91425" tIns="91425" rIns="91425" bIns="91425" anchor="t" anchorCtr="0">
            <a:noAutofit/>
          </a:bodyPr>
          <a:lstStyle>
            <a:lvl1pPr lvl="0" rtl="0">
              <a:spcBef>
                <a:spcPts val="0"/>
              </a:spcBef>
              <a:spcAft>
                <a:spcPts val="0"/>
              </a:spcAft>
              <a:buSzPts val="3300"/>
              <a:buNone/>
              <a:defRPr sz="3300">
                <a:latin typeface="Amiko"/>
                <a:ea typeface="Amiko"/>
                <a:cs typeface="Amiko"/>
                <a:sym typeface="Amiko"/>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258" name="Google Shape;258;p17"/>
          <p:cNvGrpSpPr/>
          <p:nvPr/>
        </p:nvGrpSpPr>
        <p:grpSpPr>
          <a:xfrm flipH="1">
            <a:off x="4774100" y="3696968"/>
            <a:ext cx="644323" cy="911522"/>
            <a:chOff x="9884101" y="2516393"/>
            <a:chExt cx="644323" cy="911522"/>
          </a:xfrm>
        </p:grpSpPr>
        <p:sp>
          <p:nvSpPr>
            <p:cNvPr id="259" name="Google Shape;259;p17"/>
            <p:cNvSpPr/>
            <p:nvPr/>
          </p:nvSpPr>
          <p:spPr>
            <a:xfrm>
              <a:off x="10082049" y="2731495"/>
              <a:ext cx="52059" cy="51680"/>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7"/>
            <p:cNvSpPr/>
            <p:nvPr/>
          </p:nvSpPr>
          <p:spPr>
            <a:xfrm>
              <a:off x="10278289" y="2731443"/>
              <a:ext cx="52059" cy="51616"/>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7"/>
            <p:cNvSpPr/>
            <p:nvPr/>
          </p:nvSpPr>
          <p:spPr>
            <a:xfrm>
              <a:off x="10082049" y="3161133"/>
              <a:ext cx="52322" cy="51738"/>
            </a:xfrm>
            <a:custGeom>
              <a:avLst/>
              <a:gdLst/>
              <a:ahLst/>
              <a:cxnLst/>
              <a:rect l="l" t="t" r="r" b="b"/>
              <a:pathLst>
                <a:path w="8153" h="8062" extrusionOk="0">
                  <a:moveTo>
                    <a:pt x="4039" y="1"/>
                  </a:moveTo>
                  <a:cubicBezTo>
                    <a:pt x="4007" y="1"/>
                    <a:pt x="3976" y="1"/>
                    <a:pt x="3944" y="2"/>
                  </a:cubicBezTo>
                  <a:cubicBezTo>
                    <a:pt x="1582" y="43"/>
                    <a:pt x="144" y="1460"/>
                    <a:pt x="1" y="4109"/>
                  </a:cubicBezTo>
                  <a:cubicBezTo>
                    <a:pt x="62" y="6409"/>
                    <a:pt x="1356" y="7908"/>
                    <a:pt x="3759" y="8052"/>
                  </a:cubicBezTo>
                  <a:cubicBezTo>
                    <a:pt x="3872" y="8058"/>
                    <a:pt x="3984" y="8061"/>
                    <a:pt x="4094" y="8061"/>
                  </a:cubicBezTo>
                  <a:cubicBezTo>
                    <a:pt x="6509" y="8061"/>
                    <a:pt x="8033" y="6565"/>
                    <a:pt x="8092" y="4129"/>
                  </a:cubicBezTo>
                  <a:cubicBezTo>
                    <a:pt x="8153" y="1614"/>
                    <a:pt x="6571" y="1"/>
                    <a:pt x="40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7"/>
            <p:cNvSpPr/>
            <p:nvPr/>
          </p:nvSpPr>
          <p:spPr>
            <a:xfrm>
              <a:off x="10278418" y="3161095"/>
              <a:ext cx="52059" cy="51731"/>
            </a:xfrm>
            <a:custGeom>
              <a:avLst/>
              <a:gdLst/>
              <a:ahLst/>
              <a:cxnLst/>
              <a:rect l="l" t="t" r="r" b="b"/>
              <a:pathLst>
                <a:path w="8112" h="8061" extrusionOk="0">
                  <a:moveTo>
                    <a:pt x="4013" y="1"/>
                  </a:moveTo>
                  <a:cubicBezTo>
                    <a:pt x="1586" y="1"/>
                    <a:pt x="41" y="1558"/>
                    <a:pt x="21" y="4012"/>
                  </a:cubicBezTo>
                  <a:cubicBezTo>
                    <a:pt x="1" y="6495"/>
                    <a:pt x="1543" y="8061"/>
                    <a:pt x="4019" y="8061"/>
                  </a:cubicBezTo>
                  <a:cubicBezTo>
                    <a:pt x="4082" y="8061"/>
                    <a:pt x="4146" y="8060"/>
                    <a:pt x="4210" y="8058"/>
                  </a:cubicBezTo>
                  <a:cubicBezTo>
                    <a:pt x="6592" y="7996"/>
                    <a:pt x="7989" y="6579"/>
                    <a:pt x="8091" y="4115"/>
                  </a:cubicBezTo>
                  <a:lnTo>
                    <a:pt x="8112" y="4115"/>
                  </a:lnTo>
                  <a:cubicBezTo>
                    <a:pt x="8050" y="1589"/>
                    <a:pt x="6654" y="131"/>
                    <a:pt x="4292" y="8"/>
                  </a:cubicBezTo>
                  <a:cubicBezTo>
                    <a:pt x="4198" y="3"/>
                    <a:pt x="4105"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7"/>
            <p:cNvSpPr/>
            <p:nvPr/>
          </p:nvSpPr>
          <p:spPr>
            <a:xfrm>
              <a:off x="10081920" y="2516393"/>
              <a:ext cx="52059" cy="51860"/>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17"/>
            <p:cNvSpPr/>
            <p:nvPr/>
          </p:nvSpPr>
          <p:spPr>
            <a:xfrm>
              <a:off x="10277891" y="2516418"/>
              <a:ext cx="52848" cy="52328"/>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7"/>
            <p:cNvSpPr/>
            <p:nvPr/>
          </p:nvSpPr>
          <p:spPr>
            <a:xfrm>
              <a:off x="9885160" y="2731501"/>
              <a:ext cx="52194" cy="51674"/>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7"/>
            <p:cNvSpPr/>
            <p:nvPr/>
          </p:nvSpPr>
          <p:spPr>
            <a:xfrm>
              <a:off x="10474915" y="2730846"/>
              <a:ext cx="52983" cy="52328"/>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7"/>
            <p:cNvSpPr/>
            <p:nvPr/>
          </p:nvSpPr>
          <p:spPr>
            <a:xfrm>
              <a:off x="10081259" y="2945794"/>
              <a:ext cx="52855" cy="5233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7"/>
            <p:cNvSpPr/>
            <p:nvPr/>
          </p:nvSpPr>
          <p:spPr>
            <a:xfrm>
              <a:off x="10278155" y="2946320"/>
              <a:ext cx="52457" cy="51802"/>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7"/>
            <p:cNvSpPr/>
            <p:nvPr/>
          </p:nvSpPr>
          <p:spPr>
            <a:xfrm>
              <a:off x="9884762" y="2516553"/>
              <a:ext cx="52720" cy="51667"/>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7"/>
            <p:cNvSpPr/>
            <p:nvPr/>
          </p:nvSpPr>
          <p:spPr>
            <a:xfrm>
              <a:off x="10475178" y="2516508"/>
              <a:ext cx="53246" cy="51789"/>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7"/>
            <p:cNvSpPr/>
            <p:nvPr/>
          </p:nvSpPr>
          <p:spPr>
            <a:xfrm>
              <a:off x="9884101" y="2946243"/>
              <a:ext cx="53252" cy="51789"/>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7"/>
            <p:cNvSpPr/>
            <p:nvPr/>
          </p:nvSpPr>
          <p:spPr>
            <a:xfrm>
              <a:off x="10474389" y="2946410"/>
              <a:ext cx="53118" cy="5211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7"/>
            <p:cNvSpPr/>
            <p:nvPr/>
          </p:nvSpPr>
          <p:spPr>
            <a:xfrm>
              <a:off x="9885025" y="3161133"/>
              <a:ext cx="52328" cy="51680"/>
            </a:xfrm>
            <a:custGeom>
              <a:avLst/>
              <a:gdLst/>
              <a:ahLst/>
              <a:cxnLst/>
              <a:rect l="l" t="t" r="r" b="b"/>
              <a:pathLst>
                <a:path w="8154" h="8053" extrusionOk="0">
                  <a:moveTo>
                    <a:pt x="4065" y="1"/>
                  </a:moveTo>
                  <a:cubicBezTo>
                    <a:pt x="4031" y="1"/>
                    <a:pt x="3998" y="1"/>
                    <a:pt x="3964" y="2"/>
                  </a:cubicBezTo>
                  <a:cubicBezTo>
                    <a:pt x="1623" y="43"/>
                    <a:pt x="42" y="1480"/>
                    <a:pt x="21" y="3965"/>
                  </a:cubicBezTo>
                  <a:cubicBezTo>
                    <a:pt x="1" y="6598"/>
                    <a:pt x="1579" y="8053"/>
                    <a:pt x="4065" y="8053"/>
                  </a:cubicBezTo>
                  <a:cubicBezTo>
                    <a:pt x="4100" y="8053"/>
                    <a:pt x="4134" y="8052"/>
                    <a:pt x="4169" y="8052"/>
                  </a:cubicBezTo>
                  <a:cubicBezTo>
                    <a:pt x="6551" y="8031"/>
                    <a:pt x="7948" y="6573"/>
                    <a:pt x="8153" y="4088"/>
                  </a:cubicBezTo>
                  <a:cubicBezTo>
                    <a:pt x="8011" y="1495"/>
                    <a:pt x="6530" y="1"/>
                    <a:pt x="40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7"/>
            <p:cNvSpPr/>
            <p:nvPr/>
          </p:nvSpPr>
          <p:spPr>
            <a:xfrm>
              <a:off x="10475178" y="3161133"/>
              <a:ext cx="52855" cy="51648"/>
            </a:xfrm>
            <a:custGeom>
              <a:avLst/>
              <a:gdLst/>
              <a:ahLst/>
              <a:cxnLst/>
              <a:rect l="l" t="t" r="r" b="b"/>
              <a:pathLst>
                <a:path w="8236" h="8048" extrusionOk="0">
                  <a:moveTo>
                    <a:pt x="3969" y="1"/>
                  </a:moveTo>
                  <a:cubicBezTo>
                    <a:pt x="1704" y="1"/>
                    <a:pt x="243" y="1412"/>
                    <a:pt x="0" y="3842"/>
                  </a:cubicBezTo>
                  <a:cubicBezTo>
                    <a:pt x="62" y="6306"/>
                    <a:pt x="1315" y="7867"/>
                    <a:pt x="3717" y="8031"/>
                  </a:cubicBezTo>
                  <a:cubicBezTo>
                    <a:pt x="3873" y="8042"/>
                    <a:pt x="4026" y="8048"/>
                    <a:pt x="4175" y="8048"/>
                  </a:cubicBezTo>
                  <a:cubicBezTo>
                    <a:pt x="6502" y="8048"/>
                    <a:pt x="7996" y="6701"/>
                    <a:pt x="8112" y="4211"/>
                  </a:cubicBezTo>
                  <a:cubicBezTo>
                    <a:pt x="8235" y="1542"/>
                    <a:pt x="6592" y="22"/>
                    <a:pt x="4066" y="2"/>
                  </a:cubicBezTo>
                  <a:cubicBezTo>
                    <a:pt x="4034" y="1"/>
                    <a:pt x="4001" y="1"/>
                    <a:pt x="39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7"/>
            <p:cNvSpPr/>
            <p:nvPr/>
          </p:nvSpPr>
          <p:spPr>
            <a:xfrm>
              <a:off x="10475043" y="3376088"/>
              <a:ext cx="52726" cy="51674"/>
            </a:xfrm>
            <a:custGeom>
              <a:avLst/>
              <a:gdLst/>
              <a:ahLst/>
              <a:cxnLst/>
              <a:rect l="l" t="t" r="r" b="b"/>
              <a:pathLst>
                <a:path w="8216" h="8052" extrusionOk="0">
                  <a:moveTo>
                    <a:pt x="4012" y="0"/>
                  </a:moveTo>
                  <a:cubicBezTo>
                    <a:pt x="1631" y="0"/>
                    <a:pt x="386" y="1510"/>
                    <a:pt x="1" y="3800"/>
                  </a:cubicBezTo>
                  <a:cubicBezTo>
                    <a:pt x="186" y="6408"/>
                    <a:pt x="1459" y="8030"/>
                    <a:pt x="4087" y="8051"/>
                  </a:cubicBezTo>
                  <a:cubicBezTo>
                    <a:pt x="4121" y="8052"/>
                    <a:pt x="4154" y="8052"/>
                    <a:pt x="4187" y="8052"/>
                  </a:cubicBezTo>
                  <a:cubicBezTo>
                    <a:pt x="6552" y="8052"/>
                    <a:pt x="8031" y="6601"/>
                    <a:pt x="8112" y="4231"/>
                  </a:cubicBezTo>
                  <a:cubicBezTo>
                    <a:pt x="8215" y="1623"/>
                    <a:pt x="6737" y="62"/>
                    <a:pt x="4108" y="1"/>
                  </a:cubicBezTo>
                  <a:cubicBezTo>
                    <a:pt x="4076" y="0"/>
                    <a:pt x="4044" y="0"/>
                    <a:pt x="40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7"/>
            <p:cNvSpPr/>
            <p:nvPr/>
          </p:nvSpPr>
          <p:spPr>
            <a:xfrm>
              <a:off x="10278283" y="3375696"/>
              <a:ext cx="53118" cy="52219"/>
            </a:xfrm>
            <a:custGeom>
              <a:avLst/>
              <a:gdLst/>
              <a:ahLst/>
              <a:cxnLst/>
              <a:rect l="l" t="t" r="r" b="b"/>
              <a:pathLst>
                <a:path w="8277" h="8137" extrusionOk="0">
                  <a:moveTo>
                    <a:pt x="4354" y="0"/>
                  </a:moveTo>
                  <a:cubicBezTo>
                    <a:pt x="1602" y="82"/>
                    <a:pt x="42" y="1602"/>
                    <a:pt x="21" y="4107"/>
                  </a:cubicBezTo>
                  <a:cubicBezTo>
                    <a:pt x="1" y="6428"/>
                    <a:pt x="1459" y="8050"/>
                    <a:pt x="3923" y="8133"/>
                  </a:cubicBezTo>
                  <a:cubicBezTo>
                    <a:pt x="3996" y="8135"/>
                    <a:pt x="4067" y="8136"/>
                    <a:pt x="4138" y="8136"/>
                  </a:cubicBezTo>
                  <a:cubicBezTo>
                    <a:pt x="6438" y="8136"/>
                    <a:pt x="7912" y="6847"/>
                    <a:pt x="8071" y="4436"/>
                  </a:cubicBezTo>
                  <a:cubicBezTo>
                    <a:pt x="8277" y="1807"/>
                    <a:pt x="6839" y="370"/>
                    <a:pt x="43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7"/>
            <p:cNvSpPr/>
            <p:nvPr/>
          </p:nvSpPr>
          <p:spPr>
            <a:xfrm>
              <a:off x="10081920" y="3376088"/>
              <a:ext cx="52194" cy="51802"/>
            </a:xfrm>
            <a:custGeom>
              <a:avLst/>
              <a:gdLst/>
              <a:ahLst/>
              <a:cxnLst/>
              <a:rect l="l" t="t" r="r" b="b"/>
              <a:pathLst>
                <a:path w="8133" h="8072" extrusionOk="0">
                  <a:moveTo>
                    <a:pt x="4060" y="0"/>
                  </a:moveTo>
                  <a:cubicBezTo>
                    <a:pt x="4028" y="0"/>
                    <a:pt x="3996" y="0"/>
                    <a:pt x="3964" y="1"/>
                  </a:cubicBezTo>
                  <a:cubicBezTo>
                    <a:pt x="1499" y="42"/>
                    <a:pt x="247" y="1521"/>
                    <a:pt x="0" y="3944"/>
                  </a:cubicBezTo>
                  <a:cubicBezTo>
                    <a:pt x="164" y="6531"/>
                    <a:pt x="1499" y="8072"/>
                    <a:pt x="4128" y="8072"/>
                  </a:cubicBezTo>
                  <a:cubicBezTo>
                    <a:pt x="6613" y="8051"/>
                    <a:pt x="8091" y="6449"/>
                    <a:pt x="8112" y="4129"/>
                  </a:cubicBezTo>
                  <a:cubicBezTo>
                    <a:pt x="8132" y="1673"/>
                    <a:pt x="6709" y="0"/>
                    <a:pt x="40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7"/>
            <p:cNvSpPr/>
            <p:nvPr/>
          </p:nvSpPr>
          <p:spPr>
            <a:xfrm>
              <a:off x="9884236" y="3376043"/>
              <a:ext cx="53246" cy="51744"/>
            </a:xfrm>
            <a:custGeom>
              <a:avLst/>
              <a:gdLst/>
              <a:ahLst/>
              <a:cxnLst/>
              <a:rect l="l" t="t" r="r" b="b"/>
              <a:pathLst>
                <a:path w="8297" h="8063" extrusionOk="0">
                  <a:moveTo>
                    <a:pt x="4065" y="0"/>
                  </a:moveTo>
                  <a:cubicBezTo>
                    <a:pt x="1787" y="0"/>
                    <a:pt x="337" y="1375"/>
                    <a:pt x="185" y="3766"/>
                  </a:cubicBezTo>
                  <a:cubicBezTo>
                    <a:pt x="0" y="6374"/>
                    <a:pt x="1520" y="7955"/>
                    <a:pt x="4107" y="8058"/>
                  </a:cubicBezTo>
                  <a:cubicBezTo>
                    <a:pt x="4185" y="8061"/>
                    <a:pt x="4262" y="8063"/>
                    <a:pt x="4338" y="8063"/>
                  </a:cubicBezTo>
                  <a:cubicBezTo>
                    <a:pt x="6634" y="8063"/>
                    <a:pt x="7879" y="6564"/>
                    <a:pt x="8297" y="4238"/>
                  </a:cubicBezTo>
                  <a:cubicBezTo>
                    <a:pt x="8174" y="1918"/>
                    <a:pt x="7065" y="275"/>
                    <a:pt x="4641" y="28"/>
                  </a:cubicBezTo>
                  <a:cubicBezTo>
                    <a:pt x="4444" y="10"/>
                    <a:pt x="4251" y="0"/>
                    <a:pt x="40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303"/>
        <p:cNvGrpSpPr/>
        <p:nvPr/>
      </p:nvGrpSpPr>
      <p:grpSpPr>
        <a:xfrm>
          <a:off x="0" y="0"/>
          <a:ext cx="0" cy="0"/>
          <a:chOff x="0" y="0"/>
          <a:chExt cx="0" cy="0"/>
        </a:xfrm>
      </p:grpSpPr>
      <p:sp>
        <p:nvSpPr>
          <p:cNvPr id="304" name="Google Shape;304;p19"/>
          <p:cNvSpPr txBox="1">
            <a:spLocks noGrp="1"/>
          </p:cNvSpPr>
          <p:nvPr>
            <p:ph type="title"/>
          </p:nvPr>
        </p:nvSpPr>
        <p:spPr>
          <a:xfrm flipH="1">
            <a:off x="715000" y="422725"/>
            <a:ext cx="7713900" cy="530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300"/>
              <a:buNone/>
              <a:defRPr sz="3300">
                <a:latin typeface="Amiko"/>
                <a:ea typeface="Amiko"/>
                <a:cs typeface="Amiko"/>
                <a:sym typeface="Amiko"/>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05" name="Google Shape;305;p19"/>
          <p:cNvSpPr txBox="1">
            <a:spLocks noGrp="1"/>
          </p:cNvSpPr>
          <p:nvPr>
            <p:ph type="subTitle" idx="1"/>
          </p:nvPr>
        </p:nvSpPr>
        <p:spPr>
          <a:xfrm>
            <a:off x="1408654" y="3352675"/>
            <a:ext cx="2504400" cy="4827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Clr>
                <a:schemeClr val="dk1"/>
              </a:buClr>
              <a:buSzPts val="2400"/>
              <a:buFont typeface="Bebas Neue"/>
              <a:buNone/>
              <a:defRPr sz="2300">
                <a:solidFill>
                  <a:schemeClr val="dk1"/>
                </a:solidFill>
                <a:latin typeface="Amiko"/>
                <a:ea typeface="Amiko"/>
                <a:cs typeface="Amiko"/>
                <a:sym typeface="Amiko"/>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06" name="Google Shape;306;p19"/>
          <p:cNvSpPr txBox="1">
            <a:spLocks noGrp="1"/>
          </p:cNvSpPr>
          <p:nvPr>
            <p:ph type="subTitle" idx="2"/>
          </p:nvPr>
        </p:nvSpPr>
        <p:spPr>
          <a:xfrm>
            <a:off x="5230929" y="3352675"/>
            <a:ext cx="2504400" cy="482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Font typeface="Bebas Neue"/>
              <a:buNone/>
              <a:defRPr sz="2300">
                <a:solidFill>
                  <a:schemeClr val="dk1"/>
                </a:solidFill>
                <a:latin typeface="Amiko"/>
                <a:ea typeface="Amiko"/>
                <a:cs typeface="Amiko"/>
                <a:sym typeface="Amiko"/>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07" name="Google Shape;307;p19"/>
          <p:cNvSpPr txBox="1">
            <a:spLocks noGrp="1"/>
          </p:cNvSpPr>
          <p:nvPr>
            <p:ph type="subTitle" idx="3"/>
          </p:nvPr>
        </p:nvSpPr>
        <p:spPr>
          <a:xfrm>
            <a:off x="1408675" y="3783475"/>
            <a:ext cx="2504400" cy="59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08" name="Google Shape;308;p19"/>
          <p:cNvSpPr txBox="1">
            <a:spLocks noGrp="1"/>
          </p:cNvSpPr>
          <p:nvPr>
            <p:ph type="subTitle" idx="4"/>
          </p:nvPr>
        </p:nvSpPr>
        <p:spPr>
          <a:xfrm>
            <a:off x="5230950" y="3783475"/>
            <a:ext cx="2504400" cy="59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313"/>
        <p:cNvGrpSpPr/>
        <p:nvPr/>
      </p:nvGrpSpPr>
      <p:grpSpPr>
        <a:xfrm>
          <a:off x="0" y="0"/>
          <a:ext cx="0" cy="0"/>
          <a:chOff x="0" y="0"/>
          <a:chExt cx="0" cy="0"/>
        </a:xfrm>
      </p:grpSpPr>
      <p:sp>
        <p:nvSpPr>
          <p:cNvPr id="314" name="Google Shape;314;p21"/>
          <p:cNvSpPr txBox="1">
            <a:spLocks noGrp="1"/>
          </p:cNvSpPr>
          <p:nvPr>
            <p:ph type="title"/>
          </p:nvPr>
        </p:nvSpPr>
        <p:spPr>
          <a:xfrm flipH="1">
            <a:off x="715000" y="422725"/>
            <a:ext cx="7713900" cy="530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300"/>
              <a:buNone/>
              <a:defRPr sz="3300">
                <a:latin typeface="Amiko"/>
                <a:ea typeface="Amiko"/>
                <a:cs typeface="Amiko"/>
                <a:sym typeface="Amiko"/>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15" name="Google Shape;315;p21"/>
          <p:cNvSpPr txBox="1">
            <a:spLocks noGrp="1"/>
          </p:cNvSpPr>
          <p:nvPr>
            <p:ph type="subTitle" idx="1"/>
          </p:nvPr>
        </p:nvSpPr>
        <p:spPr>
          <a:xfrm>
            <a:off x="715101" y="2799400"/>
            <a:ext cx="2266800" cy="482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2300">
                <a:solidFill>
                  <a:schemeClr val="dk1"/>
                </a:solidFill>
                <a:latin typeface="Amiko"/>
                <a:ea typeface="Amiko"/>
                <a:cs typeface="Amiko"/>
                <a:sym typeface="Amiko"/>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16" name="Google Shape;316;p21"/>
          <p:cNvSpPr txBox="1">
            <a:spLocks noGrp="1"/>
          </p:cNvSpPr>
          <p:nvPr>
            <p:ph type="subTitle" idx="2"/>
          </p:nvPr>
        </p:nvSpPr>
        <p:spPr>
          <a:xfrm>
            <a:off x="3438593" y="2799400"/>
            <a:ext cx="2266800" cy="482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2300">
                <a:solidFill>
                  <a:schemeClr val="dk1"/>
                </a:solidFill>
                <a:latin typeface="Amiko"/>
                <a:ea typeface="Amiko"/>
                <a:cs typeface="Amiko"/>
                <a:sym typeface="Amiko"/>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17" name="Google Shape;317;p21"/>
          <p:cNvSpPr txBox="1">
            <a:spLocks noGrp="1"/>
          </p:cNvSpPr>
          <p:nvPr>
            <p:ph type="subTitle" idx="3"/>
          </p:nvPr>
        </p:nvSpPr>
        <p:spPr>
          <a:xfrm>
            <a:off x="715100" y="3230200"/>
            <a:ext cx="2266800" cy="83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18" name="Google Shape;318;p21"/>
          <p:cNvSpPr txBox="1">
            <a:spLocks noGrp="1"/>
          </p:cNvSpPr>
          <p:nvPr>
            <p:ph type="subTitle" idx="4"/>
          </p:nvPr>
        </p:nvSpPr>
        <p:spPr>
          <a:xfrm>
            <a:off x="3438595" y="3230200"/>
            <a:ext cx="2266800" cy="83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19" name="Google Shape;319;p21"/>
          <p:cNvSpPr txBox="1">
            <a:spLocks noGrp="1"/>
          </p:cNvSpPr>
          <p:nvPr>
            <p:ph type="subTitle" idx="5"/>
          </p:nvPr>
        </p:nvSpPr>
        <p:spPr>
          <a:xfrm>
            <a:off x="6162084" y="2799400"/>
            <a:ext cx="2266800" cy="482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2300">
                <a:solidFill>
                  <a:schemeClr val="dk1"/>
                </a:solidFill>
                <a:latin typeface="Amiko"/>
                <a:ea typeface="Amiko"/>
                <a:cs typeface="Amiko"/>
                <a:sym typeface="Amiko"/>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320" name="Google Shape;320;p21"/>
          <p:cNvSpPr txBox="1">
            <a:spLocks noGrp="1"/>
          </p:cNvSpPr>
          <p:nvPr>
            <p:ph type="subTitle" idx="6"/>
          </p:nvPr>
        </p:nvSpPr>
        <p:spPr>
          <a:xfrm>
            <a:off x="6162089" y="3230200"/>
            <a:ext cx="2266800" cy="83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hanks">
  <p:cSld name="BLANK_1_1_1_1_1_1_2">
    <p:spTree>
      <p:nvGrpSpPr>
        <p:cNvPr id="1" name="Shape 365"/>
        <p:cNvGrpSpPr/>
        <p:nvPr/>
      </p:nvGrpSpPr>
      <p:grpSpPr>
        <a:xfrm>
          <a:off x="0" y="0"/>
          <a:ext cx="0" cy="0"/>
          <a:chOff x="0" y="0"/>
          <a:chExt cx="0" cy="0"/>
        </a:xfrm>
      </p:grpSpPr>
      <p:sp>
        <p:nvSpPr>
          <p:cNvPr id="366" name="Google Shape;366;p26"/>
          <p:cNvSpPr txBox="1">
            <a:spLocks noGrp="1"/>
          </p:cNvSpPr>
          <p:nvPr>
            <p:ph type="ctrTitle"/>
          </p:nvPr>
        </p:nvSpPr>
        <p:spPr>
          <a:xfrm>
            <a:off x="4681350" y="535000"/>
            <a:ext cx="3743100" cy="879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5200"/>
              <a:buNone/>
              <a:defRPr sz="56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367" name="Google Shape;367;p26"/>
          <p:cNvSpPr txBox="1">
            <a:spLocks noGrp="1"/>
          </p:cNvSpPr>
          <p:nvPr>
            <p:ph type="subTitle" idx="1"/>
          </p:nvPr>
        </p:nvSpPr>
        <p:spPr>
          <a:xfrm>
            <a:off x="4676975" y="1653200"/>
            <a:ext cx="3752100" cy="1294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368" name="Google Shape;368;p26"/>
          <p:cNvSpPr>
            <a:spLocks noGrp="1"/>
          </p:cNvSpPr>
          <p:nvPr>
            <p:ph type="pic" idx="2"/>
          </p:nvPr>
        </p:nvSpPr>
        <p:spPr>
          <a:xfrm>
            <a:off x="715000" y="537100"/>
            <a:ext cx="2590800" cy="4069200"/>
          </a:xfrm>
          <a:prstGeom prst="rect">
            <a:avLst/>
          </a:prstGeom>
          <a:noFill/>
          <a:ln>
            <a:noFill/>
          </a:ln>
        </p:spPr>
      </p:sp>
      <p:sp>
        <p:nvSpPr>
          <p:cNvPr id="369" name="Google Shape;369;p26"/>
          <p:cNvSpPr txBox="1"/>
          <p:nvPr/>
        </p:nvSpPr>
        <p:spPr>
          <a:xfrm>
            <a:off x="4857875" y="3772200"/>
            <a:ext cx="3571200" cy="542100"/>
          </a:xfrm>
          <a:prstGeom prst="rect">
            <a:avLst/>
          </a:prstGeom>
          <a:noFill/>
          <a:ln>
            <a:noFill/>
          </a:ln>
        </p:spPr>
        <p:txBody>
          <a:bodyPr spcFirstLastPara="1" wrap="square" lIns="91425" tIns="91425" rIns="91425" bIns="91425" anchor="ctr" anchorCtr="0">
            <a:noAutofit/>
          </a:bodyPr>
          <a:lstStyle/>
          <a:p>
            <a:pPr marL="0" lvl="0" indent="0" algn="r" rtl="0">
              <a:spcBef>
                <a:spcPts val="300"/>
              </a:spcBef>
              <a:spcAft>
                <a:spcPts val="0"/>
              </a:spcAft>
              <a:buNone/>
            </a:pPr>
            <a:r>
              <a:rPr lang="en" sz="1100">
                <a:solidFill>
                  <a:schemeClr val="dk1"/>
                </a:solidFill>
                <a:latin typeface="Open Sans"/>
                <a:ea typeface="Open Sans"/>
                <a:cs typeface="Open Sans"/>
                <a:sym typeface="Open Sans"/>
              </a:rPr>
              <a:t>CREDITS: This presentation template was created by </a:t>
            </a:r>
            <a:r>
              <a:rPr lang="en" sz="1100" b="1">
                <a:solidFill>
                  <a:schemeClr val="dk1"/>
                </a:solidFill>
                <a:uFill>
                  <a:noFill/>
                </a:uFill>
                <a:latin typeface="Open Sans"/>
                <a:ea typeface="Open Sans"/>
                <a:cs typeface="Open Sans"/>
                <a:sym typeface="Open Sans"/>
                <a:hlinkClick r:id="rId2">
                  <a:extLst>
                    <a:ext uri="{A12FA001-AC4F-418D-AE19-62706E023703}">
                      <ahyp:hlinkClr xmlns:ahyp="http://schemas.microsoft.com/office/drawing/2018/hyperlinkcolor" xmlns="" val="tx"/>
                    </a:ext>
                  </a:extLst>
                </a:hlinkClick>
              </a:rPr>
              <a:t>Slidesgo</a:t>
            </a:r>
            <a:r>
              <a:rPr lang="en" sz="1100">
                <a:solidFill>
                  <a:schemeClr val="dk1"/>
                </a:solidFill>
                <a:latin typeface="Open Sans"/>
                <a:ea typeface="Open Sans"/>
                <a:cs typeface="Open Sans"/>
                <a:sym typeface="Open Sans"/>
              </a:rPr>
              <a:t>, including icons by </a:t>
            </a:r>
            <a:r>
              <a:rPr lang="en" sz="1100" b="1">
                <a:solidFill>
                  <a:schemeClr val="dk1"/>
                </a:solidFill>
                <a:uFill>
                  <a:noFill/>
                </a:uFill>
                <a:latin typeface="Open Sans"/>
                <a:ea typeface="Open Sans"/>
                <a:cs typeface="Open Sans"/>
                <a:sym typeface="Open Sans"/>
                <a:hlinkClick r:id="rId3">
                  <a:extLst>
                    <a:ext uri="{A12FA001-AC4F-418D-AE19-62706E023703}">
                      <ahyp:hlinkClr xmlns:ahyp="http://schemas.microsoft.com/office/drawing/2018/hyperlinkcolor" xmlns="" val="tx"/>
                    </a:ext>
                  </a:extLst>
                </a:hlinkClick>
              </a:rPr>
              <a:t>Flaticon</a:t>
            </a:r>
            <a:r>
              <a:rPr lang="en" sz="1100" b="1">
                <a:solidFill>
                  <a:schemeClr val="dk1"/>
                </a:solidFill>
                <a:latin typeface="Open Sans"/>
                <a:ea typeface="Open Sans"/>
                <a:cs typeface="Open Sans"/>
                <a:sym typeface="Open Sans"/>
              </a:rPr>
              <a:t> </a:t>
            </a:r>
            <a:r>
              <a:rPr lang="en" sz="1100">
                <a:solidFill>
                  <a:schemeClr val="dk1"/>
                </a:solidFill>
                <a:latin typeface="Open Sans"/>
                <a:ea typeface="Open Sans"/>
                <a:cs typeface="Open Sans"/>
                <a:sym typeface="Open Sans"/>
              </a:rPr>
              <a:t>and infographics &amp; images by </a:t>
            </a:r>
            <a:r>
              <a:rPr lang="en" sz="1100" b="1">
                <a:solidFill>
                  <a:schemeClr val="dk1"/>
                </a:solidFill>
                <a:uFill>
                  <a:noFill/>
                </a:uFill>
                <a:latin typeface="Open Sans"/>
                <a:ea typeface="Open Sans"/>
                <a:cs typeface="Open Sans"/>
                <a:sym typeface="Open Sans"/>
                <a:hlinkClick r:id="rId4">
                  <a:extLst>
                    <a:ext uri="{A12FA001-AC4F-418D-AE19-62706E023703}">
                      <ahyp:hlinkClr xmlns:ahyp="http://schemas.microsoft.com/office/drawing/2018/hyperlinkcolor" xmlns="" val="tx"/>
                    </a:ext>
                  </a:extLst>
                </a:hlinkClick>
              </a:rPr>
              <a:t>Freepik</a:t>
            </a:r>
            <a:endParaRPr sz="1100" b="1">
              <a:solidFill>
                <a:schemeClr val="dk1"/>
              </a:solidFill>
              <a:latin typeface="Open Sans"/>
              <a:ea typeface="Open Sans"/>
              <a:cs typeface="Open Sans"/>
              <a:sym typeface="Open Sans"/>
            </a:endParaRPr>
          </a:p>
        </p:txBody>
      </p:sp>
      <p:grpSp>
        <p:nvGrpSpPr>
          <p:cNvPr id="370" name="Google Shape;370;p26"/>
          <p:cNvGrpSpPr/>
          <p:nvPr/>
        </p:nvGrpSpPr>
        <p:grpSpPr>
          <a:xfrm>
            <a:off x="3759675" y="3267173"/>
            <a:ext cx="644323" cy="1341290"/>
            <a:chOff x="2544700" y="238000"/>
            <a:chExt cx="2510025" cy="5225125"/>
          </a:xfrm>
        </p:grpSpPr>
        <p:sp>
          <p:nvSpPr>
            <p:cNvPr id="371" name="Google Shape;371;p26"/>
            <p:cNvSpPr/>
            <p:nvPr/>
          </p:nvSpPr>
          <p:spPr>
            <a:xfrm>
              <a:off x="2544700" y="238000"/>
              <a:ext cx="2510025" cy="5225125"/>
            </a:xfrm>
            <a:custGeom>
              <a:avLst/>
              <a:gdLst/>
              <a:ahLst/>
              <a:cxnLst/>
              <a:rect l="l" t="t" r="r" b="b"/>
              <a:pathLst>
                <a:path w="100401" h="209005" extrusionOk="0">
                  <a:moveTo>
                    <a:pt x="96122" y="5"/>
                  </a:moveTo>
                  <a:cubicBezTo>
                    <a:pt x="93710" y="5"/>
                    <a:pt x="92451" y="1520"/>
                    <a:pt x="92084" y="3825"/>
                  </a:cubicBezTo>
                  <a:cubicBezTo>
                    <a:pt x="92228" y="6269"/>
                    <a:pt x="93398" y="7870"/>
                    <a:pt x="95842" y="8055"/>
                  </a:cubicBezTo>
                  <a:cubicBezTo>
                    <a:pt x="95992" y="8066"/>
                    <a:pt x="96138" y="8071"/>
                    <a:pt x="96282" y="8071"/>
                  </a:cubicBezTo>
                  <a:cubicBezTo>
                    <a:pt x="98634" y="8071"/>
                    <a:pt x="100099" y="6654"/>
                    <a:pt x="100195" y="4215"/>
                  </a:cubicBezTo>
                  <a:cubicBezTo>
                    <a:pt x="100319" y="1607"/>
                    <a:pt x="98758" y="46"/>
                    <a:pt x="96170" y="5"/>
                  </a:cubicBezTo>
                  <a:cubicBezTo>
                    <a:pt x="96154" y="5"/>
                    <a:pt x="96138" y="5"/>
                    <a:pt x="96122" y="5"/>
                  </a:cubicBezTo>
                  <a:close/>
                  <a:moveTo>
                    <a:pt x="65531" y="5"/>
                  </a:moveTo>
                  <a:cubicBezTo>
                    <a:pt x="62861" y="5"/>
                    <a:pt x="61383" y="1689"/>
                    <a:pt x="61465" y="4215"/>
                  </a:cubicBezTo>
                  <a:cubicBezTo>
                    <a:pt x="61526" y="6500"/>
                    <a:pt x="62966" y="8076"/>
                    <a:pt x="65442" y="8076"/>
                  </a:cubicBezTo>
                  <a:cubicBezTo>
                    <a:pt x="65458" y="8076"/>
                    <a:pt x="65474" y="8076"/>
                    <a:pt x="65490" y="8076"/>
                  </a:cubicBezTo>
                  <a:cubicBezTo>
                    <a:pt x="68159" y="8055"/>
                    <a:pt x="69433" y="6474"/>
                    <a:pt x="69576" y="3907"/>
                  </a:cubicBezTo>
                  <a:lnTo>
                    <a:pt x="69576" y="3886"/>
                  </a:lnTo>
                  <a:cubicBezTo>
                    <a:pt x="69309" y="1463"/>
                    <a:pt x="67975" y="5"/>
                    <a:pt x="65531" y="5"/>
                  </a:cubicBezTo>
                  <a:close/>
                  <a:moveTo>
                    <a:pt x="4108" y="19"/>
                  </a:moveTo>
                  <a:cubicBezTo>
                    <a:pt x="1673" y="19"/>
                    <a:pt x="225" y="1540"/>
                    <a:pt x="186" y="4051"/>
                  </a:cubicBezTo>
                  <a:cubicBezTo>
                    <a:pt x="144" y="6494"/>
                    <a:pt x="1664" y="7768"/>
                    <a:pt x="3985" y="8137"/>
                  </a:cubicBezTo>
                  <a:cubicBezTo>
                    <a:pt x="6428" y="7994"/>
                    <a:pt x="8030" y="6844"/>
                    <a:pt x="8215" y="4420"/>
                  </a:cubicBezTo>
                  <a:cubicBezTo>
                    <a:pt x="8420" y="1792"/>
                    <a:pt x="6983" y="149"/>
                    <a:pt x="4395" y="26"/>
                  </a:cubicBezTo>
                  <a:cubicBezTo>
                    <a:pt x="4298" y="21"/>
                    <a:pt x="4202" y="19"/>
                    <a:pt x="4108" y="19"/>
                  </a:cubicBezTo>
                  <a:close/>
                  <a:moveTo>
                    <a:pt x="34995" y="1"/>
                  </a:moveTo>
                  <a:cubicBezTo>
                    <a:pt x="34920" y="1"/>
                    <a:pt x="34844" y="2"/>
                    <a:pt x="34768" y="5"/>
                  </a:cubicBezTo>
                  <a:cubicBezTo>
                    <a:pt x="32139" y="108"/>
                    <a:pt x="30743" y="1709"/>
                    <a:pt x="30887" y="4338"/>
                  </a:cubicBezTo>
                  <a:cubicBezTo>
                    <a:pt x="31031" y="6844"/>
                    <a:pt x="32591" y="7973"/>
                    <a:pt x="34953" y="8137"/>
                  </a:cubicBezTo>
                  <a:cubicBezTo>
                    <a:pt x="37458" y="7911"/>
                    <a:pt x="38937" y="6433"/>
                    <a:pt x="38937" y="4112"/>
                  </a:cubicBezTo>
                  <a:cubicBezTo>
                    <a:pt x="38937" y="1679"/>
                    <a:pt x="37522" y="1"/>
                    <a:pt x="34995" y="1"/>
                  </a:cubicBezTo>
                  <a:close/>
                  <a:moveTo>
                    <a:pt x="34850" y="33438"/>
                  </a:moveTo>
                  <a:cubicBezTo>
                    <a:pt x="32468" y="33746"/>
                    <a:pt x="30928" y="34896"/>
                    <a:pt x="30866" y="37422"/>
                  </a:cubicBezTo>
                  <a:cubicBezTo>
                    <a:pt x="30825" y="40112"/>
                    <a:pt x="32406" y="41570"/>
                    <a:pt x="34932" y="41570"/>
                  </a:cubicBezTo>
                  <a:cubicBezTo>
                    <a:pt x="37335" y="41570"/>
                    <a:pt x="38896" y="40030"/>
                    <a:pt x="38937" y="37648"/>
                  </a:cubicBezTo>
                  <a:cubicBezTo>
                    <a:pt x="38978" y="35101"/>
                    <a:pt x="37397" y="33684"/>
                    <a:pt x="34850" y="33438"/>
                  </a:cubicBezTo>
                  <a:close/>
                  <a:moveTo>
                    <a:pt x="96202" y="33499"/>
                  </a:moveTo>
                  <a:cubicBezTo>
                    <a:pt x="93686" y="33499"/>
                    <a:pt x="92227" y="35016"/>
                    <a:pt x="92104" y="37648"/>
                  </a:cubicBezTo>
                  <a:cubicBezTo>
                    <a:pt x="92310" y="40132"/>
                    <a:pt x="93788" y="41570"/>
                    <a:pt x="96129" y="41570"/>
                  </a:cubicBezTo>
                  <a:cubicBezTo>
                    <a:pt x="98635" y="41570"/>
                    <a:pt x="100278" y="40091"/>
                    <a:pt x="100237" y="37422"/>
                  </a:cubicBezTo>
                  <a:cubicBezTo>
                    <a:pt x="100175" y="34937"/>
                    <a:pt x="98594" y="33520"/>
                    <a:pt x="96253" y="33499"/>
                  </a:cubicBezTo>
                  <a:cubicBezTo>
                    <a:pt x="96236" y="33499"/>
                    <a:pt x="96219" y="33499"/>
                    <a:pt x="96202" y="33499"/>
                  </a:cubicBezTo>
                  <a:close/>
                  <a:moveTo>
                    <a:pt x="4260" y="33499"/>
                  </a:moveTo>
                  <a:cubicBezTo>
                    <a:pt x="1744" y="33499"/>
                    <a:pt x="145" y="34955"/>
                    <a:pt x="165" y="37607"/>
                  </a:cubicBezTo>
                  <a:cubicBezTo>
                    <a:pt x="186" y="40091"/>
                    <a:pt x="1767" y="41529"/>
                    <a:pt x="4108" y="41570"/>
                  </a:cubicBezTo>
                  <a:cubicBezTo>
                    <a:pt x="4142" y="41571"/>
                    <a:pt x="4175" y="41571"/>
                    <a:pt x="4209" y="41571"/>
                  </a:cubicBezTo>
                  <a:cubicBezTo>
                    <a:pt x="6674" y="41571"/>
                    <a:pt x="8155" y="40077"/>
                    <a:pt x="8297" y="37483"/>
                  </a:cubicBezTo>
                  <a:cubicBezTo>
                    <a:pt x="8092" y="34998"/>
                    <a:pt x="6695" y="33540"/>
                    <a:pt x="4313" y="33499"/>
                  </a:cubicBezTo>
                  <a:cubicBezTo>
                    <a:pt x="4296" y="33499"/>
                    <a:pt x="4278" y="33499"/>
                    <a:pt x="4260" y="33499"/>
                  </a:cubicBezTo>
                  <a:close/>
                  <a:moveTo>
                    <a:pt x="65452" y="33513"/>
                  </a:moveTo>
                  <a:cubicBezTo>
                    <a:pt x="63009" y="33513"/>
                    <a:pt x="61485" y="35051"/>
                    <a:pt x="61465" y="37483"/>
                  </a:cubicBezTo>
                  <a:cubicBezTo>
                    <a:pt x="61424" y="40002"/>
                    <a:pt x="63005" y="41572"/>
                    <a:pt x="65509" y="41572"/>
                  </a:cubicBezTo>
                  <a:cubicBezTo>
                    <a:pt x="65557" y="41572"/>
                    <a:pt x="65605" y="41571"/>
                    <a:pt x="65654" y="41570"/>
                  </a:cubicBezTo>
                  <a:cubicBezTo>
                    <a:pt x="68016" y="41508"/>
                    <a:pt x="69433" y="40071"/>
                    <a:pt x="69556" y="37565"/>
                  </a:cubicBezTo>
                  <a:cubicBezTo>
                    <a:pt x="69474" y="35101"/>
                    <a:pt x="68139" y="33643"/>
                    <a:pt x="65736" y="33520"/>
                  </a:cubicBezTo>
                  <a:cubicBezTo>
                    <a:pt x="65640" y="33515"/>
                    <a:pt x="65545" y="33513"/>
                    <a:pt x="65452" y="33513"/>
                  </a:cubicBezTo>
                  <a:close/>
                  <a:moveTo>
                    <a:pt x="4190" y="66994"/>
                  </a:moveTo>
                  <a:cubicBezTo>
                    <a:pt x="1767" y="66994"/>
                    <a:pt x="247" y="68452"/>
                    <a:pt x="186" y="70854"/>
                  </a:cubicBezTo>
                  <a:cubicBezTo>
                    <a:pt x="103" y="73463"/>
                    <a:pt x="1623" y="75023"/>
                    <a:pt x="4231" y="75044"/>
                  </a:cubicBezTo>
                  <a:cubicBezTo>
                    <a:pt x="4247" y="75044"/>
                    <a:pt x="4264" y="75044"/>
                    <a:pt x="4280" y="75044"/>
                  </a:cubicBezTo>
                  <a:cubicBezTo>
                    <a:pt x="6692" y="75044"/>
                    <a:pt x="7951" y="73529"/>
                    <a:pt x="8318" y="71204"/>
                  </a:cubicBezTo>
                  <a:cubicBezTo>
                    <a:pt x="8112" y="68616"/>
                    <a:pt x="6819" y="66994"/>
                    <a:pt x="4190" y="66994"/>
                  </a:cubicBezTo>
                  <a:close/>
                  <a:moveTo>
                    <a:pt x="34918" y="66969"/>
                  </a:moveTo>
                  <a:cubicBezTo>
                    <a:pt x="34841" y="66969"/>
                    <a:pt x="34764" y="66970"/>
                    <a:pt x="34686" y="66973"/>
                  </a:cubicBezTo>
                  <a:cubicBezTo>
                    <a:pt x="32222" y="67076"/>
                    <a:pt x="30989" y="68595"/>
                    <a:pt x="30825" y="71019"/>
                  </a:cubicBezTo>
                  <a:cubicBezTo>
                    <a:pt x="31010" y="73442"/>
                    <a:pt x="32242" y="74941"/>
                    <a:pt x="34706" y="75044"/>
                  </a:cubicBezTo>
                  <a:cubicBezTo>
                    <a:pt x="34799" y="75048"/>
                    <a:pt x="34890" y="75050"/>
                    <a:pt x="34980" y="75050"/>
                  </a:cubicBezTo>
                  <a:cubicBezTo>
                    <a:pt x="37501" y="75050"/>
                    <a:pt x="38937" y="73398"/>
                    <a:pt x="38937" y="71019"/>
                  </a:cubicBezTo>
                  <a:cubicBezTo>
                    <a:pt x="38937" y="68607"/>
                    <a:pt x="37447" y="66969"/>
                    <a:pt x="34918" y="66969"/>
                  </a:cubicBezTo>
                  <a:close/>
                  <a:moveTo>
                    <a:pt x="96017" y="66987"/>
                  </a:moveTo>
                  <a:cubicBezTo>
                    <a:pt x="93750" y="66987"/>
                    <a:pt x="92519" y="68455"/>
                    <a:pt x="92104" y="70608"/>
                  </a:cubicBezTo>
                  <a:cubicBezTo>
                    <a:pt x="92145" y="73134"/>
                    <a:pt x="93295" y="74756"/>
                    <a:pt x="95698" y="75023"/>
                  </a:cubicBezTo>
                  <a:cubicBezTo>
                    <a:pt x="95910" y="75045"/>
                    <a:pt x="96115" y="75056"/>
                    <a:pt x="96315" y="75056"/>
                  </a:cubicBezTo>
                  <a:cubicBezTo>
                    <a:pt x="98570" y="75056"/>
                    <a:pt x="100007" y="73684"/>
                    <a:pt x="100195" y="71306"/>
                  </a:cubicBezTo>
                  <a:cubicBezTo>
                    <a:pt x="100401" y="68719"/>
                    <a:pt x="98902" y="67117"/>
                    <a:pt x="96294" y="66994"/>
                  </a:cubicBezTo>
                  <a:cubicBezTo>
                    <a:pt x="96200" y="66989"/>
                    <a:pt x="96108" y="66987"/>
                    <a:pt x="96017" y="66987"/>
                  </a:cubicBezTo>
                  <a:close/>
                  <a:moveTo>
                    <a:pt x="65436" y="66972"/>
                  </a:moveTo>
                  <a:cubicBezTo>
                    <a:pt x="62989" y="66972"/>
                    <a:pt x="61566" y="68543"/>
                    <a:pt x="61465" y="70834"/>
                  </a:cubicBezTo>
                  <a:cubicBezTo>
                    <a:pt x="61362" y="73360"/>
                    <a:pt x="62882" y="74859"/>
                    <a:pt x="65510" y="75126"/>
                  </a:cubicBezTo>
                  <a:cubicBezTo>
                    <a:pt x="67913" y="74879"/>
                    <a:pt x="69453" y="73688"/>
                    <a:pt x="69515" y="71204"/>
                  </a:cubicBezTo>
                  <a:cubicBezTo>
                    <a:pt x="69576" y="68575"/>
                    <a:pt x="68159" y="67035"/>
                    <a:pt x="65531" y="66973"/>
                  </a:cubicBezTo>
                  <a:cubicBezTo>
                    <a:pt x="65499" y="66973"/>
                    <a:pt x="65467" y="66972"/>
                    <a:pt x="65436" y="66972"/>
                  </a:cubicBezTo>
                  <a:close/>
                  <a:moveTo>
                    <a:pt x="4181" y="100486"/>
                  </a:moveTo>
                  <a:cubicBezTo>
                    <a:pt x="1742" y="100486"/>
                    <a:pt x="165" y="101939"/>
                    <a:pt x="165" y="104554"/>
                  </a:cubicBezTo>
                  <a:cubicBezTo>
                    <a:pt x="165" y="107039"/>
                    <a:pt x="1726" y="108476"/>
                    <a:pt x="4087" y="108518"/>
                  </a:cubicBezTo>
                  <a:cubicBezTo>
                    <a:pt x="4138" y="108519"/>
                    <a:pt x="4189" y="108519"/>
                    <a:pt x="4239" y="108519"/>
                  </a:cubicBezTo>
                  <a:cubicBezTo>
                    <a:pt x="6693" y="108519"/>
                    <a:pt x="8136" y="107048"/>
                    <a:pt x="8297" y="104492"/>
                  </a:cubicBezTo>
                  <a:cubicBezTo>
                    <a:pt x="8112" y="101967"/>
                    <a:pt x="6695" y="100529"/>
                    <a:pt x="4334" y="100488"/>
                  </a:cubicBezTo>
                  <a:cubicBezTo>
                    <a:pt x="4282" y="100487"/>
                    <a:pt x="4232" y="100486"/>
                    <a:pt x="4181" y="100486"/>
                  </a:cubicBezTo>
                  <a:close/>
                  <a:moveTo>
                    <a:pt x="34865" y="100467"/>
                  </a:moveTo>
                  <a:cubicBezTo>
                    <a:pt x="34833" y="100467"/>
                    <a:pt x="34800" y="100467"/>
                    <a:pt x="34768" y="100467"/>
                  </a:cubicBezTo>
                  <a:cubicBezTo>
                    <a:pt x="32406" y="100529"/>
                    <a:pt x="30969" y="101925"/>
                    <a:pt x="30846" y="104492"/>
                  </a:cubicBezTo>
                  <a:cubicBezTo>
                    <a:pt x="30927" y="107082"/>
                    <a:pt x="32426" y="108538"/>
                    <a:pt x="34941" y="108538"/>
                  </a:cubicBezTo>
                  <a:cubicBezTo>
                    <a:pt x="34959" y="108538"/>
                    <a:pt x="34976" y="108538"/>
                    <a:pt x="34994" y="108538"/>
                  </a:cubicBezTo>
                  <a:cubicBezTo>
                    <a:pt x="37376" y="108518"/>
                    <a:pt x="38916" y="106957"/>
                    <a:pt x="38937" y="104575"/>
                  </a:cubicBezTo>
                  <a:cubicBezTo>
                    <a:pt x="38957" y="102060"/>
                    <a:pt x="37395" y="100467"/>
                    <a:pt x="34865" y="100467"/>
                  </a:cubicBezTo>
                  <a:close/>
                  <a:moveTo>
                    <a:pt x="96170" y="100385"/>
                  </a:moveTo>
                  <a:cubicBezTo>
                    <a:pt x="93870" y="100714"/>
                    <a:pt x="92228" y="101782"/>
                    <a:pt x="92145" y="104308"/>
                  </a:cubicBezTo>
                  <a:cubicBezTo>
                    <a:pt x="92063" y="106998"/>
                    <a:pt x="93645" y="108497"/>
                    <a:pt x="96170" y="108538"/>
                  </a:cubicBezTo>
                  <a:cubicBezTo>
                    <a:pt x="96204" y="108539"/>
                    <a:pt x="96237" y="108539"/>
                    <a:pt x="96271" y="108539"/>
                  </a:cubicBezTo>
                  <a:cubicBezTo>
                    <a:pt x="98558" y="108539"/>
                    <a:pt x="100135" y="107147"/>
                    <a:pt x="100216" y="104698"/>
                  </a:cubicBezTo>
                  <a:cubicBezTo>
                    <a:pt x="100319" y="102028"/>
                    <a:pt x="98717" y="100734"/>
                    <a:pt x="96170" y="100406"/>
                  </a:cubicBezTo>
                  <a:lnTo>
                    <a:pt x="96170" y="100385"/>
                  </a:lnTo>
                  <a:close/>
                  <a:moveTo>
                    <a:pt x="65415" y="100479"/>
                  </a:moveTo>
                  <a:cubicBezTo>
                    <a:pt x="63013" y="100479"/>
                    <a:pt x="61504" y="102032"/>
                    <a:pt x="61465" y="104451"/>
                  </a:cubicBezTo>
                  <a:cubicBezTo>
                    <a:pt x="61445" y="106951"/>
                    <a:pt x="63007" y="108540"/>
                    <a:pt x="65511" y="108540"/>
                  </a:cubicBezTo>
                  <a:cubicBezTo>
                    <a:pt x="65558" y="108540"/>
                    <a:pt x="65606" y="108539"/>
                    <a:pt x="65654" y="108538"/>
                  </a:cubicBezTo>
                  <a:cubicBezTo>
                    <a:pt x="68016" y="108456"/>
                    <a:pt x="69433" y="107060"/>
                    <a:pt x="69556" y="104554"/>
                  </a:cubicBezTo>
                  <a:cubicBezTo>
                    <a:pt x="69494" y="102069"/>
                    <a:pt x="68118" y="100611"/>
                    <a:pt x="65736" y="100488"/>
                  </a:cubicBezTo>
                  <a:cubicBezTo>
                    <a:pt x="65627" y="100482"/>
                    <a:pt x="65520" y="100479"/>
                    <a:pt x="65415" y="100479"/>
                  </a:cubicBezTo>
                  <a:close/>
                  <a:moveTo>
                    <a:pt x="4071" y="133950"/>
                  </a:moveTo>
                  <a:cubicBezTo>
                    <a:pt x="1829" y="133950"/>
                    <a:pt x="376" y="135322"/>
                    <a:pt x="206" y="137699"/>
                  </a:cubicBezTo>
                  <a:cubicBezTo>
                    <a:pt x="1" y="140287"/>
                    <a:pt x="1500" y="141889"/>
                    <a:pt x="4108" y="142012"/>
                  </a:cubicBezTo>
                  <a:cubicBezTo>
                    <a:pt x="4202" y="142017"/>
                    <a:pt x="4294" y="142019"/>
                    <a:pt x="4384" y="142019"/>
                  </a:cubicBezTo>
                  <a:cubicBezTo>
                    <a:pt x="6651" y="142019"/>
                    <a:pt x="7883" y="140550"/>
                    <a:pt x="8297" y="138398"/>
                  </a:cubicBezTo>
                  <a:cubicBezTo>
                    <a:pt x="8256" y="135872"/>
                    <a:pt x="7086" y="134249"/>
                    <a:pt x="4683" y="133982"/>
                  </a:cubicBezTo>
                  <a:cubicBezTo>
                    <a:pt x="4473" y="133961"/>
                    <a:pt x="4269" y="133950"/>
                    <a:pt x="4071" y="133950"/>
                  </a:cubicBezTo>
                  <a:close/>
                  <a:moveTo>
                    <a:pt x="65551" y="133962"/>
                  </a:moveTo>
                  <a:cubicBezTo>
                    <a:pt x="62861" y="133962"/>
                    <a:pt x="61403" y="135646"/>
                    <a:pt x="61465" y="138131"/>
                  </a:cubicBezTo>
                  <a:cubicBezTo>
                    <a:pt x="61526" y="140451"/>
                    <a:pt x="63005" y="142032"/>
                    <a:pt x="65490" y="142032"/>
                  </a:cubicBezTo>
                  <a:cubicBezTo>
                    <a:pt x="68134" y="142012"/>
                    <a:pt x="69428" y="140436"/>
                    <a:pt x="69576" y="137857"/>
                  </a:cubicBezTo>
                  <a:lnTo>
                    <a:pt x="69576" y="137857"/>
                  </a:lnTo>
                  <a:cubicBezTo>
                    <a:pt x="69576" y="137859"/>
                    <a:pt x="69576" y="137861"/>
                    <a:pt x="69576" y="137864"/>
                  </a:cubicBezTo>
                  <a:lnTo>
                    <a:pt x="69576" y="137843"/>
                  </a:lnTo>
                  <a:cubicBezTo>
                    <a:pt x="69576" y="137848"/>
                    <a:pt x="69576" y="137852"/>
                    <a:pt x="69576" y="137857"/>
                  </a:cubicBezTo>
                  <a:lnTo>
                    <a:pt x="69576" y="137857"/>
                  </a:lnTo>
                  <a:cubicBezTo>
                    <a:pt x="69307" y="135417"/>
                    <a:pt x="68013" y="133962"/>
                    <a:pt x="65551" y="133962"/>
                  </a:cubicBezTo>
                  <a:close/>
                  <a:moveTo>
                    <a:pt x="34665" y="133880"/>
                  </a:moveTo>
                  <a:cubicBezTo>
                    <a:pt x="32181" y="134249"/>
                    <a:pt x="30722" y="135646"/>
                    <a:pt x="30887" y="138295"/>
                  </a:cubicBezTo>
                  <a:cubicBezTo>
                    <a:pt x="31049" y="140722"/>
                    <a:pt x="32525" y="142033"/>
                    <a:pt x="34904" y="142033"/>
                  </a:cubicBezTo>
                  <a:cubicBezTo>
                    <a:pt x="34941" y="142033"/>
                    <a:pt x="34977" y="142033"/>
                    <a:pt x="35014" y="142032"/>
                  </a:cubicBezTo>
                  <a:cubicBezTo>
                    <a:pt x="37499" y="141971"/>
                    <a:pt x="38937" y="140348"/>
                    <a:pt x="38937" y="138048"/>
                  </a:cubicBezTo>
                  <a:cubicBezTo>
                    <a:pt x="38957" y="135522"/>
                    <a:pt x="37397" y="134023"/>
                    <a:pt x="34665" y="133880"/>
                  </a:cubicBezTo>
                  <a:close/>
                  <a:moveTo>
                    <a:pt x="96294" y="133975"/>
                  </a:moveTo>
                  <a:cubicBezTo>
                    <a:pt x="96199" y="133975"/>
                    <a:pt x="96103" y="133978"/>
                    <a:pt x="96006" y="133982"/>
                  </a:cubicBezTo>
                  <a:cubicBezTo>
                    <a:pt x="93398" y="134085"/>
                    <a:pt x="91981" y="135728"/>
                    <a:pt x="92186" y="138336"/>
                  </a:cubicBezTo>
                  <a:cubicBezTo>
                    <a:pt x="92351" y="140780"/>
                    <a:pt x="93973" y="141930"/>
                    <a:pt x="96396" y="142094"/>
                  </a:cubicBezTo>
                  <a:cubicBezTo>
                    <a:pt x="98717" y="141704"/>
                    <a:pt x="100257" y="140431"/>
                    <a:pt x="100216" y="137987"/>
                  </a:cubicBezTo>
                  <a:cubicBezTo>
                    <a:pt x="100176" y="135496"/>
                    <a:pt x="98729" y="133975"/>
                    <a:pt x="96294" y="133975"/>
                  </a:cubicBezTo>
                  <a:close/>
                  <a:moveTo>
                    <a:pt x="96073" y="167435"/>
                  </a:moveTo>
                  <a:cubicBezTo>
                    <a:pt x="93808" y="167435"/>
                    <a:pt x="92347" y="168846"/>
                    <a:pt x="92104" y="171276"/>
                  </a:cubicBezTo>
                  <a:cubicBezTo>
                    <a:pt x="92166" y="173740"/>
                    <a:pt x="93419" y="175301"/>
                    <a:pt x="95821" y="175465"/>
                  </a:cubicBezTo>
                  <a:cubicBezTo>
                    <a:pt x="95977" y="175476"/>
                    <a:pt x="96130" y="175482"/>
                    <a:pt x="96279" y="175482"/>
                  </a:cubicBezTo>
                  <a:cubicBezTo>
                    <a:pt x="98606" y="175482"/>
                    <a:pt x="100100" y="174135"/>
                    <a:pt x="100216" y="171645"/>
                  </a:cubicBezTo>
                  <a:cubicBezTo>
                    <a:pt x="100339" y="168976"/>
                    <a:pt x="98696" y="167456"/>
                    <a:pt x="96170" y="167436"/>
                  </a:cubicBezTo>
                  <a:cubicBezTo>
                    <a:pt x="96138" y="167435"/>
                    <a:pt x="96105" y="167435"/>
                    <a:pt x="96073" y="167435"/>
                  </a:cubicBezTo>
                  <a:close/>
                  <a:moveTo>
                    <a:pt x="4209" y="167435"/>
                  </a:moveTo>
                  <a:cubicBezTo>
                    <a:pt x="4175" y="167435"/>
                    <a:pt x="4142" y="167435"/>
                    <a:pt x="4108" y="167436"/>
                  </a:cubicBezTo>
                  <a:cubicBezTo>
                    <a:pt x="1767" y="167477"/>
                    <a:pt x="186" y="168914"/>
                    <a:pt x="165" y="171399"/>
                  </a:cubicBezTo>
                  <a:cubicBezTo>
                    <a:pt x="145" y="174032"/>
                    <a:pt x="1723" y="175487"/>
                    <a:pt x="4209" y="175487"/>
                  </a:cubicBezTo>
                  <a:cubicBezTo>
                    <a:pt x="4244" y="175487"/>
                    <a:pt x="4278" y="175486"/>
                    <a:pt x="4313" y="175486"/>
                  </a:cubicBezTo>
                  <a:cubicBezTo>
                    <a:pt x="6695" y="175465"/>
                    <a:pt x="8092" y="174007"/>
                    <a:pt x="8297" y="171522"/>
                  </a:cubicBezTo>
                  <a:cubicBezTo>
                    <a:pt x="8155" y="168929"/>
                    <a:pt x="6674" y="167435"/>
                    <a:pt x="4209" y="167435"/>
                  </a:cubicBezTo>
                  <a:close/>
                  <a:moveTo>
                    <a:pt x="65457" y="167429"/>
                  </a:moveTo>
                  <a:cubicBezTo>
                    <a:pt x="63030" y="167429"/>
                    <a:pt x="61485" y="168986"/>
                    <a:pt x="61465" y="171440"/>
                  </a:cubicBezTo>
                  <a:cubicBezTo>
                    <a:pt x="61445" y="173923"/>
                    <a:pt x="62967" y="175489"/>
                    <a:pt x="65462" y="175489"/>
                  </a:cubicBezTo>
                  <a:cubicBezTo>
                    <a:pt x="65525" y="175489"/>
                    <a:pt x="65589" y="175488"/>
                    <a:pt x="65654" y="175486"/>
                  </a:cubicBezTo>
                  <a:cubicBezTo>
                    <a:pt x="68036" y="175424"/>
                    <a:pt x="69433" y="174007"/>
                    <a:pt x="69535" y="171543"/>
                  </a:cubicBezTo>
                  <a:cubicBezTo>
                    <a:pt x="69494" y="169017"/>
                    <a:pt x="68098" y="167559"/>
                    <a:pt x="65736" y="167436"/>
                  </a:cubicBezTo>
                  <a:cubicBezTo>
                    <a:pt x="65642" y="167431"/>
                    <a:pt x="65549" y="167429"/>
                    <a:pt x="65457" y="167429"/>
                  </a:cubicBezTo>
                  <a:close/>
                  <a:moveTo>
                    <a:pt x="34884" y="167435"/>
                  </a:moveTo>
                  <a:cubicBezTo>
                    <a:pt x="34852" y="167435"/>
                    <a:pt x="34821" y="167435"/>
                    <a:pt x="34789" y="167436"/>
                  </a:cubicBezTo>
                  <a:cubicBezTo>
                    <a:pt x="32427" y="167477"/>
                    <a:pt x="30989" y="168894"/>
                    <a:pt x="30846" y="171543"/>
                  </a:cubicBezTo>
                  <a:cubicBezTo>
                    <a:pt x="30907" y="173843"/>
                    <a:pt x="32201" y="175342"/>
                    <a:pt x="34604" y="175486"/>
                  </a:cubicBezTo>
                  <a:cubicBezTo>
                    <a:pt x="34717" y="175492"/>
                    <a:pt x="34829" y="175495"/>
                    <a:pt x="34939" y="175495"/>
                  </a:cubicBezTo>
                  <a:cubicBezTo>
                    <a:pt x="37354" y="175495"/>
                    <a:pt x="38878" y="173999"/>
                    <a:pt x="38937" y="171563"/>
                  </a:cubicBezTo>
                  <a:cubicBezTo>
                    <a:pt x="38998" y="169048"/>
                    <a:pt x="37416" y="167435"/>
                    <a:pt x="34884" y="167435"/>
                  </a:cubicBezTo>
                  <a:close/>
                  <a:moveTo>
                    <a:pt x="96115" y="200929"/>
                  </a:moveTo>
                  <a:cubicBezTo>
                    <a:pt x="93714" y="200929"/>
                    <a:pt x="92469" y="202439"/>
                    <a:pt x="92084" y="204729"/>
                  </a:cubicBezTo>
                  <a:cubicBezTo>
                    <a:pt x="92269" y="207317"/>
                    <a:pt x="93542" y="208959"/>
                    <a:pt x="96170" y="208980"/>
                  </a:cubicBezTo>
                  <a:cubicBezTo>
                    <a:pt x="96204" y="208981"/>
                    <a:pt x="96237" y="208981"/>
                    <a:pt x="96270" y="208981"/>
                  </a:cubicBezTo>
                  <a:cubicBezTo>
                    <a:pt x="98635" y="208981"/>
                    <a:pt x="100115" y="207530"/>
                    <a:pt x="100216" y="205160"/>
                  </a:cubicBezTo>
                  <a:cubicBezTo>
                    <a:pt x="100298" y="202552"/>
                    <a:pt x="98820" y="200991"/>
                    <a:pt x="96212" y="200930"/>
                  </a:cubicBezTo>
                  <a:cubicBezTo>
                    <a:pt x="96179" y="200929"/>
                    <a:pt x="96147" y="200929"/>
                    <a:pt x="96115" y="200929"/>
                  </a:cubicBezTo>
                  <a:close/>
                  <a:moveTo>
                    <a:pt x="4092" y="200923"/>
                  </a:moveTo>
                  <a:cubicBezTo>
                    <a:pt x="1811" y="200923"/>
                    <a:pt x="358" y="202315"/>
                    <a:pt x="206" y="204708"/>
                  </a:cubicBezTo>
                  <a:cubicBezTo>
                    <a:pt x="21" y="207296"/>
                    <a:pt x="1541" y="208898"/>
                    <a:pt x="4128" y="208980"/>
                  </a:cubicBezTo>
                  <a:cubicBezTo>
                    <a:pt x="4207" y="208983"/>
                    <a:pt x="4285" y="208985"/>
                    <a:pt x="4362" y="208985"/>
                  </a:cubicBezTo>
                  <a:cubicBezTo>
                    <a:pt x="6656" y="208985"/>
                    <a:pt x="7900" y="207505"/>
                    <a:pt x="8318" y="205160"/>
                  </a:cubicBezTo>
                  <a:cubicBezTo>
                    <a:pt x="8195" y="202840"/>
                    <a:pt x="7086" y="201197"/>
                    <a:pt x="4662" y="200950"/>
                  </a:cubicBezTo>
                  <a:cubicBezTo>
                    <a:pt x="4467" y="200932"/>
                    <a:pt x="4277" y="200923"/>
                    <a:pt x="4092" y="200923"/>
                  </a:cubicBezTo>
                  <a:close/>
                  <a:moveTo>
                    <a:pt x="34885" y="200929"/>
                  </a:moveTo>
                  <a:cubicBezTo>
                    <a:pt x="34853" y="200929"/>
                    <a:pt x="34821" y="200929"/>
                    <a:pt x="34789" y="200930"/>
                  </a:cubicBezTo>
                  <a:cubicBezTo>
                    <a:pt x="32324" y="200971"/>
                    <a:pt x="31072" y="202450"/>
                    <a:pt x="30825" y="204873"/>
                  </a:cubicBezTo>
                  <a:cubicBezTo>
                    <a:pt x="30988" y="207444"/>
                    <a:pt x="32307" y="209001"/>
                    <a:pt x="34902" y="209001"/>
                  </a:cubicBezTo>
                  <a:cubicBezTo>
                    <a:pt x="34919" y="209001"/>
                    <a:pt x="34936" y="209001"/>
                    <a:pt x="34953" y="209001"/>
                  </a:cubicBezTo>
                  <a:cubicBezTo>
                    <a:pt x="37438" y="209001"/>
                    <a:pt x="38916" y="207378"/>
                    <a:pt x="38937" y="205058"/>
                  </a:cubicBezTo>
                  <a:cubicBezTo>
                    <a:pt x="38957" y="202602"/>
                    <a:pt x="37534" y="200929"/>
                    <a:pt x="34885" y="200929"/>
                  </a:cubicBezTo>
                  <a:close/>
                  <a:moveTo>
                    <a:pt x="65777" y="200868"/>
                  </a:moveTo>
                  <a:cubicBezTo>
                    <a:pt x="63025" y="200971"/>
                    <a:pt x="61465" y="202470"/>
                    <a:pt x="61444" y="204975"/>
                  </a:cubicBezTo>
                  <a:cubicBezTo>
                    <a:pt x="61424" y="207296"/>
                    <a:pt x="62861" y="208918"/>
                    <a:pt x="65346" y="209001"/>
                  </a:cubicBezTo>
                  <a:cubicBezTo>
                    <a:pt x="65419" y="209003"/>
                    <a:pt x="65490" y="209004"/>
                    <a:pt x="65561" y="209004"/>
                  </a:cubicBezTo>
                  <a:cubicBezTo>
                    <a:pt x="67860" y="209004"/>
                    <a:pt x="69315" y="207715"/>
                    <a:pt x="69494" y="205304"/>
                  </a:cubicBezTo>
                  <a:cubicBezTo>
                    <a:pt x="69700" y="202675"/>
                    <a:pt x="68262" y="201238"/>
                    <a:pt x="65777" y="200868"/>
                  </a:cubicBezTo>
                  <a:close/>
                </a:path>
              </a:pathLst>
            </a:custGeom>
            <a:gradFill>
              <a:gsLst>
                <a:gs pos="0">
                  <a:srgbClr val="FAFAFA"/>
                </a:gs>
                <a:gs pos="100000">
                  <a:srgbClr val="B9B9B9"/>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6"/>
            <p:cNvSpPr/>
            <p:nvPr/>
          </p:nvSpPr>
          <p:spPr>
            <a:xfrm>
              <a:off x="3315325" y="1073925"/>
              <a:ext cx="204350" cy="203325"/>
            </a:xfrm>
            <a:custGeom>
              <a:avLst/>
              <a:gdLst/>
              <a:ahLst/>
              <a:cxnLst/>
              <a:rect l="l" t="t" r="r" b="b"/>
              <a:pathLst>
                <a:path w="8174" h="8133" extrusionOk="0">
                  <a:moveTo>
                    <a:pt x="4025" y="1"/>
                  </a:moveTo>
                  <a:cubicBezTo>
                    <a:pt x="1643" y="309"/>
                    <a:pt x="103" y="1459"/>
                    <a:pt x="41" y="3985"/>
                  </a:cubicBezTo>
                  <a:cubicBezTo>
                    <a:pt x="0" y="6675"/>
                    <a:pt x="1581" y="8133"/>
                    <a:pt x="4107" y="8133"/>
                  </a:cubicBezTo>
                  <a:cubicBezTo>
                    <a:pt x="6510" y="8133"/>
                    <a:pt x="8071" y="6593"/>
                    <a:pt x="8112" y="4211"/>
                  </a:cubicBezTo>
                  <a:cubicBezTo>
                    <a:pt x="8173" y="1664"/>
                    <a:pt x="6572" y="247"/>
                    <a:pt x="40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6"/>
            <p:cNvSpPr/>
            <p:nvPr/>
          </p:nvSpPr>
          <p:spPr>
            <a:xfrm>
              <a:off x="4080300" y="1075800"/>
              <a:ext cx="203300" cy="201500"/>
            </a:xfrm>
            <a:custGeom>
              <a:avLst/>
              <a:gdLst/>
              <a:ahLst/>
              <a:cxnLst/>
              <a:rect l="l" t="t" r="r" b="b"/>
              <a:pathLst>
                <a:path w="8132" h="8060" extrusionOk="0">
                  <a:moveTo>
                    <a:pt x="4024" y="1"/>
                  </a:moveTo>
                  <a:cubicBezTo>
                    <a:pt x="1584" y="1"/>
                    <a:pt x="61" y="1520"/>
                    <a:pt x="41" y="3971"/>
                  </a:cubicBezTo>
                  <a:cubicBezTo>
                    <a:pt x="0" y="6490"/>
                    <a:pt x="1581" y="8060"/>
                    <a:pt x="4085" y="8060"/>
                  </a:cubicBezTo>
                  <a:cubicBezTo>
                    <a:pt x="4133" y="8060"/>
                    <a:pt x="4181" y="8059"/>
                    <a:pt x="4230" y="8058"/>
                  </a:cubicBezTo>
                  <a:cubicBezTo>
                    <a:pt x="6592" y="7976"/>
                    <a:pt x="8009" y="6559"/>
                    <a:pt x="8132" y="4053"/>
                  </a:cubicBezTo>
                  <a:cubicBezTo>
                    <a:pt x="8050" y="1569"/>
                    <a:pt x="6715" y="131"/>
                    <a:pt x="4312" y="8"/>
                  </a:cubicBezTo>
                  <a:cubicBezTo>
                    <a:pt x="4215" y="3"/>
                    <a:pt x="4119" y="1"/>
                    <a:pt x="40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6"/>
            <p:cNvSpPr/>
            <p:nvPr/>
          </p:nvSpPr>
          <p:spPr>
            <a:xfrm>
              <a:off x="3315825" y="2750150"/>
              <a:ext cx="202800" cy="201325"/>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6"/>
            <p:cNvSpPr/>
            <p:nvPr/>
          </p:nvSpPr>
          <p:spPr>
            <a:xfrm>
              <a:off x="4080300" y="2749950"/>
              <a:ext cx="202800" cy="201075"/>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6"/>
            <p:cNvSpPr/>
            <p:nvPr/>
          </p:nvSpPr>
          <p:spPr>
            <a:xfrm>
              <a:off x="3315825" y="4423850"/>
              <a:ext cx="203825" cy="201550"/>
            </a:xfrm>
            <a:custGeom>
              <a:avLst/>
              <a:gdLst/>
              <a:ahLst/>
              <a:cxnLst/>
              <a:rect l="l" t="t" r="r" b="b"/>
              <a:pathLst>
                <a:path w="8153" h="8062" extrusionOk="0">
                  <a:moveTo>
                    <a:pt x="4039" y="1"/>
                  </a:moveTo>
                  <a:cubicBezTo>
                    <a:pt x="4007" y="1"/>
                    <a:pt x="3976" y="1"/>
                    <a:pt x="3944" y="2"/>
                  </a:cubicBezTo>
                  <a:cubicBezTo>
                    <a:pt x="1582" y="43"/>
                    <a:pt x="144" y="1460"/>
                    <a:pt x="1" y="4109"/>
                  </a:cubicBezTo>
                  <a:cubicBezTo>
                    <a:pt x="62" y="6409"/>
                    <a:pt x="1356" y="7908"/>
                    <a:pt x="3759" y="8052"/>
                  </a:cubicBezTo>
                  <a:cubicBezTo>
                    <a:pt x="3872" y="8058"/>
                    <a:pt x="3984" y="8061"/>
                    <a:pt x="4094" y="8061"/>
                  </a:cubicBezTo>
                  <a:cubicBezTo>
                    <a:pt x="6509" y="8061"/>
                    <a:pt x="8033" y="6565"/>
                    <a:pt x="8092" y="4129"/>
                  </a:cubicBezTo>
                  <a:cubicBezTo>
                    <a:pt x="8153" y="1614"/>
                    <a:pt x="6571" y="1"/>
                    <a:pt x="40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6"/>
            <p:cNvSpPr/>
            <p:nvPr/>
          </p:nvSpPr>
          <p:spPr>
            <a:xfrm>
              <a:off x="4080800" y="4423700"/>
              <a:ext cx="202800" cy="201525"/>
            </a:xfrm>
            <a:custGeom>
              <a:avLst/>
              <a:gdLst/>
              <a:ahLst/>
              <a:cxnLst/>
              <a:rect l="l" t="t" r="r" b="b"/>
              <a:pathLst>
                <a:path w="8112" h="8061" extrusionOk="0">
                  <a:moveTo>
                    <a:pt x="4013" y="1"/>
                  </a:moveTo>
                  <a:cubicBezTo>
                    <a:pt x="1586" y="1"/>
                    <a:pt x="41" y="1558"/>
                    <a:pt x="21" y="4012"/>
                  </a:cubicBezTo>
                  <a:cubicBezTo>
                    <a:pt x="1" y="6495"/>
                    <a:pt x="1543" y="8061"/>
                    <a:pt x="4019" y="8061"/>
                  </a:cubicBezTo>
                  <a:cubicBezTo>
                    <a:pt x="4082" y="8061"/>
                    <a:pt x="4146" y="8060"/>
                    <a:pt x="4210" y="8058"/>
                  </a:cubicBezTo>
                  <a:cubicBezTo>
                    <a:pt x="6592" y="7996"/>
                    <a:pt x="7989" y="6579"/>
                    <a:pt x="8091" y="4115"/>
                  </a:cubicBezTo>
                  <a:lnTo>
                    <a:pt x="8112" y="4115"/>
                  </a:lnTo>
                  <a:cubicBezTo>
                    <a:pt x="8050" y="1589"/>
                    <a:pt x="6654" y="131"/>
                    <a:pt x="4292" y="8"/>
                  </a:cubicBezTo>
                  <a:cubicBezTo>
                    <a:pt x="4198" y="3"/>
                    <a:pt x="4105"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6"/>
            <p:cNvSpPr/>
            <p:nvPr/>
          </p:nvSpPr>
          <p:spPr>
            <a:xfrm>
              <a:off x="3313275" y="238000"/>
              <a:ext cx="204850" cy="203450"/>
            </a:xfrm>
            <a:custGeom>
              <a:avLst/>
              <a:gdLst/>
              <a:ahLst/>
              <a:cxnLst/>
              <a:rect l="l" t="t" r="r" b="b"/>
              <a:pathLst>
                <a:path w="8194" h="8138" extrusionOk="0">
                  <a:moveTo>
                    <a:pt x="4252" y="1"/>
                  </a:moveTo>
                  <a:cubicBezTo>
                    <a:pt x="4177" y="1"/>
                    <a:pt x="4101" y="2"/>
                    <a:pt x="4025" y="5"/>
                  </a:cubicBezTo>
                  <a:cubicBezTo>
                    <a:pt x="1396" y="108"/>
                    <a:pt x="0" y="1709"/>
                    <a:pt x="144" y="4338"/>
                  </a:cubicBezTo>
                  <a:cubicBezTo>
                    <a:pt x="288" y="6844"/>
                    <a:pt x="1848" y="7973"/>
                    <a:pt x="4210" y="8137"/>
                  </a:cubicBezTo>
                  <a:cubicBezTo>
                    <a:pt x="6715" y="7911"/>
                    <a:pt x="8194" y="6433"/>
                    <a:pt x="8194" y="4112"/>
                  </a:cubicBezTo>
                  <a:cubicBezTo>
                    <a:pt x="8194" y="1679"/>
                    <a:pt x="6779" y="1"/>
                    <a:pt x="425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6"/>
            <p:cNvSpPr/>
            <p:nvPr/>
          </p:nvSpPr>
          <p:spPr>
            <a:xfrm>
              <a:off x="4079250" y="238125"/>
              <a:ext cx="204875" cy="201775"/>
            </a:xfrm>
            <a:custGeom>
              <a:avLst/>
              <a:gdLst/>
              <a:ahLst/>
              <a:cxnLst/>
              <a:rect l="l" t="t" r="r" b="b"/>
              <a:pathLst>
                <a:path w="8195" h="8071" extrusionOk="0">
                  <a:moveTo>
                    <a:pt x="4149" y="0"/>
                  </a:moveTo>
                  <a:cubicBezTo>
                    <a:pt x="1500" y="0"/>
                    <a:pt x="1" y="1684"/>
                    <a:pt x="83" y="4210"/>
                  </a:cubicBezTo>
                  <a:cubicBezTo>
                    <a:pt x="144" y="6495"/>
                    <a:pt x="1584" y="8071"/>
                    <a:pt x="4060" y="8071"/>
                  </a:cubicBezTo>
                  <a:cubicBezTo>
                    <a:pt x="4076" y="8071"/>
                    <a:pt x="4092" y="8071"/>
                    <a:pt x="4108" y="8071"/>
                  </a:cubicBezTo>
                  <a:cubicBezTo>
                    <a:pt x="6798" y="8050"/>
                    <a:pt x="8051" y="6469"/>
                    <a:pt x="8194" y="3881"/>
                  </a:cubicBezTo>
                  <a:cubicBezTo>
                    <a:pt x="7927" y="1458"/>
                    <a:pt x="6593" y="0"/>
                    <a:pt x="414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6"/>
            <p:cNvSpPr/>
            <p:nvPr/>
          </p:nvSpPr>
          <p:spPr>
            <a:xfrm>
              <a:off x="3315325" y="1912200"/>
              <a:ext cx="202800" cy="202025"/>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6"/>
            <p:cNvSpPr/>
            <p:nvPr/>
          </p:nvSpPr>
          <p:spPr>
            <a:xfrm>
              <a:off x="4078750" y="1912300"/>
              <a:ext cx="205875" cy="203850"/>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6"/>
            <p:cNvSpPr/>
            <p:nvPr/>
          </p:nvSpPr>
          <p:spPr>
            <a:xfrm>
              <a:off x="2548825" y="2750175"/>
              <a:ext cx="203325" cy="201300"/>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6"/>
            <p:cNvSpPr/>
            <p:nvPr/>
          </p:nvSpPr>
          <p:spPr>
            <a:xfrm>
              <a:off x="4846275" y="2747625"/>
              <a:ext cx="206400" cy="203850"/>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6"/>
            <p:cNvSpPr/>
            <p:nvPr/>
          </p:nvSpPr>
          <p:spPr>
            <a:xfrm>
              <a:off x="3312750" y="3584975"/>
              <a:ext cx="205900" cy="20387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6"/>
            <p:cNvSpPr/>
            <p:nvPr/>
          </p:nvSpPr>
          <p:spPr>
            <a:xfrm>
              <a:off x="4079775" y="3587025"/>
              <a:ext cx="204350" cy="201800"/>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6"/>
            <p:cNvSpPr/>
            <p:nvPr/>
          </p:nvSpPr>
          <p:spPr>
            <a:xfrm>
              <a:off x="3315325" y="5261225"/>
              <a:ext cx="203325" cy="201800"/>
            </a:xfrm>
            <a:custGeom>
              <a:avLst/>
              <a:gdLst/>
              <a:ahLst/>
              <a:cxnLst/>
              <a:rect l="l" t="t" r="r" b="b"/>
              <a:pathLst>
                <a:path w="8133" h="8072" extrusionOk="0">
                  <a:moveTo>
                    <a:pt x="4060" y="0"/>
                  </a:moveTo>
                  <a:cubicBezTo>
                    <a:pt x="4028" y="0"/>
                    <a:pt x="3996" y="0"/>
                    <a:pt x="3964" y="1"/>
                  </a:cubicBezTo>
                  <a:cubicBezTo>
                    <a:pt x="1499" y="42"/>
                    <a:pt x="247" y="1521"/>
                    <a:pt x="0" y="3944"/>
                  </a:cubicBezTo>
                  <a:cubicBezTo>
                    <a:pt x="164" y="6531"/>
                    <a:pt x="1499" y="8072"/>
                    <a:pt x="4128" y="8072"/>
                  </a:cubicBezTo>
                  <a:cubicBezTo>
                    <a:pt x="6613" y="8051"/>
                    <a:pt x="8091" y="6449"/>
                    <a:pt x="8112" y="4129"/>
                  </a:cubicBezTo>
                  <a:cubicBezTo>
                    <a:pt x="8132" y="1673"/>
                    <a:pt x="6709" y="0"/>
                    <a:pt x="40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6"/>
            <p:cNvSpPr/>
            <p:nvPr/>
          </p:nvSpPr>
          <p:spPr>
            <a:xfrm>
              <a:off x="4080275" y="5259700"/>
              <a:ext cx="206925" cy="203425"/>
            </a:xfrm>
            <a:custGeom>
              <a:avLst/>
              <a:gdLst/>
              <a:ahLst/>
              <a:cxnLst/>
              <a:rect l="l" t="t" r="r" b="b"/>
              <a:pathLst>
                <a:path w="8277" h="8137" extrusionOk="0">
                  <a:moveTo>
                    <a:pt x="4354" y="0"/>
                  </a:moveTo>
                  <a:cubicBezTo>
                    <a:pt x="1602" y="82"/>
                    <a:pt x="42" y="1602"/>
                    <a:pt x="21" y="4107"/>
                  </a:cubicBezTo>
                  <a:cubicBezTo>
                    <a:pt x="1" y="6428"/>
                    <a:pt x="1459" y="8050"/>
                    <a:pt x="3923" y="8133"/>
                  </a:cubicBezTo>
                  <a:cubicBezTo>
                    <a:pt x="3996" y="8135"/>
                    <a:pt x="4067" y="8136"/>
                    <a:pt x="4138" y="8136"/>
                  </a:cubicBezTo>
                  <a:cubicBezTo>
                    <a:pt x="6438" y="8136"/>
                    <a:pt x="7912" y="6847"/>
                    <a:pt x="8071" y="4436"/>
                  </a:cubicBezTo>
                  <a:cubicBezTo>
                    <a:pt x="8277" y="1807"/>
                    <a:pt x="6839" y="370"/>
                    <a:pt x="43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6"/>
            <p:cNvSpPr/>
            <p:nvPr/>
          </p:nvSpPr>
          <p:spPr>
            <a:xfrm>
              <a:off x="2548300" y="238450"/>
              <a:ext cx="206925" cy="203000"/>
            </a:xfrm>
            <a:custGeom>
              <a:avLst/>
              <a:gdLst/>
              <a:ahLst/>
              <a:cxnLst/>
              <a:rect l="l" t="t" r="r" b="b"/>
              <a:pathLst>
                <a:path w="8277" h="8120" extrusionOk="0">
                  <a:moveTo>
                    <a:pt x="3964" y="1"/>
                  </a:moveTo>
                  <a:cubicBezTo>
                    <a:pt x="1529" y="1"/>
                    <a:pt x="81" y="1522"/>
                    <a:pt x="42" y="4033"/>
                  </a:cubicBezTo>
                  <a:cubicBezTo>
                    <a:pt x="0" y="6476"/>
                    <a:pt x="1520" y="7750"/>
                    <a:pt x="3841" y="8119"/>
                  </a:cubicBezTo>
                  <a:cubicBezTo>
                    <a:pt x="6284" y="7976"/>
                    <a:pt x="7886" y="6826"/>
                    <a:pt x="8071" y="4382"/>
                  </a:cubicBezTo>
                  <a:cubicBezTo>
                    <a:pt x="8276" y="1774"/>
                    <a:pt x="6839" y="131"/>
                    <a:pt x="4251" y="8"/>
                  </a:cubicBezTo>
                  <a:cubicBezTo>
                    <a:pt x="4154" y="3"/>
                    <a:pt x="4058" y="1"/>
                    <a:pt x="39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6"/>
            <p:cNvSpPr/>
            <p:nvPr/>
          </p:nvSpPr>
          <p:spPr>
            <a:xfrm>
              <a:off x="4846775" y="238600"/>
              <a:ext cx="205900" cy="201200"/>
            </a:xfrm>
            <a:custGeom>
              <a:avLst/>
              <a:gdLst/>
              <a:ahLst/>
              <a:cxnLst/>
              <a:rect l="l" t="t" r="r" b="b"/>
              <a:pathLst>
                <a:path w="8236" h="8048" extrusionOk="0">
                  <a:moveTo>
                    <a:pt x="3993" y="1"/>
                  </a:moveTo>
                  <a:cubicBezTo>
                    <a:pt x="1611" y="1"/>
                    <a:pt x="366" y="1531"/>
                    <a:pt x="1" y="3801"/>
                  </a:cubicBezTo>
                  <a:cubicBezTo>
                    <a:pt x="145" y="6245"/>
                    <a:pt x="1315" y="7846"/>
                    <a:pt x="3738" y="8031"/>
                  </a:cubicBezTo>
                  <a:cubicBezTo>
                    <a:pt x="3889" y="8042"/>
                    <a:pt x="4037" y="8047"/>
                    <a:pt x="4181" y="8047"/>
                  </a:cubicBezTo>
                  <a:cubicBezTo>
                    <a:pt x="6551" y="8047"/>
                    <a:pt x="8016" y="6630"/>
                    <a:pt x="8112" y="4191"/>
                  </a:cubicBezTo>
                  <a:cubicBezTo>
                    <a:pt x="8236" y="1583"/>
                    <a:pt x="6675" y="22"/>
                    <a:pt x="4087" y="2"/>
                  </a:cubicBezTo>
                  <a:cubicBezTo>
                    <a:pt x="4056" y="1"/>
                    <a:pt x="4024" y="1"/>
                    <a:pt x="399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6"/>
            <p:cNvSpPr/>
            <p:nvPr/>
          </p:nvSpPr>
          <p:spPr>
            <a:xfrm>
              <a:off x="2548300" y="1075475"/>
              <a:ext cx="203850" cy="201800"/>
            </a:xfrm>
            <a:custGeom>
              <a:avLst/>
              <a:gdLst/>
              <a:ahLst/>
              <a:cxnLst/>
              <a:rect l="l" t="t" r="r" b="b"/>
              <a:pathLst>
                <a:path w="8154" h="8072" extrusionOk="0">
                  <a:moveTo>
                    <a:pt x="4116" y="0"/>
                  </a:moveTo>
                  <a:cubicBezTo>
                    <a:pt x="1600" y="0"/>
                    <a:pt x="1" y="1456"/>
                    <a:pt x="21" y="4108"/>
                  </a:cubicBezTo>
                  <a:cubicBezTo>
                    <a:pt x="42" y="6592"/>
                    <a:pt x="1623" y="8030"/>
                    <a:pt x="3964" y="8071"/>
                  </a:cubicBezTo>
                  <a:cubicBezTo>
                    <a:pt x="3998" y="8072"/>
                    <a:pt x="4031" y="8072"/>
                    <a:pt x="4065" y="8072"/>
                  </a:cubicBezTo>
                  <a:cubicBezTo>
                    <a:pt x="6530" y="8072"/>
                    <a:pt x="8011" y="6578"/>
                    <a:pt x="8153" y="3984"/>
                  </a:cubicBezTo>
                  <a:cubicBezTo>
                    <a:pt x="7948" y="1499"/>
                    <a:pt x="6551" y="41"/>
                    <a:pt x="4169" y="0"/>
                  </a:cubicBezTo>
                  <a:cubicBezTo>
                    <a:pt x="4152" y="0"/>
                    <a:pt x="4134" y="0"/>
                    <a:pt x="41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6"/>
            <p:cNvSpPr/>
            <p:nvPr/>
          </p:nvSpPr>
          <p:spPr>
            <a:xfrm>
              <a:off x="4847300" y="1075475"/>
              <a:ext cx="204350" cy="201775"/>
            </a:xfrm>
            <a:custGeom>
              <a:avLst/>
              <a:gdLst/>
              <a:ahLst/>
              <a:cxnLst/>
              <a:rect l="l" t="t" r="r" b="b"/>
              <a:pathLst>
                <a:path w="8174" h="8071" extrusionOk="0">
                  <a:moveTo>
                    <a:pt x="4098" y="0"/>
                  </a:moveTo>
                  <a:cubicBezTo>
                    <a:pt x="1582" y="0"/>
                    <a:pt x="123" y="1517"/>
                    <a:pt x="0" y="4149"/>
                  </a:cubicBezTo>
                  <a:cubicBezTo>
                    <a:pt x="206" y="6633"/>
                    <a:pt x="1664" y="8071"/>
                    <a:pt x="4005" y="8071"/>
                  </a:cubicBezTo>
                  <a:cubicBezTo>
                    <a:pt x="6531" y="8071"/>
                    <a:pt x="8174" y="6592"/>
                    <a:pt x="8112" y="3923"/>
                  </a:cubicBezTo>
                  <a:cubicBezTo>
                    <a:pt x="8071" y="1438"/>
                    <a:pt x="6490" y="21"/>
                    <a:pt x="4149" y="0"/>
                  </a:cubicBezTo>
                  <a:cubicBezTo>
                    <a:pt x="4132" y="0"/>
                    <a:pt x="4115" y="0"/>
                    <a:pt x="40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6"/>
            <p:cNvSpPr/>
            <p:nvPr/>
          </p:nvSpPr>
          <p:spPr>
            <a:xfrm>
              <a:off x="2547275" y="1912825"/>
              <a:ext cx="205375" cy="201275"/>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6"/>
            <p:cNvSpPr/>
            <p:nvPr/>
          </p:nvSpPr>
          <p:spPr>
            <a:xfrm>
              <a:off x="4847300" y="1912650"/>
              <a:ext cx="207425" cy="201750"/>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6"/>
            <p:cNvSpPr/>
            <p:nvPr/>
          </p:nvSpPr>
          <p:spPr>
            <a:xfrm>
              <a:off x="2544700" y="3586725"/>
              <a:ext cx="207450" cy="201750"/>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6"/>
            <p:cNvSpPr/>
            <p:nvPr/>
          </p:nvSpPr>
          <p:spPr>
            <a:xfrm>
              <a:off x="4844225" y="3587375"/>
              <a:ext cx="206925" cy="20300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6"/>
            <p:cNvSpPr/>
            <p:nvPr/>
          </p:nvSpPr>
          <p:spPr>
            <a:xfrm>
              <a:off x="2548300" y="4423850"/>
              <a:ext cx="203850" cy="201325"/>
            </a:xfrm>
            <a:custGeom>
              <a:avLst/>
              <a:gdLst/>
              <a:ahLst/>
              <a:cxnLst/>
              <a:rect l="l" t="t" r="r" b="b"/>
              <a:pathLst>
                <a:path w="8154" h="8053" extrusionOk="0">
                  <a:moveTo>
                    <a:pt x="4065" y="1"/>
                  </a:moveTo>
                  <a:cubicBezTo>
                    <a:pt x="4031" y="1"/>
                    <a:pt x="3998" y="1"/>
                    <a:pt x="3964" y="2"/>
                  </a:cubicBezTo>
                  <a:cubicBezTo>
                    <a:pt x="1623" y="43"/>
                    <a:pt x="42" y="1480"/>
                    <a:pt x="21" y="3965"/>
                  </a:cubicBezTo>
                  <a:cubicBezTo>
                    <a:pt x="1" y="6598"/>
                    <a:pt x="1579" y="8053"/>
                    <a:pt x="4065" y="8053"/>
                  </a:cubicBezTo>
                  <a:cubicBezTo>
                    <a:pt x="4100" y="8053"/>
                    <a:pt x="4134" y="8052"/>
                    <a:pt x="4169" y="8052"/>
                  </a:cubicBezTo>
                  <a:cubicBezTo>
                    <a:pt x="6551" y="8031"/>
                    <a:pt x="7948" y="6573"/>
                    <a:pt x="8153" y="4088"/>
                  </a:cubicBezTo>
                  <a:cubicBezTo>
                    <a:pt x="8011" y="1495"/>
                    <a:pt x="6530" y="1"/>
                    <a:pt x="40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6"/>
            <p:cNvSpPr/>
            <p:nvPr/>
          </p:nvSpPr>
          <p:spPr>
            <a:xfrm>
              <a:off x="4847300" y="4423850"/>
              <a:ext cx="205900" cy="201200"/>
            </a:xfrm>
            <a:custGeom>
              <a:avLst/>
              <a:gdLst/>
              <a:ahLst/>
              <a:cxnLst/>
              <a:rect l="l" t="t" r="r" b="b"/>
              <a:pathLst>
                <a:path w="8236" h="8048" extrusionOk="0">
                  <a:moveTo>
                    <a:pt x="3969" y="1"/>
                  </a:moveTo>
                  <a:cubicBezTo>
                    <a:pt x="1704" y="1"/>
                    <a:pt x="243" y="1412"/>
                    <a:pt x="0" y="3842"/>
                  </a:cubicBezTo>
                  <a:cubicBezTo>
                    <a:pt x="62" y="6306"/>
                    <a:pt x="1315" y="7867"/>
                    <a:pt x="3717" y="8031"/>
                  </a:cubicBezTo>
                  <a:cubicBezTo>
                    <a:pt x="3873" y="8042"/>
                    <a:pt x="4026" y="8048"/>
                    <a:pt x="4175" y="8048"/>
                  </a:cubicBezTo>
                  <a:cubicBezTo>
                    <a:pt x="6502" y="8048"/>
                    <a:pt x="7996" y="6701"/>
                    <a:pt x="8112" y="4211"/>
                  </a:cubicBezTo>
                  <a:cubicBezTo>
                    <a:pt x="8235" y="1542"/>
                    <a:pt x="6592" y="22"/>
                    <a:pt x="4066" y="2"/>
                  </a:cubicBezTo>
                  <a:cubicBezTo>
                    <a:pt x="4034" y="1"/>
                    <a:pt x="4001" y="1"/>
                    <a:pt x="39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6"/>
            <p:cNvSpPr/>
            <p:nvPr/>
          </p:nvSpPr>
          <p:spPr>
            <a:xfrm>
              <a:off x="2545225" y="5261050"/>
              <a:ext cx="207425" cy="201575"/>
            </a:xfrm>
            <a:custGeom>
              <a:avLst/>
              <a:gdLst/>
              <a:ahLst/>
              <a:cxnLst/>
              <a:rect l="l" t="t" r="r" b="b"/>
              <a:pathLst>
                <a:path w="8297" h="8063" extrusionOk="0">
                  <a:moveTo>
                    <a:pt x="4065" y="0"/>
                  </a:moveTo>
                  <a:cubicBezTo>
                    <a:pt x="1787" y="0"/>
                    <a:pt x="337" y="1375"/>
                    <a:pt x="185" y="3766"/>
                  </a:cubicBezTo>
                  <a:cubicBezTo>
                    <a:pt x="0" y="6374"/>
                    <a:pt x="1520" y="7955"/>
                    <a:pt x="4107" y="8058"/>
                  </a:cubicBezTo>
                  <a:cubicBezTo>
                    <a:pt x="4185" y="8061"/>
                    <a:pt x="4262" y="8063"/>
                    <a:pt x="4338" y="8063"/>
                  </a:cubicBezTo>
                  <a:cubicBezTo>
                    <a:pt x="6634" y="8063"/>
                    <a:pt x="7879" y="6564"/>
                    <a:pt x="8297" y="4238"/>
                  </a:cubicBezTo>
                  <a:cubicBezTo>
                    <a:pt x="8174" y="1918"/>
                    <a:pt x="7065" y="275"/>
                    <a:pt x="4641" y="28"/>
                  </a:cubicBezTo>
                  <a:cubicBezTo>
                    <a:pt x="4444" y="10"/>
                    <a:pt x="4251" y="0"/>
                    <a:pt x="40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6"/>
            <p:cNvSpPr/>
            <p:nvPr/>
          </p:nvSpPr>
          <p:spPr>
            <a:xfrm>
              <a:off x="4846775" y="5261225"/>
              <a:ext cx="205400" cy="201300"/>
            </a:xfrm>
            <a:custGeom>
              <a:avLst/>
              <a:gdLst/>
              <a:ahLst/>
              <a:cxnLst/>
              <a:rect l="l" t="t" r="r" b="b"/>
              <a:pathLst>
                <a:path w="8216" h="8052" extrusionOk="0">
                  <a:moveTo>
                    <a:pt x="4012" y="0"/>
                  </a:moveTo>
                  <a:cubicBezTo>
                    <a:pt x="1631" y="0"/>
                    <a:pt x="386" y="1510"/>
                    <a:pt x="1" y="3800"/>
                  </a:cubicBezTo>
                  <a:cubicBezTo>
                    <a:pt x="186" y="6408"/>
                    <a:pt x="1459" y="8030"/>
                    <a:pt x="4087" y="8051"/>
                  </a:cubicBezTo>
                  <a:cubicBezTo>
                    <a:pt x="4121" y="8052"/>
                    <a:pt x="4154" y="8052"/>
                    <a:pt x="4187" y="8052"/>
                  </a:cubicBezTo>
                  <a:cubicBezTo>
                    <a:pt x="6552" y="8052"/>
                    <a:pt x="8031" y="6601"/>
                    <a:pt x="8112" y="4231"/>
                  </a:cubicBezTo>
                  <a:cubicBezTo>
                    <a:pt x="8215" y="1623"/>
                    <a:pt x="6737" y="62"/>
                    <a:pt x="4108" y="1"/>
                  </a:cubicBezTo>
                  <a:cubicBezTo>
                    <a:pt x="4076" y="0"/>
                    <a:pt x="4044" y="0"/>
                    <a:pt x="40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403575"/>
            <a:ext cx="7713900" cy="5841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300"/>
              <a:buFont typeface="Amiko"/>
              <a:buNone/>
              <a:defRPr sz="3300">
                <a:solidFill>
                  <a:schemeClr val="dk1"/>
                </a:solidFill>
                <a:latin typeface="Amiko"/>
                <a:ea typeface="Amiko"/>
                <a:cs typeface="Amiko"/>
                <a:sym typeface="Amiko"/>
              </a:defRPr>
            </a:lvl1pPr>
            <a:lvl2pPr lvl="1" rtl="0">
              <a:spcBef>
                <a:spcPts val="0"/>
              </a:spcBef>
              <a:spcAft>
                <a:spcPts val="0"/>
              </a:spcAft>
              <a:buClr>
                <a:schemeClr val="dk1"/>
              </a:buClr>
              <a:buSzPts val="3500"/>
              <a:buFont typeface="Barlow ExtraBold"/>
              <a:buNone/>
              <a:defRPr sz="3500">
                <a:solidFill>
                  <a:schemeClr val="dk1"/>
                </a:solidFill>
                <a:latin typeface="Barlow ExtraBold"/>
                <a:ea typeface="Barlow ExtraBold"/>
                <a:cs typeface="Barlow ExtraBold"/>
                <a:sym typeface="Barlow ExtraBold"/>
              </a:defRPr>
            </a:lvl2pPr>
            <a:lvl3pPr lvl="2" rtl="0">
              <a:spcBef>
                <a:spcPts val="0"/>
              </a:spcBef>
              <a:spcAft>
                <a:spcPts val="0"/>
              </a:spcAft>
              <a:buClr>
                <a:schemeClr val="dk1"/>
              </a:buClr>
              <a:buSzPts val="3500"/>
              <a:buFont typeface="Barlow ExtraBold"/>
              <a:buNone/>
              <a:defRPr sz="3500">
                <a:solidFill>
                  <a:schemeClr val="dk1"/>
                </a:solidFill>
                <a:latin typeface="Barlow ExtraBold"/>
                <a:ea typeface="Barlow ExtraBold"/>
                <a:cs typeface="Barlow ExtraBold"/>
                <a:sym typeface="Barlow ExtraBold"/>
              </a:defRPr>
            </a:lvl3pPr>
            <a:lvl4pPr lvl="3" rtl="0">
              <a:spcBef>
                <a:spcPts val="0"/>
              </a:spcBef>
              <a:spcAft>
                <a:spcPts val="0"/>
              </a:spcAft>
              <a:buClr>
                <a:schemeClr val="dk1"/>
              </a:buClr>
              <a:buSzPts val="3500"/>
              <a:buFont typeface="Barlow ExtraBold"/>
              <a:buNone/>
              <a:defRPr sz="3500">
                <a:solidFill>
                  <a:schemeClr val="dk1"/>
                </a:solidFill>
                <a:latin typeface="Barlow ExtraBold"/>
                <a:ea typeface="Barlow ExtraBold"/>
                <a:cs typeface="Barlow ExtraBold"/>
                <a:sym typeface="Barlow ExtraBold"/>
              </a:defRPr>
            </a:lvl4pPr>
            <a:lvl5pPr lvl="4" rtl="0">
              <a:spcBef>
                <a:spcPts val="0"/>
              </a:spcBef>
              <a:spcAft>
                <a:spcPts val="0"/>
              </a:spcAft>
              <a:buClr>
                <a:schemeClr val="dk1"/>
              </a:buClr>
              <a:buSzPts val="3500"/>
              <a:buFont typeface="Barlow ExtraBold"/>
              <a:buNone/>
              <a:defRPr sz="3500">
                <a:solidFill>
                  <a:schemeClr val="dk1"/>
                </a:solidFill>
                <a:latin typeface="Barlow ExtraBold"/>
                <a:ea typeface="Barlow ExtraBold"/>
                <a:cs typeface="Barlow ExtraBold"/>
                <a:sym typeface="Barlow ExtraBold"/>
              </a:defRPr>
            </a:lvl5pPr>
            <a:lvl6pPr lvl="5" rtl="0">
              <a:spcBef>
                <a:spcPts val="0"/>
              </a:spcBef>
              <a:spcAft>
                <a:spcPts val="0"/>
              </a:spcAft>
              <a:buClr>
                <a:schemeClr val="dk1"/>
              </a:buClr>
              <a:buSzPts val="3500"/>
              <a:buFont typeface="Barlow ExtraBold"/>
              <a:buNone/>
              <a:defRPr sz="3500">
                <a:solidFill>
                  <a:schemeClr val="dk1"/>
                </a:solidFill>
                <a:latin typeface="Barlow ExtraBold"/>
                <a:ea typeface="Barlow ExtraBold"/>
                <a:cs typeface="Barlow ExtraBold"/>
                <a:sym typeface="Barlow ExtraBold"/>
              </a:defRPr>
            </a:lvl6pPr>
            <a:lvl7pPr lvl="6" rtl="0">
              <a:spcBef>
                <a:spcPts val="0"/>
              </a:spcBef>
              <a:spcAft>
                <a:spcPts val="0"/>
              </a:spcAft>
              <a:buClr>
                <a:schemeClr val="dk1"/>
              </a:buClr>
              <a:buSzPts val="3500"/>
              <a:buFont typeface="Barlow ExtraBold"/>
              <a:buNone/>
              <a:defRPr sz="3500">
                <a:solidFill>
                  <a:schemeClr val="dk1"/>
                </a:solidFill>
                <a:latin typeface="Barlow ExtraBold"/>
                <a:ea typeface="Barlow ExtraBold"/>
                <a:cs typeface="Barlow ExtraBold"/>
                <a:sym typeface="Barlow ExtraBold"/>
              </a:defRPr>
            </a:lvl7pPr>
            <a:lvl8pPr lvl="7" rtl="0">
              <a:spcBef>
                <a:spcPts val="0"/>
              </a:spcBef>
              <a:spcAft>
                <a:spcPts val="0"/>
              </a:spcAft>
              <a:buClr>
                <a:schemeClr val="dk1"/>
              </a:buClr>
              <a:buSzPts val="3500"/>
              <a:buFont typeface="Barlow ExtraBold"/>
              <a:buNone/>
              <a:defRPr sz="3500">
                <a:solidFill>
                  <a:schemeClr val="dk1"/>
                </a:solidFill>
                <a:latin typeface="Barlow ExtraBold"/>
                <a:ea typeface="Barlow ExtraBold"/>
                <a:cs typeface="Barlow ExtraBold"/>
                <a:sym typeface="Barlow ExtraBold"/>
              </a:defRPr>
            </a:lvl8pPr>
            <a:lvl9pPr lvl="8" rtl="0">
              <a:spcBef>
                <a:spcPts val="0"/>
              </a:spcBef>
              <a:spcAft>
                <a:spcPts val="0"/>
              </a:spcAft>
              <a:buClr>
                <a:schemeClr val="dk1"/>
              </a:buClr>
              <a:buSzPts val="3500"/>
              <a:buFont typeface="Barlow ExtraBold"/>
              <a:buNone/>
              <a:defRPr sz="3500">
                <a:solidFill>
                  <a:schemeClr val="dk1"/>
                </a:solidFill>
                <a:latin typeface="Barlow ExtraBold"/>
                <a:ea typeface="Barlow ExtraBold"/>
                <a:cs typeface="Barlow ExtraBold"/>
                <a:sym typeface="Barlow ExtraBold"/>
              </a:defRPr>
            </a:lvl9pPr>
          </a:lstStyle>
          <a:p>
            <a:endParaRPr/>
          </a:p>
        </p:txBody>
      </p:sp>
      <p:sp>
        <p:nvSpPr>
          <p:cNvPr id="7" name="Google Shape;7;p1"/>
          <p:cNvSpPr txBox="1">
            <a:spLocks noGrp="1"/>
          </p:cNvSpPr>
          <p:nvPr>
            <p:ph type="body" idx="1"/>
          </p:nvPr>
        </p:nvSpPr>
        <p:spPr>
          <a:xfrm>
            <a:off x="715100" y="1369075"/>
            <a:ext cx="7713900" cy="3239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1pPr>
            <a:lvl2pPr marL="914400" lvl="1" indent="-317500">
              <a:lnSpc>
                <a:spcPct val="100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00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00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00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00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00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00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00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 id="2147483658" r:id="rId3"/>
    <p:sldLayoutId id="2147483659" r:id="rId4"/>
    <p:sldLayoutId id="2147483661" r:id="rId5"/>
    <p:sldLayoutId id="2147483663" r:id="rId6"/>
    <p:sldLayoutId id="2147483665" r:id="rId7"/>
    <p:sldLayoutId id="2147483667" r:id="rId8"/>
    <p:sldLayoutId id="2147483672" r:id="rId9"/>
    <p:sldLayoutId id="2147483673" r:id="rId10"/>
    <p:sldLayoutId id="2147483674" r:id="rId11"/>
    <p:sldLayoutId id="2147483675" r:id="rId12"/>
    <p:sldLayoutId id="2147483676" r:id="rId13"/>
    <p:sldLayoutId id="2147483677"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3" name="Google Shape;523;p35"/>
          <p:cNvSpPr txBox="1">
            <a:spLocks noGrp="1"/>
          </p:cNvSpPr>
          <p:nvPr>
            <p:ph type="ctrTitle"/>
          </p:nvPr>
        </p:nvSpPr>
        <p:spPr>
          <a:xfrm>
            <a:off x="521937" y="1543886"/>
            <a:ext cx="7098063" cy="143191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6000" dirty="0">
                <a:solidFill>
                  <a:schemeClr val="tx1"/>
                </a:solidFill>
              </a:rPr>
              <a:t>SITUATIONAL</a:t>
            </a:r>
            <a:endParaRPr sz="6000" dirty="0">
              <a:solidFill>
                <a:schemeClr val="tx1"/>
              </a:solidFill>
            </a:endParaRPr>
          </a:p>
        </p:txBody>
      </p:sp>
      <p:sp>
        <p:nvSpPr>
          <p:cNvPr id="525" name="Google Shape;525;p35"/>
          <p:cNvSpPr txBox="1">
            <a:spLocks noGrp="1"/>
          </p:cNvSpPr>
          <p:nvPr>
            <p:ph type="subTitle" idx="3"/>
          </p:nvPr>
        </p:nvSpPr>
        <p:spPr>
          <a:xfrm>
            <a:off x="609600" y="2235200"/>
            <a:ext cx="6013293" cy="116591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3700" dirty="0"/>
              <a:t>APPROACH</a:t>
            </a:r>
            <a:endParaRPr sz="3150" dirty="0"/>
          </a:p>
        </p:txBody>
      </p:sp>
      <p:cxnSp>
        <p:nvCxnSpPr>
          <p:cNvPr id="526" name="Google Shape;526;p35"/>
          <p:cNvCxnSpPr>
            <a:cxnSpLocks/>
          </p:cNvCxnSpPr>
          <p:nvPr/>
        </p:nvCxnSpPr>
        <p:spPr>
          <a:xfrm>
            <a:off x="0" y="2975802"/>
            <a:ext cx="5518298" cy="0"/>
          </a:xfrm>
          <a:prstGeom prst="straightConnector1">
            <a:avLst/>
          </a:prstGeom>
          <a:noFill/>
          <a:ln w="76200" cap="flat" cmpd="sng">
            <a:solidFill>
              <a:schemeClr val="accent1"/>
            </a:solidFill>
            <a:prstDash val="solid"/>
            <a:round/>
            <a:headEnd type="none" w="med" len="med"/>
            <a:tailEnd type="none" w="med" len="med"/>
          </a:ln>
        </p:spPr>
      </p:cxnSp>
      <p:pic>
        <p:nvPicPr>
          <p:cNvPr id="5" name="صورة 4">
            <a:extLst>
              <a:ext uri="{FF2B5EF4-FFF2-40B4-BE49-F238E27FC236}">
                <a16:creationId xmlns:a16="http://schemas.microsoft.com/office/drawing/2014/main" id="{4EB24E34-C188-78B8-5ADB-BA0792A73BFD}"/>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224229" y="-161992"/>
            <a:ext cx="1270195" cy="1491099"/>
          </a:xfrm>
          <a:prstGeom prst="rect">
            <a:avLst/>
          </a:prstGeom>
        </p:spPr>
      </p:pic>
      <p:pic>
        <p:nvPicPr>
          <p:cNvPr id="6" name="صورة 3">
            <a:extLst>
              <a:ext uri="{FF2B5EF4-FFF2-40B4-BE49-F238E27FC236}">
                <a16:creationId xmlns:a16="http://schemas.microsoft.com/office/drawing/2014/main" id="{000F31E5-910E-9338-8689-05D54A374DCD}"/>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7579823" y="12782"/>
            <a:ext cx="1456458" cy="1376770"/>
          </a:xfrm>
          <a:prstGeom prst="rect">
            <a:avLst/>
          </a:prstGeom>
        </p:spPr>
      </p:pic>
      <p:sp>
        <p:nvSpPr>
          <p:cNvPr id="7" name="TextBox 6">
            <a:extLst>
              <a:ext uri="{FF2B5EF4-FFF2-40B4-BE49-F238E27FC236}">
                <a16:creationId xmlns:a16="http://schemas.microsoft.com/office/drawing/2014/main" id="{A6981D7A-F43D-01CB-5E8D-2BE76878D5A1}"/>
              </a:ext>
            </a:extLst>
          </p:cNvPr>
          <p:cNvSpPr txBox="1"/>
          <p:nvPr/>
        </p:nvSpPr>
        <p:spPr>
          <a:xfrm>
            <a:off x="1524000" y="245785"/>
            <a:ext cx="6096000" cy="769441"/>
          </a:xfrm>
          <a:prstGeom prst="rect">
            <a:avLst/>
          </a:prstGeom>
          <a:noFill/>
        </p:spPr>
        <p:txBody>
          <a:bodyPr wrap="square" rtlCol="0">
            <a:spAutoFit/>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200" b="1" i="0" u="none" strike="noStrike" kern="1200" cap="none" spc="0" normalizeH="0" baseline="0" noProof="0" dirty="0">
                <a:ln>
                  <a:noFill/>
                </a:ln>
                <a:solidFill>
                  <a:schemeClr val="accent1"/>
                </a:solidFill>
                <a:effectLst/>
                <a:uLnTx/>
                <a:uFillTx/>
                <a:latin typeface="Times New Roman" panose="02020603050405020304" pitchFamily="18" charset="0"/>
                <a:ea typeface="+mn-ea"/>
                <a:cs typeface="Times New Roman" panose="02020603050405020304" pitchFamily="18" charset="0"/>
              </a:rPr>
              <a:t>Libyan International Medical University</a:t>
            </a:r>
          </a:p>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200" b="1" i="0" u="none" strike="noStrike" kern="1200" cap="none" spc="0" normalizeH="0" baseline="0" noProof="0" dirty="0">
                <a:ln w="1905"/>
                <a:solidFill>
                  <a:schemeClr val="accent1"/>
                </a:solidFill>
                <a:effectLst>
                  <a:innerShdw blurRad="69850" dist="43180" dir="5400000">
                    <a:srgbClr val="000000">
                      <a:alpha val="65000"/>
                    </a:srgbClr>
                  </a:innerShdw>
                </a:effectLst>
                <a:uLnTx/>
                <a:uFillTx/>
                <a:latin typeface="Times New Roman" panose="02020603050405020304" pitchFamily="18" charset="0"/>
                <a:ea typeface="+mn-ea"/>
                <a:cs typeface="Times New Roman" panose="02020603050405020304" pitchFamily="18" charset="0"/>
              </a:rPr>
              <a:t>Faculty of Business Administration</a:t>
            </a:r>
          </a:p>
        </p:txBody>
      </p:sp>
      <p:sp>
        <p:nvSpPr>
          <p:cNvPr id="9" name="Google Shape;241;p33">
            <a:extLst>
              <a:ext uri="{FF2B5EF4-FFF2-40B4-BE49-F238E27FC236}">
                <a16:creationId xmlns:a16="http://schemas.microsoft.com/office/drawing/2014/main" id="{4F013E8F-AAD2-8CB3-38BE-40F3519DA1A7}"/>
              </a:ext>
            </a:extLst>
          </p:cNvPr>
          <p:cNvSpPr txBox="1">
            <a:spLocks noGrp="1"/>
          </p:cNvSpPr>
          <p:nvPr>
            <p:ph type="subTitle" idx="1"/>
          </p:nvPr>
        </p:nvSpPr>
        <p:spPr>
          <a:xfrm>
            <a:off x="-17721" y="3330207"/>
            <a:ext cx="5145937" cy="1290989"/>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AE" b="1" dirty="0">
                <a:solidFill>
                  <a:schemeClr val="tx1"/>
                </a:solidFill>
              </a:rPr>
              <a:t>Module: </a:t>
            </a:r>
            <a:r>
              <a:rPr lang="en-AE" dirty="0">
                <a:solidFill>
                  <a:schemeClr val="tx1"/>
                </a:solidFill>
              </a:rPr>
              <a:t>Leadership Theory</a:t>
            </a:r>
          </a:p>
          <a:p>
            <a:pPr marL="0" lvl="0" indent="0" rtl="0">
              <a:spcBef>
                <a:spcPts val="0"/>
              </a:spcBef>
              <a:spcAft>
                <a:spcPts val="0"/>
              </a:spcAft>
              <a:buNone/>
            </a:pPr>
            <a:r>
              <a:rPr lang="en-AE" b="1" dirty="0">
                <a:solidFill>
                  <a:schemeClr val="tx1"/>
                </a:solidFill>
              </a:rPr>
              <a:t>Instructor: </a:t>
            </a:r>
            <a:r>
              <a:rPr lang="en-AE" dirty="0" err="1"/>
              <a:t>Dr.</a:t>
            </a:r>
            <a:r>
              <a:rPr lang="en-AE" dirty="0"/>
              <a:t> </a:t>
            </a:r>
            <a:r>
              <a:rPr lang="en-AE" dirty="0" err="1"/>
              <a:t>Zuhir</a:t>
            </a:r>
            <a:r>
              <a:rPr lang="en-AE" dirty="0"/>
              <a:t> </a:t>
            </a:r>
            <a:r>
              <a:rPr lang="en-AE" dirty="0" err="1"/>
              <a:t>Busneina</a:t>
            </a:r>
            <a:endParaRPr lang="en-AE" dirty="0"/>
          </a:p>
          <a:p>
            <a:pPr marL="0" lvl="0" indent="0" rtl="0">
              <a:spcBef>
                <a:spcPts val="0"/>
              </a:spcBef>
              <a:spcAft>
                <a:spcPts val="0"/>
              </a:spcAft>
              <a:buNone/>
            </a:pPr>
            <a:r>
              <a:rPr lang="en-AE" b="1" dirty="0"/>
              <a:t>Submitted by: </a:t>
            </a:r>
            <a:r>
              <a:rPr lang="en-AE" dirty="0"/>
              <a:t>Farah Elsaite 2914</a:t>
            </a:r>
          </a:p>
          <a:p>
            <a:pPr marL="0" lvl="0" indent="0" rtl="0">
              <a:spcBef>
                <a:spcPts val="0"/>
              </a:spcBef>
              <a:spcAft>
                <a:spcPts val="0"/>
              </a:spcAft>
              <a:buNone/>
            </a:pPr>
            <a:r>
              <a:rPr lang="en-AE" b="1" dirty="0"/>
              <a:t>Email: </a:t>
            </a:r>
            <a:r>
              <a:rPr lang="en-AE" b="1" dirty="0">
                <a:solidFill>
                  <a:schemeClr val="accent1"/>
                </a:solidFill>
              </a:rPr>
              <a:t>Farah_2914@limu.edu.ly</a:t>
            </a:r>
            <a:endParaRPr b="1" dirty="0">
              <a:solidFill>
                <a:schemeClr val="accen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6"/>
        <p:cNvGrpSpPr/>
        <p:nvPr/>
      </p:nvGrpSpPr>
      <p:grpSpPr>
        <a:xfrm>
          <a:off x="0" y="0"/>
          <a:ext cx="0" cy="0"/>
          <a:chOff x="0" y="0"/>
          <a:chExt cx="0" cy="0"/>
        </a:xfrm>
      </p:grpSpPr>
      <p:sp>
        <p:nvSpPr>
          <p:cNvPr id="1517" name="Google Shape;1517;p63"/>
          <p:cNvSpPr txBox="1">
            <a:spLocks noGrp="1"/>
          </p:cNvSpPr>
          <p:nvPr>
            <p:ph type="title"/>
          </p:nvPr>
        </p:nvSpPr>
        <p:spPr>
          <a:xfrm flipH="1">
            <a:off x="715000" y="422725"/>
            <a:ext cx="7713900" cy="530400"/>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 dirty="0"/>
              <a:t>CONCLUSION</a:t>
            </a:r>
            <a:endParaRPr dirty="0"/>
          </a:p>
        </p:txBody>
      </p:sp>
      <p:sp>
        <p:nvSpPr>
          <p:cNvPr id="1521" name="Google Shape;1521;p63"/>
          <p:cNvSpPr txBox="1">
            <a:spLocks noGrp="1"/>
          </p:cNvSpPr>
          <p:nvPr>
            <p:ph type="subTitle" idx="4"/>
          </p:nvPr>
        </p:nvSpPr>
        <p:spPr>
          <a:xfrm>
            <a:off x="1138042" y="1355075"/>
            <a:ext cx="6867816" cy="283035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1800" dirty="0"/>
              <a:t>As the name of the approach implies, the situational approach focuses on leadership in situations. The premise of the theory is that different situations demand different kinds of leadership. From this perspective, to be an effective leader requires that a person adapt his or her style to the demands of different situations. In brief, the essence of the situational approach demands that leaders match their style to the competence and commitment of the followers.</a:t>
            </a:r>
            <a:endParaRPr sz="1800" dirty="0"/>
          </a:p>
        </p:txBody>
      </p:sp>
      <p:grpSp>
        <p:nvGrpSpPr>
          <p:cNvPr id="1524" name="Google Shape;1524;p63"/>
          <p:cNvGrpSpPr/>
          <p:nvPr/>
        </p:nvGrpSpPr>
        <p:grpSpPr>
          <a:xfrm>
            <a:off x="-25" y="4587375"/>
            <a:ext cx="9143931" cy="0"/>
            <a:chOff x="-25" y="4587375"/>
            <a:chExt cx="9143931" cy="0"/>
          </a:xfrm>
        </p:grpSpPr>
        <p:cxnSp>
          <p:nvCxnSpPr>
            <p:cNvPr id="1525" name="Google Shape;1525;p63"/>
            <p:cNvCxnSpPr/>
            <p:nvPr/>
          </p:nvCxnSpPr>
          <p:spPr>
            <a:xfrm rot="10800000">
              <a:off x="-25" y="4587375"/>
              <a:ext cx="3791100" cy="0"/>
            </a:xfrm>
            <a:prstGeom prst="straightConnector1">
              <a:avLst/>
            </a:prstGeom>
            <a:noFill/>
            <a:ln w="76200" cap="flat" cmpd="sng">
              <a:solidFill>
                <a:schemeClr val="accent1"/>
              </a:solidFill>
              <a:prstDash val="solid"/>
              <a:round/>
              <a:headEnd type="none" w="med" len="med"/>
              <a:tailEnd type="none" w="med" len="med"/>
            </a:ln>
          </p:spPr>
        </p:cxnSp>
        <p:cxnSp>
          <p:nvCxnSpPr>
            <p:cNvPr id="1526" name="Google Shape;1526;p63"/>
            <p:cNvCxnSpPr/>
            <p:nvPr/>
          </p:nvCxnSpPr>
          <p:spPr>
            <a:xfrm rot="10800000">
              <a:off x="5353106" y="4587375"/>
              <a:ext cx="3790800" cy="0"/>
            </a:xfrm>
            <a:prstGeom prst="straightConnector1">
              <a:avLst/>
            </a:prstGeom>
            <a:noFill/>
            <a:ln w="76200" cap="flat" cmpd="sng">
              <a:solidFill>
                <a:schemeClr val="accent1"/>
              </a:solidFill>
              <a:prstDash val="solid"/>
              <a:round/>
              <a:headEnd type="none" w="med" len="med"/>
              <a:tailEnd type="none" w="med" len="med"/>
            </a:ln>
          </p:spPr>
        </p:cxnSp>
      </p:grpSp>
      <p:sp>
        <p:nvSpPr>
          <p:cNvPr id="6" name="Google Shape;555;p37">
            <a:extLst>
              <a:ext uri="{FF2B5EF4-FFF2-40B4-BE49-F238E27FC236}">
                <a16:creationId xmlns:a16="http://schemas.microsoft.com/office/drawing/2014/main" id="{C0CDC26A-0F7B-9E50-D295-A852BB0AC5C3}"/>
              </a:ext>
            </a:extLst>
          </p:cNvPr>
          <p:cNvSpPr txBox="1">
            <a:spLocks/>
          </p:cNvSpPr>
          <p:nvPr/>
        </p:nvSpPr>
        <p:spPr>
          <a:xfrm>
            <a:off x="8412944" y="4630095"/>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500" dirty="0"/>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08"/>
        <p:cNvGrpSpPr/>
        <p:nvPr/>
      </p:nvGrpSpPr>
      <p:grpSpPr>
        <a:xfrm>
          <a:off x="0" y="0"/>
          <a:ext cx="0" cy="0"/>
          <a:chOff x="0" y="0"/>
          <a:chExt cx="0" cy="0"/>
        </a:xfrm>
      </p:grpSpPr>
      <p:sp>
        <p:nvSpPr>
          <p:cNvPr id="1510" name="Google Shape;1510;p62"/>
          <p:cNvSpPr txBox="1">
            <a:spLocks noGrp="1"/>
          </p:cNvSpPr>
          <p:nvPr>
            <p:ph type="title"/>
          </p:nvPr>
        </p:nvSpPr>
        <p:spPr>
          <a:xfrm>
            <a:off x="715100" y="534388"/>
            <a:ext cx="3723600" cy="10635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REFERENCE</a:t>
            </a:r>
            <a:endParaRPr dirty="0"/>
          </a:p>
        </p:txBody>
      </p:sp>
      <p:cxnSp>
        <p:nvCxnSpPr>
          <p:cNvPr id="1512" name="Google Shape;1512;p62"/>
          <p:cNvCxnSpPr/>
          <p:nvPr/>
        </p:nvCxnSpPr>
        <p:spPr>
          <a:xfrm>
            <a:off x="29400" y="1749650"/>
            <a:ext cx="4161600" cy="0"/>
          </a:xfrm>
          <a:prstGeom prst="straightConnector1">
            <a:avLst/>
          </a:prstGeom>
          <a:noFill/>
          <a:ln w="76200" cap="flat" cmpd="sng">
            <a:solidFill>
              <a:schemeClr val="accent1"/>
            </a:solidFill>
            <a:prstDash val="solid"/>
            <a:round/>
            <a:headEnd type="none" w="med" len="med"/>
            <a:tailEnd type="none" w="med" len="med"/>
          </a:ln>
        </p:spPr>
      </p:cxnSp>
      <p:sp>
        <p:nvSpPr>
          <p:cNvPr id="2" name="Google Shape;555;p37">
            <a:extLst>
              <a:ext uri="{FF2B5EF4-FFF2-40B4-BE49-F238E27FC236}">
                <a16:creationId xmlns:a16="http://schemas.microsoft.com/office/drawing/2014/main" id="{6AD1EFA2-DDA7-0939-DD56-1E63A1B136CD}"/>
              </a:ext>
            </a:extLst>
          </p:cNvPr>
          <p:cNvSpPr txBox="1">
            <a:spLocks/>
          </p:cNvSpPr>
          <p:nvPr/>
        </p:nvSpPr>
        <p:spPr>
          <a:xfrm>
            <a:off x="8412944" y="4630095"/>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500" dirty="0"/>
              <a:t>10</a:t>
            </a:r>
          </a:p>
        </p:txBody>
      </p:sp>
      <p:sp>
        <p:nvSpPr>
          <p:cNvPr id="4" name="Text Placeholder 3">
            <a:extLst>
              <a:ext uri="{FF2B5EF4-FFF2-40B4-BE49-F238E27FC236}">
                <a16:creationId xmlns:a16="http://schemas.microsoft.com/office/drawing/2014/main" id="{F6ADF4EB-E7BC-981F-23F0-B2B402841FEB}"/>
              </a:ext>
            </a:extLst>
          </p:cNvPr>
          <p:cNvSpPr>
            <a:spLocks noGrp="1"/>
          </p:cNvSpPr>
          <p:nvPr>
            <p:ph type="body" idx="1"/>
          </p:nvPr>
        </p:nvSpPr>
        <p:spPr>
          <a:xfrm>
            <a:off x="226003" y="2291463"/>
            <a:ext cx="5504946" cy="2508300"/>
          </a:xfrm>
        </p:spPr>
        <p:txBody>
          <a:bodyPr/>
          <a:lstStyle/>
          <a:p>
            <a:r>
              <a:rPr lang="en-US" sz="2000" b="0" i="0" dirty="0">
                <a:solidFill>
                  <a:srgbClr val="05103E"/>
                </a:solidFill>
                <a:effectLst/>
                <a:latin typeface="Open Sans" panose="020B0606030504020204" pitchFamily="34" charset="0"/>
                <a:ea typeface="Open Sans" panose="020B0606030504020204" pitchFamily="34" charset="0"/>
                <a:cs typeface="Open Sans" panose="020B0606030504020204" pitchFamily="34" charset="0"/>
              </a:rPr>
              <a:t>Northouse, P. G. (2015b). </a:t>
            </a:r>
            <a:r>
              <a:rPr lang="en-US" sz="2000" b="0" i="1" dirty="0">
                <a:solidFill>
                  <a:srgbClr val="05103E"/>
                </a:solidFill>
                <a:effectLst/>
                <a:latin typeface="Open Sans" panose="020B0606030504020204" pitchFamily="34" charset="0"/>
                <a:ea typeface="Open Sans" panose="020B0606030504020204" pitchFamily="34" charset="0"/>
                <a:cs typeface="Open Sans" panose="020B0606030504020204" pitchFamily="34" charset="0"/>
              </a:rPr>
              <a:t>Leadership: Theory and Practice, 7th Edition</a:t>
            </a:r>
            <a:r>
              <a:rPr lang="en-US" sz="2000" b="0" i="0" dirty="0">
                <a:solidFill>
                  <a:srgbClr val="05103E"/>
                </a:solidFill>
                <a:effectLst/>
                <a:latin typeface="Open Sans" panose="020B0606030504020204" pitchFamily="34" charset="0"/>
                <a:ea typeface="Open Sans" panose="020B0606030504020204" pitchFamily="34" charset="0"/>
                <a:cs typeface="Open Sans" panose="020B0606030504020204" pitchFamily="34" charset="0"/>
              </a:rPr>
              <a:t> (Seventh). SAGE Publications, Inc.</a:t>
            </a:r>
            <a:endParaRPr lang="en-US" sz="16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endParaRPr lang="en-US" b="0" i="0" dirty="0">
              <a:solidFill>
                <a:srgbClr val="05103E"/>
              </a:solidFill>
              <a:effectLst/>
              <a:latin typeface="Open Sans" panose="020B0606030504020204" pitchFamily="34" charset="0"/>
              <a:ea typeface="Open Sans" panose="020B0606030504020204" pitchFamily="34" charset="0"/>
              <a:cs typeface="Open Sans" panose="020B0606030504020204" pitchFamily="34" charset="0"/>
            </a:endParaRPr>
          </a:p>
          <a:p>
            <a:endParaRPr lang="en-US" dirty="0">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68"/>
        <p:cNvGrpSpPr/>
        <p:nvPr/>
      </p:nvGrpSpPr>
      <p:grpSpPr>
        <a:xfrm>
          <a:off x="0" y="0"/>
          <a:ext cx="0" cy="0"/>
          <a:chOff x="0" y="0"/>
          <a:chExt cx="0" cy="0"/>
        </a:xfrm>
      </p:grpSpPr>
      <p:sp>
        <p:nvSpPr>
          <p:cNvPr id="1570" name="Google Shape;1570;p64"/>
          <p:cNvSpPr txBox="1">
            <a:spLocks noGrp="1"/>
          </p:cNvSpPr>
          <p:nvPr>
            <p:ph type="ctrTitle"/>
          </p:nvPr>
        </p:nvSpPr>
        <p:spPr>
          <a:xfrm>
            <a:off x="1008361" y="1515260"/>
            <a:ext cx="7127278" cy="87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8000" dirty="0"/>
              <a:t>THANK YOU!</a:t>
            </a:r>
            <a:endParaRPr sz="8000" dirty="0"/>
          </a:p>
        </p:txBody>
      </p:sp>
      <p:sp>
        <p:nvSpPr>
          <p:cNvPr id="1571" name="Google Shape;1571;p64"/>
          <p:cNvSpPr txBox="1"/>
          <p:nvPr/>
        </p:nvSpPr>
        <p:spPr>
          <a:xfrm>
            <a:off x="4857875" y="4481975"/>
            <a:ext cx="3571200" cy="150300"/>
          </a:xfrm>
          <a:prstGeom prst="rect">
            <a:avLst/>
          </a:prstGeom>
          <a:noFill/>
          <a:ln>
            <a:noFill/>
          </a:ln>
        </p:spPr>
        <p:txBody>
          <a:bodyPr spcFirstLastPara="1" wrap="square" lIns="91425" tIns="91425" rIns="91425" bIns="91425" anchor="ctr" anchorCtr="0">
            <a:noAutofit/>
          </a:bodyPr>
          <a:lstStyle/>
          <a:p>
            <a:pPr marL="0" lvl="0" indent="0" algn="r" rtl="0">
              <a:spcBef>
                <a:spcPts val="300"/>
              </a:spcBef>
              <a:spcAft>
                <a:spcPts val="0"/>
              </a:spcAft>
              <a:buNone/>
            </a:pPr>
            <a:r>
              <a:rPr lang="en" sz="1100">
                <a:solidFill>
                  <a:schemeClr val="dk1"/>
                </a:solidFill>
                <a:latin typeface="Open Sans Medium"/>
                <a:ea typeface="Open Sans Medium"/>
                <a:cs typeface="Open Sans Medium"/>
                <a:sym typeface="Open Sans Medium"/>
              </a:rPr>
              <a:t>Please keep this slide for attribution</a:t>
            </a:r>
            <a:endParaRPr sz="1100">
              <a:solidFill>
                <a:schemeClr val="dk1"/>
              </a:solidFill>
              <a:latin typeface="Open Sans Medium"/>
              <a:ea typeface="Open Sans Medium"/>
              <a:cs typeface="Open Sans Medium"/>
              <a:sym typeface="Open Sans Medium"/>
            </a:endParaRPr>
          </a:p>
        </p:txBody>
      </p:sp>
      <p:grpSp>
        <p:nvGrpSpPr>
          <p:cNvPr id="14" name="Group 13">
            <a:extLst>
              <a:ext uri="{FF2B5EF4-FFF2-40B4-BE49-F238E27FC236}">
                <a16:creationId xmlns:a16="http://schemas.microsoft.com/office/drawing/2014/main" id="{DC006A16-2F53-9B94-9335-D9ED5118F0FF}"/>
              </a:ext>
            </a:extLst>
          </p:cNvPr>
          <p:cNvGrpSpPr/>
          <p:nvPr/>
        </p:nvGrpSpPr>
        <p:grpSpPr>
          <a:xfrm rot="9208947">
            <a:off x="4787684" y="2416291"/>
            <a:ext cx="4026715" cy="2457429"/>
            <a:chOff x="1194848" y="1696335"/>
            <a:chExt cx="3863353" cy="1913565"/>
          </a:xfrm>
        </p:grpSpPr>
        <p:sp>
          <p:nvSpPr>
            <p:cNvPr id="9" name="Google Shape;1098;p54">
              <a:extLst>
                <a:ext uri="{FF2B5EF4-FFF2-40B4-BE49-F238E27FC236}">
                  <a16:creationId xmlns:a16="http://schemas.microsoft.com/office/drawing/2014/main" id="{85B15599-3AEA-EABE-C47E-4921A3B6218C}"/>
                </a:ext>
              </a:extLst>
            </p:cNvPr>
            <p:cNvSpPr/>
            <p:nvPr/>
          </p:nvSpPr>
          <p:spPr>
            <a:xfrm rot="16200000">
              <a:off x="2655477" y="2122976"/>
              <a:ext cx="1265862" cy="1707843"/>
            </a:xfrm>
            <a:prstGeom prst="ellipse">
              <a:avLst/>
            </a:prstGeom>
            <a:solidFill>
              <a:schemeClr val="bg1"/>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10" name="Google Shape;1099;p54">
              <a:extLst>
                <a:ext uri="{FF2B5EF4-FFF2-40B4-BE49-F238E27FC236}">
                  <a16:creationId xmlns:a16="http://schemas.microsoft.com/office/drawing/2014/main" id="{282E3390-3E90-AAF8-50A1-85CB9AE80A38}"/>
                </a:ext>
              </a:extLst>
            </p:cNvPr>
            <p:cNvSpPr/>
            <p:nvPr/>
          </p:nvSpPr>
          <p:spPr>
            <a:xfrm rot="16200000">
              <a:off x="2960767" y="2123012"/>
              <a:ext cx="1265862" cy="1707843"/>
            </a:xfrm>
            <a:prstGeom prst="ellipse">
              <a:avLst/>
            </a:prstGeom>
            <a:solidFill>
              <a:schemeClr val="bg1"/>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11" name="Google Shape;1100;p54">
              <a:extLst>
                <a:ext uri="{FF2B5EF4-FFF2-40B4-BE49-F238E27FC236}">
                  <a16:creationId xmlns:a16="http://schemas.microsoft.com/office/drawing/2014/main" id="{224A073F-9204-85FD-12DE-3942EFF0D2DA}"/>
                </a:ext>
              </a:extLst>
            </p:cNvPr>
            <p:cNvSpPr/>
            <p:nvPr/>
          </p:nvSpPr>
          <p:spPr>
            <a:xfrm rot="16200000">
              <a:off x="3266058" y="2123047"/>
              <a:ext cx="1265862" cy="1707843"/>
            </a:xfrm>
            <a:prstGeom prst="ellipse">
              <a:avLst/>
            </a:prstGeom>
            <a:solidFill>
              <a:schemeClr val="bg1"/>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12" name="Google Shape;1101;p54">
              <a:extLst>
                <a:ext uri="{FF2B5EF4-FFF2-40B4-BE49-F238E27FC236}">
                  <a16:creationId xmlns:a16="http://schemas.microsoft.com/office/drawing/2014/main" id="{E764DC76-7272-71C3-59C3-D3DE753E349D}"/>
                </a:ext>
              </a:extLst>
            </p:cNvPr>
            <p:cNvSpPr/>
            <p:nvPr/>
          </p:nvSpPr>
          <p:spPr>
            <a:xfrm rot="16200000">
              <a:off x="3571349" y="2122940"/>
              <a:ext cx="1265862" cy="1707843"/>
            </a:xfrm>
            <a:prstGeom prst="ellipse">
              <a:avLst/>
            </a:prstGeom>
            <a:solidFill>
              <a:schemeClr val="bg1"/>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13" name="Google Shape;1102;p54">
              <a:extLst>
                <a:ext uri="{FF2B5EF4-FFF2-40B4-BE49-F238E27FC236}">
                  <a16:creationId xmlns:a16="http://schemas.microsoft.com/office/drawing/2014/main" id="{57D29082-47A5-773E-6B5F-D9B1875FD1DF}"/>
                </a:ext>
              </a:extLst>
            </p:cNvPr>
            <p:cNvSpPr/>
            <p:nvPr/>
          </p:nvSpPr>
          <p:spPr>
            <a:xfrm rot="16200000">
              <a:off x="1415839" y="1475344"/>
              <a:ext cx="1265862" cy="1707843"/>
            </a:xfrm>
            <a:prstGeom prst="ellipse">
              <a:avLst/>
            </a:prstGeom>
            <a:solidFill>
              <a:schemeClr val="bg1"/>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grpSp>
      <p:sp>
        <p:nvSpPr>
          <p:cNvPr id="15" name="Google Shape;1101;p54">
            <a:extLst>
              <a:ext uri="{FF2B5EF4-FFF2-40B4-BE49-F238E27FC236}">
                <a16:creationId xmlns:a16="http://schemas.microsoft.com/office/drawing/2014/main" id="{67C5CE5C-AB5E-BC4F-7B05-784B41AE9C45}"/>
              </a:ext>
            </a:extLst>
          </p:cNvPr>
          <p:cNvSpPr/>
          <p:nvPr/>
        </p:nvSpPr>
        <p:spPr>
          <a:xfrm rot="5400000">
            <a:off x="6243567" y="2754403"/>
            <a:ext cx="1625639" cy="3097444"/>
          </a:xfrm>
          <a:prstGeom prst="ellipse">
            <a:avLst/>
          </a:prstGeom>
          <a:solidFill>
            <a:schemeClr val="bg1"/>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cxnSp>
        <p:nvCxnSpPr>
          <p:cNvPr id="1587" name="Google Shape;1587;p64"/>
          <p:cNvCxnSpPr/>
          <p:nvPr/>
        </p:nvCxnSpPr>
        <p:spPr>
          <a:xfrm>
            <a:off x="4850700" y="3138937"/>
            <a:ext cx="4293300" cy="0"/>
          </a:xfrm>
          <a:prstGeom prst="straightConnector1">
            <a:avLst/>
          </a:prstGeom>
          <a:noFill/>
          <a:ln w="76200" cap="flat" cmpd="sng">
            <a:solidFill>
              <a:schemeClr val="accent1"/>
            </a:solidFill>
            <a:prstDash val="solid"/>
            <a:round/>
            <a:headEnd type="none" w="med" len="med"/>
            <a:tailEnd type="none" w="med" len="med"/>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5" name="Google Shape;555;p37"/>
          <p:cNvSpPr txBox="1">
            <a:spLocks noGrp="1"/>
          </p:cNvSpPr>
          <p:nvPr>
            <p:ph type="title"/>
          </p:nvPr>
        </p:nvSpPr>
        <p:spPr>
          <a:xfrm>
            <a:off x="718750" y="669889"/>
            <a:ext cx="674700" cy="5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t>01</a:t>
            </a:r>
            <a:endParaRPr sz="2000" b="1" dirty="0"/>
          </a:p>
        </p:txBody>
      </p:sp>
      <p:sp>
        <p:nvSpPr>
          <p:cNvPr id="556" name="Google Shape;556;p37"/>
          <p:cNvSpPr txBox="1">
            <a:spLocks noGrp="1"/>
          </p:cNvSpPr>
          <p:nvPr>
            <p:ph type="title" idx="2"/>
          </p:nvPr>
        </p:nvSpPr>
        <p:spPr>
          <a:xfrm flipH="1">
            <a:off x="787234" y="128908"/>
            <a:ext cx="5419800" cy="5304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CONTENTS</a:t>
            </a:r>
            <a:endParaRPr dirty="0"/>
          </a:p>
        </p:txBody>
      </p:sp>
      <p:sp>
        <p:nvSpPr>
          <p:cNvPr id="557" name="Google Shape;557;p37"/>
          <p:cNvSpPr txBox="1">
            <a:spLocks noGrp="1"/>
          </p:cNvSpPr>
          <p:nvPr>
            <p:ph type="subTitle" idx="3"/>
          </p:nvPr>
        </p:nvSpPr>
        <p:spPr>
          <a:xfrm>
            <a:off x="1440721" y="733683"/>
            <a:ext cx="3985500" cy="530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a:t>
            </a:r>
            <a:endParaRPr dirty="0"/>
          </a:p>
        </p:txBody>
      </p:sp>
      <p:sp>
        <p:nvSpPr>
          <p:cNvPr id="558" name="Google Shape;558;p37"/>
          <p:cNvSpPr txBox="1">
            <a:spLocks noGrp="1"/>
          </p:cNvSpPr>
          <p:nvPr>
            <p:ph type="title" idx="4"/>
          </p:nvPr>
        </p:nvSpPr>
        <p:spPr>
          <a:xfrm>
            <a:off x="718750" y="3252239"/>
            <a:ext cx="674700" cy="5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t>04</a:t>
            </a:r>
            <a:endParaRPr sz="2000" b="1" dirty="0"/>
          </a:p>
        </p:txBody>
      </p:sp>
      <p:sp>
        <p:nvSpPr>
          <p:cNvPr id="560" name="Google Shape;560;p37"/>
          <p:cNvSpPr txBox="1">
            <a:spLocks noGrp="1"/>
          </p:cNvSpPr>
          <p:nvPr>
            <p:ph type="subTitle" idx="6"/>
          </p:nvPr>
        </p:nvSpPr>
        <p:spPr>
          <a:xfrm>
            <a:off x="1440720" y="3289177"/>
            <a:ext cx="4843122" cy="530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AE" dirty="0"/>
              <a:t>STRENGHTS AND CRITICISMS</a:t>
            </a:r>
            <a:endParaRPr dirty="0"/>
          </a:p>
        </p:txBody>
      </p:sp>
      <p:sp>
        <p:nvSpPr>
          <p:cNvPr id="561" name="Google Shape;561;p37"/>
          <p:cNvSpPr txBox="1">
            <a:spLocks noGrp="1"/>
          </p:cNvSpPr>
          <p:nvPr>
            <p:ph type="title" idx="13"/>
          </p:nvPr>
        </p:nvSpPr>
        <p:spPr>
          <a:xfrm>
            <a:off x="718750" y="2391456"/>
            <a:ext cx="674700" cy="5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a:t>03</a:t>
            </a:r>
            <a:endParaRPr sz="2000" b="1"/>
          </a:p>
        </p:txBody>
      </p:sp>
      <p:sp>
        <p:nvSpPr>
          <p:cNvPr id="563" name="Google Shape;563;p37"/>
          <p:cNvSpPr txBox="1">
            <a:spLocks noGrp="1"/>
          </p:cNvSpPr>
          <p:nvPr>
            <p:ph type="subTitle" idx="15"/>
          </p:nvPr>
        </p:nvSpPr>
        <p:spPr>
          <a:xfrm>
            <a:off x="1440720" y="2222566"/>
            <a:ext cx="5162098" cy="794119"/>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LEADERSHIP STYLES</a:t>
            </a:r>
            <a:endParaRPr dirty="0"/>
          </a:p>
        </p:txBody>
      </p:sp>
      <p:sp>
        <p:nvSpPr>
          <p:cNvPr id="564" name="Google Shape;564;p37"/>
          <p:cNvSpPr txBox="1">
            <a:spLocks noGrp="1"/>
          </p:cNvSpPr>
          <p:nvPr>
            <p:ph type="title" idx="7"/>
          </p:nvPr>
        </p:nvSpPr>
        <p:spPr>
          <a:xfrm>
            <a:off x="718750" y="1530672"/>
            <a:ext cx="674700" cy="5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a:t>02</a:t>
            </a:r>
            <a:endParaRPr sz="2000" b="1"/>
          </a:p>
        </p:txBody>
      </p:sp>
      <p:sp>
        <p:nvSpPr>
          <p:cNvPr id="566" name="Google Shape;566;p37"/>
          <p:cNvSpPr txBox="1">
            <a:spLocks noGrp="1"/>
          </p:cNvSpPr>
          <p:nvPr>
            <p:ph type="subTitle" idx="9"/>
          </p:nvPr>
        </p:nvSpPr>
        <p:spPr>
          <a:xfrm>
            <a:off x="1440721" y="1794341"/>
            <a:ext cx="5419799" cy="530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DEFINING </a:t>
            </a:r>
          </a:p>
          <a:p>
            <a:pPr marL="0" lvl="0" indent="0" algn="l" rtl="0">
              <a:spcBef>
                <a:spcPts val="0"/>
              </a:spcBef>
              <a:spcAft>
                <a:spcPts val="0"/>
              </a:spcAft>
              <a:buNone/>
            </a:pPr>
            <a:r>
              <a:rPr lang="en" dirty="0"/>
              <a:t>SITUTATIONAL APPROACH</a:t>
            </a:r>
            <a:endParaRPr dirty="0"/>
          </a:p>
        </p:txBody>
      </p:sp>
      <p:grpSp>
        <p:nvGrpSpPr>
          <p:cNvPr id="567" name="Google Shape;567;p37"/>
          <p:cNvGrpSpPr/>
          <p:nvPr/>
        </p:nvGrpSpPr>
        <p:grpSpPr>
          <a:xfrm>
            <a:off x="250" y="1221452"/>
            <a:ext cx="1257300" cy="2598125"/>
            <a:chOff x="250" y="1976375"/>
            <a:chExt cx="1257300" cy="2598125"/>
          </a:xfrm>
        </p:grpSpPr>
        <p:cxnSp>
          <p:nvCxnSpPr>
            <p:cNvPr id="568" name="Google Shape;568;p37"/>
            <p:cNvCxnSpPr/>
            <p:nvPr/>
          </p:nvCxnSpPr>
          <p:spPr>
            <a:xfrm rot="10800000">
              <a:off x="250" y="1976375"/>
              <a:ext cx="1257300" cy="0"/>
            </a:xfrm>
            <a:prstGeom prst="straightConnector1">
              <a:avLst/>
            </a:prstGeom>
            <a:noFill/>
            <a:ln w="76200" cap="flat" cmpd="sng">
              <a:solidFill>
                <a:schemeClr val="accent1"/>
              </a:solidFill>
              <a:prstDash val="solid"/>
              <a:round/>
              <a:headEnd type="none" w="med" len="med"/>
              <a:tailEnd type="none" w="med" len="med"/>
            </a:ln>
          </p:spPr>
        </p:cxnSp>
        <p:cxnSp>
          <p:nvCxnSpPr>
            <p:cNvPr id="569" name="Google Shape;569;p37"/>
            <p:cNvCxnSpPr/>
            <p:nvPr/>
          </p:nvCxnSpPr>
          <p:spPr>
            <a:xfrm rot="10800000">
              <a:off x="250" y="2842417"/>
              <a:ext cx="1257300" cy="0"/>
            </a:xfrm>
            <a:prstGeom prst="straightConnector1">
              <a:avLst/>
            </a:prstGeom>
            <a:noFill/>
            <a:ln w="76200" cap="flat" cmpd="sng">
              <a:solidFill>
                <a:schemeClr val="accent1"/>
              </a:solidFill>
              <a:prstDash val="solid"/>
              <a:round/>
              <a:headEnd type="none" w="med" len="med"/>
              <a:tailEnd type="none" w="med" len="med"/>
            </a:ln>
          </p:spPr>
        </p:cxnSp>
        <p:cxnSp>
          <p:nvCxnSpPr>
            <p:cNvPr id="570" name="Google Shape;570;p37"/>
            <p:cNvCxnSpPr/>
            <p:nvPr/>
          </p:nvCxnSpPr>
          <p:spPr>
            <a:xfrm rot="10800000">
              <a:off x="250" y="3708458"/>
              <a:ext cx="1257300" cy="0"/>
            </a:xfrm>
            <a:prstGeom prst="straightConnector1">
              <a:avLst/>
            </a:prstGeom>
            <a:noFill/>
            <a:ln w="76200" cap="flat" cmpd="sng">
              <a:solidFill>
                <a:schemeClr val="accent1"/>
              </a:solidFill>
              <a:prstDash val="solid"/>
              <a:round/>
              <a:headEnd type="none" w="med" len="med"/>
              <a:tailEnd type="none" w="med" len="med"/>
            </a:ln>
          </p:spPr>
        </p:cxnSp>
        <p:cxnSp>
          <p:nvCxnSpPr>
            <p:cNvPr id="571" name="Google Shape;571;p37"/>
            <p:cNvCxnSpPr/>
            <p:nvPr/>
          </p:nvCxnSpPr>
          <p:spPr>
            <a:xfrm rot="10800000">
              <a:off x="250" y="4574500"/>
              <a:ext cx="1257300" cy="0"/>
            </a:xfrm>
            <a:prstGeom prst="straightConnector1">
              <a:avLst/>
            </a:prstGeom>
            <a:noFill/>
            <a:ln w="76200" cap="flat" cmpd="sng">
              <a:solidFill>
                <a:schemeClr val="accent1"/>
              </a:solidFill>
              <a:prstDash val="solid"/>
              <a:round/>
              <a:headEnd type="none" w="med" len="med"/>
              <a:tailEnd type="none" w="med" len="med"/>
            </a:ln>
          </p:spPr>
        </p:cxnSp>
      </p:grpSp>
      <p:grpSp>
        <p:nvGrpSpPr>
          <p:cNvPr id="572" name="Google Shape;572;p37"/>
          <p:cNvGrpSpPr/>
          <p:nvPr/>
        </p:nvGrpSpPr>
        <p:grpSpPr>
          <a:xfrm>
            <a:off x="8106888" y="513290"/>
            <a:ext cx="644323" cy="911522"/>
            <a:chOff x="9884101" y="2516393"/>
            <a:chExt cx="644323" cy="911522"/>
          </a:xfrm>
        </p:grpSpPr>
        <p:sp>
          <p:nvSpPr>
            <p:cNvPr id="573" name="Google Shape;573;p37"/>
            <p:cNvSpPr/>
            <p:nvPr/>
          </p:nvSpPr>
          <p:spPr>
            <a:xfrm>
              <a:off x="10082049" y="2731495"/>
              <a:ext cx="52059" cy="51680"/>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7"/>
            <p:cNvSpPr/>
            <p:nvPr/>
          </p:nvSpPr>
          <p:spPr>
            <a:xfrm>
              <a:off x="10278289" y="2731443"/>
              <a:ext cx="52059" cy="51616"/>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7"/>
            <p:cNvSpPr/>
            <p:nvPr/>
          </p:nvSpPr>
          <p:spPr>
            <a:xfrm>
              <a:off x="10082049" y="3161133"/>
              <a:ext cx="52322" cy="51738"/>
            </a:xfrm>
            <a:custGeom>
              <a:avLst/>
              <a:gdLst/>
              <a:ahLst/>
              <a:cxnLst/>
              <a:rect l="l" t="t" r="r" b="b"/>
              <a:pathLst>
                <a:path w="8153" h="8062" extrusionOk="0">
                  <a:moveTo>
                    <a:pt x="4039" y="1"/>
                  </a:moveTo>
                  <a:cubicBezTo>
                    <a:pt x="4007" y="1"/>
                    <a:pt x="3976" y="1"/>
                    <a:pt x="3944" y="2"/>
                  </a:cubicBezTo>
                  <a:cubicBezTo>
                    <a:pt x="1582" y="43"/>
                    <a:pt x="144" y="1460"/>
                    <a:pt x="1" y="4109"/>
                  </a:cubicBezTo>
                  <a:cubicBezTo>
                    <a:pt x="62" y="6409"/>
                    <a:pt x="1356" y="7908"/>
                    <a:pt x="3759" y="8052"/>
                  </a:cubicBezTo>
                  <a:cubicBezTo>
                    <a:pt x="3872" y="8058"/>
                    <a:pt x="3984" y="8061"/>
                    <a:pt x="4094" y="8061"/>
                  </a:cubicBezTo>
                  <a:cubicBezTo>
                    <a:pt x="6509" y="8061"/>
                    <a:pt x="8033" y="6565"/>
                    <a:pt x="8092" y="4129"/>
                  </a:cubicBezTo>
                  <a:cubicBezTo>
                    <a:pt x="8153" y="1614"/>
                    <a:pt x="6571" y="1"/>
                    <a:pt x="40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7"/>
            <p:cNvSpPr/>
            <p:nvPr/>
          </p:nvSpPr>
          <p:spPr>
            <a:xfrm>
              <a:off x="10278418" y="3161095"/>
              <a:ext cx="52059" cy="51731"/>
            </a:xfrm>
            <a:custGeom>
              <a:avLst/>
              <a:gdLst/>
              <a:ahLst/>
              <a:cxnLst/>
              <a:rect l="l" t="t" r="r" b="b"/>
              <a:pathLst>
                <a:path w="8112" h="8061" extrusionOk="0">
                  <a:moveTo>
                    <a:pt x="4013" y="1"/>
                  </a:moveTo>
                  <a:cubicBezTo>
                    <a:pt x="1586" y="1"/>
                    <a:pt x="41" y="1558"/>
                    <a:pt x="21" y="4012"/>
                  </a:cubicBezTo>
                  <a:cubicBezTo>
                    <a:pt x="1" y="6495"/>
                    <a:pt x="1543" y="8061"/>
                    <a:pt x="4019" y="8061"/>
                  </a:cubicBezTo>
                  <a:cubicBezTo>
                    <a:pt x="4082" y="8061"/>
                    <a:pt x="4146" y="8060"/>
                    <a:pt x="4210" y="8058"/>
                  </a:cubicBezTo>
                  <a:cubicBezTo>
                    <a:pt x="6592" y="7996"/>
                    <a:pt x="7989" y="6579"/>
                    <a:pt x="8091" y="4115"/>
                  </a:cubicBezTo>
                  <a:lnTo>
                    <a:pt x="8112" y="4115"/>
                  </a:lnTo>
                  <a:cubicBezTo>
                    <a:pt x="8050" y="1589"/>
                    <a:pt x="6654" y="131"/>
                    <a:pt x="4292" y="8"/>
                  </a:cubicBezTo>
                  <a:cubicBezTo>
                    <a:pt x="4198" y="3"/>
                    <a:pt x="4105"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7"/>
            <p:cNvSpPr/>
            <p:nvPr/>
          </p:nvSpPr>
          <p:spPr>
            <a:xfrm>
              <a:off x="10081920" y="2516393"/>
              <a:ext cx="52059" cy="51860"/>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7"/>
            <p:cNvSpPr/>
            <p:nvPr/>
          </p:nvSpPr>
          <p:spPr>
            <a:xfrm>
              <a:off x="10277891" y="2516418"/>
              <a:ext cx="52848" cy="52328"/>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7"/>
            <p:cNvSpPr/>
            <p:nvPr/>
          </p:nvSpPr>
          <p:spPr>
            <a:xfrm>
              <a:off x="9885160" y="2731501"/>
              <a:ext cx="52194" cy="51674"/>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7"/>
            <p:cNvSpPr/>
            <p:nvPr/>
          </p:nvSpPr>
          <p:spPr>
            <a:xfrm>
              <a:off x="10474915" y="2730846"/>
              <a:ext cx="52983" cy="52328"/>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7"/>
            <p:cNvSpPr/>
            <p:nvPr/>
          </p:nvSpPr>
          <p:spPr>
            <a:xfrm>
              <a:off x="10081259" y="2945794"/>
              <a:ext cx="52855" cy="5233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7"/>
            <p:cNvSpPr/>
            <p:nvPr/>
          </p:nvSpPr>
          <p:spPr>
            <a:xfrm>
              <a:off x="10278155" y="2946320"/>
              <a:ext cx="52457" cy="51802"/>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7"/>
            <p:cNvSpPr/>
            <p:nvPr/>
          </p:nvSpPr>
          <p:spPr>
            <a:xfrm>
              <a:off x="9884762" y="2516553"/>
              <a:ext cx="52720" cy="51667"/>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7"/>
            <p:cNvSpPr/>
            <p:nvPr/>
          </p:nvSpPr>
          <p:spPr>
            <a:xfrm>
              <a:off x="10475178" y="2516508"/>
              <a:ext cx="53246" cy="51789"/>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7"/>
            <p:cNvSpPr/>
            <p:nvPr/>
          </p:nvSpPr>
          <p:spPr>
            <a:xfrm>
              <a:off x="9884101" y="2946243"/>
              <a:ext cx="53252" cy="51789"/>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7"/>
            <p:cNvSpPr/>
            <p:nvPr/>
          </p:nvSpPr>
          <p:spPr>
            <a:xfrm>
              <a:off x="10474389" y="2946410"/>
              <a:ext cx="53118" cy="5211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7"/>
            <p:cNvSpPr/>
            <p:nvPr/>
          </p:nvSpPr>
          <p:spPr>
            <a:xfrm>
              <a:off x="9885025" y="3161133"/>
              <a:ext cx="52328" cy="51680"/>
            </a:xfrm>
            <a:custGeom>
              <a:avLst/>
              <a:gdLst/>
              <a:ahLst/>
              <a:cxnLst/>
              <a:rect l="l" t="t" r="r" b="b"/>
              <a:pathLst>
                <a:path w="8154" h="8053" extrusionOk="0">
                  <a:moveTo>
                    <a:pt x="4065" y="1"/>
                  </a:moveTo>
                  <a:cubicBezTo>
                    <a:pt x="4031" y="1"/>
                    <a:pt x="3998" y="1"/>
                    <a:pt x="3964" y="2"/>
                  </a:cubicBezTo>
                  <a:cubicBezTo>
                    <a:pt x="1623" y="43"/>
                    <a:pt x="42" y="1480"/>
                    <a:pt x="21" y="3965"/>
                  </a:cubicBezTo>
                  <a:cubicBezTo>
                    <a:pt x="1" y="6598"/>
                    <a:pt x="1579" y="8053"/>
                    <a:pt x="4065" y="8053"/>
                  </a:cubicBezTo>
                  <a:cubicBezTo>
                    <a:pt x="4100" y="8053"/>
                    <a:pt x="4134" y="8052"/>
                    <a:pt x="4169" y="8052"/>
                  </a:cubicBezTo>
                  <a:cubicBezTo>
                    <a:pt x="6551" y="8031"/>
                    <a:pt x="7948" y="6573"/>
                    <a:pt x="8153" y="4088"/>
                  </a:cubicBezTo>
                  <a:cubicBezTo>
                    <a:pt x="8011" y="1495"/>
                    <a:pt x="6530" y="1"/>
                    <a:pt x="40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7"/>
            <p:cNvSpPr/>
            <p:nvPr/>
          </p:nvSpPr>
          <p:spPr>
            <a:xfrm>
              <a:off x="10475178" y="3161133"/>
              <a:ext cx="52855" cy="51648"/>
            </a:xfrm>
            <a:custGeom>
              <a:avLst/>
              <a:gdLst/>
              <a:ahLst/>
              <a:cxnLst/>
              <a:rect l="l" t="t" r="r" b="b"/>
              <a:pathLst>
                <a:path w="8236" h="8048" extrusionOk="0">
                  <a:moveTo>
                    <a:pt x="3969" y="1"/>
                  </a:moveTo>
                  <a:cubicBezTo>
                    <a:pt x="1704" y="1"/>
                    <a:pt x="243" y="1412"/>
                    <a:pt x="0" y="3842"/>
                  </a:cubicBezTo>
                  <a:cubicBezTo>
                    <a:pt x="62" y="6306"/>
                    <a:pt x="1315" y="7867"/>
                    <a:pt x="3717" y="8031"/>
                  </a:cubicBezTo>
                  <a:cubicBezTo>
                    <a:pt x="3873" y="8042"/>
                    <a:pt x="4026" y="8048"/>
                    <a:pt x="4175" y="8048"/>
                  </a:cubicBezTo>
                  <a:cubicBezTo>
                    <a:pt x="6502" y="8048"/>
                    <a:pt x="7996" y="6701"/>
                    <a:pt x="8112" y="4211"/>
                  </a:cubicBezTo>
                  <a:cubicBezTo>
                    <a:pt x="8235" y="1542"/>
                    <a:pt x="6592" y="22"/>
                    <a:pt x="4066" y="2"/>
                  </a:cubicBezTo>
                  <a:cubicBezTo>
                    <a:pt x="4034" y="1"/>
                    <a:pt x="4001" y="1"/>
                    <a:pt x="39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7"/>
            <p:cNvSpPr/>
            <p:nvPr/>
          </p:nvSpPr>
          <p:spPr>
            <a:xfrm>
              <a:off x="10475043" y="3376088"/>
              <a:ext cx="52726" cy="51674"/>
            </a:xfrm>
            <a:custGeom>
              <a:avLst/>
              <a:gdLst/>
              <a:ahLst/>
              <a:cxnLst/>
              <a:rect l="l" t="t" r="r" b="b"/>
              <a:pathLst>
                <a:path w="8216" h="8052" extrusionOk="0">
                  <a:moveTo>
                    <a:pt x="4012" y="0"/>
                  </a:moveTo>
                  <a:cubicBezTo>
                    <a:pt x="1631" y="0"/>
                    <a:pt x="386" y="1510"/>
                    <a:pt x="1" y="3800"/>
                  </a:cubicBezTo>
                  <a:cubicBezTo>
                    <a:pt x="186" y="6408"/>
                    <a:pt x="1459" y="8030"/>
                    <a:pt x="4087" y="8051"/>
                  </a:cubicBezTo>
                  <a:cubicBezTo>
                    <a:pt x="4121" y="8052"/>
                    <a:pt x="4154" y="8052"/>
                    <a:pt x="4187" y="8052"/>
                  </a:cubicBezTo>
                  <a:cubicBezTo>
                    <a:pt x="6552" y="8052"/>
                    <a:pt x="8031" y="6601"/>
                    <a:pt x="8112" y="4231"/>
                  </a:cubicBezTo>
                  <a:cubicBezTo>
                    <a:pt x="8215" y="1623"/>
                    <a:pt x="6737" y="62"/>
                    <a:pt x="4108" y="1"/>
                  </a:cubicBezTo>
                  <a:cubicBezTo>
                    <a:pt x="4076" y="0"/>
                    <a:pt x="4044" y="0"/>
                    <a:pt x="40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7"/>
            <p:cNvSpPr/>
            <p:nvPr/>
          </p:nvSpPr>
          <p:spPr>
            <a:xfrm>
              <a:off x="10278283" y="3375696"/>
              <a:ext cx="53118" cy="52219"/>
            </a:xfrm>
            <a:custGeom>
              <a:avLst/>
              <a:gdLst/>
              <a:ahLst/>
              <a:cxnLst/>
              <a:rect l="l" t="t" r="r" b="b"/>
              <a:pathLst>
                <a:path w="8277" h="8137" extrusionOk="0">
                  <a:moveTo>
                    <a:pt x="4354" y="0"/>
                  </a:moveTo>
                  <a:cubicBezTo>
                    <a:pt x="1602" y="82"/>
                    <a:pt x="42" y="1602"/>
                    <a:pt x="21" y="4107"/>
                  </a:cubicBezTo>
                  <a:cubicBezTo>
                    <a:pt x="1" y="6428"/>
                    <a:pt x="1459" y="8050"/>
                    <a:pt x="3923" y="8133"/>
                  </a:cubicBezTo>
                  <a:cubicBezTo>
                    <a:pt x="3996" y="8135"/>
                    <a:pt x="4067" y="8136"/>
                    <a:pt x="4138" y="8136"/>
                  </a:cubicBezTo>
                  <a:cubicBezTo>
                    <a:pt x="6438" y="8136"/>
                    <a:pt x="7912" y="6847"/>
                    <a:pt x="8071" y="4436"/>
                  </a:cubicBezTo>
                  <a:cubicBezTo>
                    <a:pt x="8277" y="1807"/>
                    <a:pt x="6839" y="370"/>
                    <a:pt x="43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7"/>
            <p:cNvSpPr/>
            <p:nvPr/>
          </p:nvSpPr>
          <p:spPr>
            <a:xfrm>
              <a:off x="10081920" y="3376088"/>
              <a:ext cx="52194" cy="51802"/>
            </a:xfrm>
            <a:custGeom>
              <a:avLst/>
              <a:gdLst/>
              <a:ahLst/>
              <a:cxnLst/>
              <a:rect l="l" t="t" r="r" b="b"/>
              <a:pathLst>
                <a:path w="8133" h="8072" extrusionOk="0">
                  <a:moveTo>
                    <a:pt x="4060" y="0"/>
                  </a:moveTo>
                  <a:cubicBezTo>
                    <a:pt x="4028" y="0"/>
                    <a:pt x="3996" y="0"/>
                    <a:pt x="3964" y="1"/>
                  </a:cubicBezTo>
                  <a:cubicBezTo>
                    <a:pt x="1499" y="42"/>
                    <a:pt x="247" y="1521"/>
                    <a:pt x="0" y="3944"/>
                  </a:cubicBezTo>
                  <a:cubicBezTo>
                    <a:pt x="164" y="6531"/>
                    <a:pt x="1499" y="8072"/>
                    <a:pt x="4128" y="8072"/>
                  </a:cubicBezTo>
                  <a:cubicBezTo>
                    <a:pt x="6613" y="8051"/>
                    <a:pt x="8091" y="6449"/>
                    <a:pt x="8112" y="4129"/>
                  </a:cubicBezTo>
                  <a:cubicBezTo>
                    <a:pt x="8132" y="1673"/>
                    <a:pt x="6709" y="0"/>
                    <a:pt x="40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7"/>
            <p:cNvSpPr/>
            <p:nvPr/>
          </p:nvSpPr>
          <p:spPr>
            <a:xfrm>
              <a:off x="9884236" y="3376043"/>
              <a:ext cx="53246" cy="51744"/>
            </a:xfrm>
            <a:custGeom>
              <a:avLst/>
              <a:gdLst/>
              <a:ahLst/>
              <a:cxnLst/>
              <a:rect l="l" t="t" r="r" b="b"/>
              <a:pathLst>
                <a:path w="8297" h="8063" extrusionOk="0">
                  <a:moveTo>
                    <a:pt x="4065" y="0"/>
                  </a:moveTo>
                  <a:cubicBezTo>
                    <a:pt x="1787" y="0"/>
                    <a:pt x="337" y="1375"/>
                    <a:pt x="185" y="3766"/>
                  </a:cubicBezTo>
                  <a:cubicBezTo>
                    <a:pt x="0" y="6374"/>
                    <a:pt x="1520" y="7955"/>
                    <a:pt x="4107" y="8058"/>
                  </a:cubicBezTo>
                  <a:cubicBezTo>
                    <a:pt x="4185" y="8061"/>
                    <a:pt x="4262" y="8063"/>
                    <a:pt x="4338" y="8063"/>
                  </a:cubicBezTo>
                  <a:cubicBezTo>
                    <a:pt x="6634" y="8063"/>
                    <a:pt x="7879" y="6564"/>
                    <a:pt x="8297" y="4238"/>
                  </a:cubicBezTo>
                  <a:cubicBezTo>
                    <a:pt x="8174" y="1918"/>
                    <a:pt x="7065" y="275"/>
                    <a:pt x="4641" y="28"/>
                  </a:cubicBezTo>
                  <a:cubicBezTo>
                    <a:pt x="4444" y="10"/>
                    <a:pt x="4251" y="0"/>
                    <a:pt x="40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2" name="Google Shape;571;p37">
            <a:extLst>
              <a:ext uri="{FF2B5EF4-FFF2-40B4-BE49-F238E27FC236}">
                <a16:creationId xmlns:a16="http://schemas.microsoft.com/office/drawing/2014/main" id="{14ADBA36-0A3B-9DD7-8865-75D460A27A46}"/>
              </a:ext>
            </a:extLst>
          </p:cNvPr>
          <p:cNvCxnSpPr/>
          <p:nvPr/>
        </p:nvCxnSpPr>
        <p:spPr>
          <a:xfrm rot="10800000">
            <a:off x="250" y="4447216"/>
            <a:ext cx="1257300" cy="0"/>
          </a:xfrm>
          <a:prstGeom prst="straightConnector1">
            <a:avLst/>
          </a:prstGeom>
          <a:noFill/>
          <a:ln w="76200" cap="flat" cmpd="sng">
            <a:solidFill>
              <a:schemeClr val="accent1"/>
            </a:solidFill>
            <a:prstDash val="solid"/>
            <a:round/>
            <a:headEnd type="none" w="med" len="med"/>
            <a:tailEnd type="none" w="med" len="med"/>
          </a:ln>
        </p:spPr>
      </p:cxnSp>
      <p:sp>
        <p:nvSpPr>
          <p:cNvPr id="13" name="Google Shape;558;p37">
            <a:extLst>
              <a:ext uri="{FF2B5EF4-FFF2-40B4-BE49-F238E27FC236}">
                <a16:creationId xmlns:a16="http://schemas.microsoft.com/office/drawing/2014/main" id="{47C6A003-3FE6-4C10-FC11-F0F37C9F6853}"/>
              </a:ext>
            </a:extLst>
          </p:cNvPr>
          <p:cNvSpPr txBox="1">
            <a:spLocks/>
          </p:cNvSpPr>
          <p:nvPr/>
        </p:nvSpPr>
        <p:spPr>
          <a:xfrm>
            <a:off x="714950" y="3963942"/>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000" b="1" dirty="0"/>
              <a:t>05</a:t>
            </a:r>
          </a:p>
        </p:txBody>
      </p:sp>
      <p:sp>
        <p:nvSpPr>
          <p:cNvPr id="14" name="Google Shape;560;p37">
            <a:extLst>
              <a:ext uri="{FF2B5EF4-FFF2-40B4-BE49-F238E27FC236}">
                <a16:creationId xmlns:a16="http://schemas.microsoft.com/office/drawing/2014/main" id="{E62A0A89-73C6-BAC1-C80F-0854CF510CCB}"/>
              </a:ext>
            </a:extLst>
          </p:cNvPr>
          <p:cNvSpPr txBox="1">
            <a:spLocks/>
          </p:cNvSpPr>
          <p:nvPr/>
        </p:nvSpPr>
        <p:spPr>
          <a:xfrm>
            <a:off x="1440720" y="4749392"/>
            <a:ext cx="3985500" cy="530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400"/>
              <a:buFont typeface="Bebas Neue"/>
              <a:buNone/>
              <a:defRPr sz="2300" b="0" i="0" u="none" strike="noStrike" cap="none">
                <a:solidFill>
                  <a:schemeClr val="dk1"/>
                </a:solidFill>
                <a:latin typeface="Amiko"/>
                <a:ea typeface="Amiko"/>
                <a:cs typeface="Amiko"/>
                <a:sym typeface="Amiko"/>
              </a:defRPr>
            </a:lvl1pPr>
            <a:lvl2pPr marL="914400" marR="0" lvl="1"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2pPr>
            <a:lvl3pPr marL="1371600" marR="0" lvl="2"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3pPr>
            <a:lvl4pPr marL="1828800" marR="0" lvl="3"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4pPr>
            <a:lvl5pPr marL="2286000" marR="0" lvl="4"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5pPr>
            <a:lvl6pPr marL="2743200" marR="0" lvl="5"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6pPr>
            <a:lvl7pPr marL="3200400" marR="0" lvl="6"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7pPr>
            <a:lvl8pPr marL="3657600" marR="0" lvl="7"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8pPr>
            <a:lvl9pPr marL="4114800" marR="0" lvl="8"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9pPr>
          </a:lstStyle>
          <a:p>
            <a:pPr marL="0" indent="0"/>
            <a:r>
              <a:rPr lang="en-AE" dirty="0"/>
              <a:t>R</a:t>
            </a:r>
            <a:r>
              <a:rPr lang="en-US" dirty="0"/>
              <a:t>EFERENCE</a:t>
            </a:r>
          </a:p>
        </p:txBody>
      </p:sp>
      <p:sp>
        <p:nvSpPr>
          <p:cNvPr id="15" name="Google Shape;555;p37">
            <a:extLst>
              <a:ext uri="{FF2B5EF4-FFF2-40B4-BE49-F238E27FC236}">
                <a16:creationId xmlns:a16="http://schemas.microsoft.com/office/drawing/2014/main" id="{B649B176-246D-6299-8FB0-AC97C650BEB3}"/>
              </a:ext>
            </a:extLst>
          </p:cNvPr>
          <p:cNvSpPr txBox="1">
            <a:spLocks/>
          </p:cNvSpPr>
          <p:nvPr/>
        </p:nvSpPr>
        <p:spPr>
          <a:xfrm>
            <a:off x="8412944" y="4630095"/>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500" dirty="0"/>
              <a:t>1</a:t>
            </a:r>
          </a:p>
        </p:txBody>
      </p:sp>
      <p:cxnSp>
        <p:nvCxnSpPr>
          <p:cNvPr id="2" name="Google Shape;571;p37">
            <a:extLst>
              <a:ext uri="{FF2B5EF4-FFF2-40B4-BE49-F238E27FC236}">
                <a16:creationId xmlns:a16="http://schemas.microsoft.com/office/drawing/2014/main" id="{C9F23FAB-488F-5999-B5CA-FFAA9D3431B2}"/>
              </a:ext>
            </a:extLst>
          </p:cNvPr>
          <p:cNvCxnSpPr/>
          <p:nvPr/>
        </p:nvCxnSpPr>
        <p:spPr>
          <a:xfrm rot="10800000">
            <a:off x="-17472" y="5088724"/>
            <a:ext cx="1257300" cy="0"/>
          </a:xfrm>
          <a:prstGeom prst="straightConnector1">
            <a:avLst/>
          </a:prstGeom>
          <a:noFill/>
          <a:ln w="76200" cap="flat" cmpd="sng">
            <a:solidFill>
              <a:schemeClr val="accent1"/>
            </a:solidFill>
            <a:prstDash val="solid"/>
            <a:round/>
            <a:headEnd type="none" w="med" len="med"/>
            <a:tailEnd type="none" w="med" len="med"/>
          </a:ln>
        </p:spPr>
      </p:cxnSp>
      <p:sp>
        <p:nvSpPr>
          <p:cNvPr id="3" name="Google Shape;558;p37">
            <a:extLst>
              <a:ext uri="{FF2B5EF4-FFF2-40B4-BE49-F238E27FC236}">
                <a16:creationId xmlns:a16="http://schemas.microsoft.com/office/drawing/2014/main" id="{A64DD706-C879-3ACD-CAAD-EE96DF10B3F4}"/>
              </a:ext>
            </a:extLst>
          </p:cNvPr>
          <p:cNvSpPr txBox="1">
            <a:spLocks/>
          </p:cNvSpPr>
          <p:nvPr/>
        </p:nvSpPr>
        <p:spPr>
          <a:xfrm>
            <a:off x="697228" y="4605450"/>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000" b="1" dirty="0"/>
              <a:t>06</a:t>
            </a:r>
          </a:p>
        </p:txBody>
      </p:sp>
      <p:sp>
        <p:nvSpPr>
          <p:cNvPr id="4" name="Google Shape;560;p37">
            <a:extLst>
              <a:ext uri="{FF2B5EF4-FFF2-40B4-BE49-F238E27FC236}">
                <a16:creationId xmlns:a16="http://schemas.microsoft.com/office/drawing/2014/main" id="{61BA4C1F-9E2E-629B-FA91-AB15A6E22B6A}"/>
              </a:ext>
            </a:extLst>
          </p:cNvPr>
          <p:cNvSpPr txBox="1">
            <a:spLocks/>
          </p:cNvSpPr>
          <p:nvPr/>
        </p:nvSpPr>
        <p:spPr>
          <a:xfrm>
            <a:off x="1440720" y="3961940"/>
            <a:ext cx="3985500" cy="530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400"/>
              <a:buFont typeface="Bebas Neue"/>
              <a:buNone/>
              <a:defRPr sz="2300" b="0" i="0" u="none" strike="noStrike" cap="none">
                <a:solidFill>
                  <a:schemeClr val="dk1"/>
                </a:solidFill>
                <a:latin typeface="Amiko"/>
                <a:ea typeface="Amiko"/>
                <a:cs typeface="Amiko"/>
                <a:sym typeface="Amiko"/>
              </a:defRPr>
            </a:lvl1pPr>
            <a:lvl2pPr marL="914400" marR="0" lvl="1"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2pPr>
            <a:lvl3pPr marL="1371600" marR="0" lvl="2"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3pPr>
            <a:lvl4pPr marL="1828800" marR="0" lvl="3"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4pPr>
            <a:lvl5pPr marL="2286000" marR="0" lvl="4"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5pPr>
            <a:lvl6pPr marL="2743200" marR="0" lvl="5"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6pPr>
            <a:lvl7pPr marL="3200400" marR="0" lvl="6"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7pPr>
            <a:lvl8pPr marL="3657600" marR="0" lvl="7"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8pPr>
            <a:lvl9pPr marL="4114800" marR="0" lvl="8" indent="-317500"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9pPr>
          </a:lstStyle>
          <a:p>
            <a:pPr marL="0" indent="0"/>
            <a:r>
              <a:rPr lang="en-US" dirty="0"/>
              <a:t>CONCLUSION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606" name="Google Shape;606;p39"/>
          <p:cNvSpPr txBox="1">
            <a:spLocks noGrp="1"/>
          </p:cNvSpPr>
          <p:nvPr>
            <p:ph type="subTitle" idx="1"/>
          </p:nvPr>
        </p:nvSpPr>
        <p:spPr>
          <a:xfrm>
            <a:off x="311063" y="2581066"/>
            <a:ext cx="7727151" cy="1879725"/>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800" dirty="0">
                <a:latin typeface="Open Sans" panose="020B0606030504020204" pitchFamily="34" charset="0"/>
                <a:ea typeface="Open Sans" panose="020B0606030504020204" pitchFamily="34" charset="0"/>
                <a:cs typeface="Open Sans" panose="020B0606030504020204" pitchFamily="34" charset="0"/>
              </a:rPr>
              <a:t>One of the more widely recognized approaches to leadership is the </a:t>
            </a:r>
            <a:r>
              <a:rPr lang="en-US" sz="1800" b="1" dirty="0">
                <a:latin typeface="Open Sans" panose="020B0606030504020204" pitchFamily="34" charset="0"/>
                <a:ea typeface="Open Sans" panose="020B0606030504020204" pitchFamily="34" charset="0"/>
                <a:cs typeface="Open Sans" panose="020B0606030504020204" pitchFamily="34" charset="0"/>
              </a:rPr>
              <a:t>situational approach</a:t>
            </a:r>
            <a:r>
              <a:rPr lang="en-US" sz="1800" dirty="0">
                <a:latin typeface="Open Sans" panose="020B0606030504020204" pitchFamily="34" charset="0"/>
                <a:ea typeface="Open Sans" panose="020B0606030504020204" pitchFamily="34" charset="0"/>
                <a:cs typeface="Open Sans" panose="020B0606030504020204" pitchFamily="34" charset="0"/>
              </a:rPr>
              <a:t>, which was developed by Hersey and Blanchard (1969a) based on </a:t>
            </a:r>
            <a:r>
              <a:rPr lang="en-US" sz="1800" dirty="0" err="1">
                <a:latin typeface="Open Sans" panose="020B0606030504020204" pitchFamily="34" charset="0"/>
                <a:ea typeface="Open Sans" panose="020B0606030504020204" pitchFamily="34" charset="0"/>
                <a:cs typeface="Open Sans" panose="020B0606030504020204" pitchFamily="34" charset="0"/>
              </a:rPr>
              <a:t>Reddin’s</a:t>
            </a:r>
            <a:r>
              <a:rPr lang="en-US" sz="1800" dirty="0">
                <a:latin typeface="Open Sans" panose="020B0606030504020204" pitchFamily="34" charset="0"/>
                <a:ea typeface="Open Sans" panose="020B0606030504020204" pitchFamily="34" charset="0"/>
                <a:cs typeface="Open Sans" panose="020B0606030504020204" pitchFamily="34" charset="0"/>
              </a:rPr>
              <a:t> (1967) 3-D management style theory. The situational approach has been refined and revised several times since its inception (see Blanchard, </a:t>
            </a:r>
            <a:r>
              <a:rPr lang="en-US" sz="1800" dirty="0" err="1">
                <a:latin typeface="Open Sans" panose="020B0606030504020204" pitchFamily="34" charset="0"/>
                <a:ea typeface="Open Sans" panose="020B0606030504020204" pitchFamily="34" charset="0"/>
                <a:cs typeface="Open Sans" panose="020B0606030504020204" pitchFamily="34" charset="0"/>
              </a:rPr>
              <a:t>Zigarmi</a:t>
            </a:r>
            <a:r>
              <a:rPr lang="en-US" sz="1800" dirty="0">
                <a:latin typeface="Open Sans" panose="020B0606030504020204" pitchFamily="34" charset="0"/>
                <a:ea typeface="Open Sans" panose="020B0606030504020204" pitchFamily="34" charset="0"/>
                <a:cs typeface="Open Sans" panose="020B0606030504020204" pitchFamily="34" charset="0"/>
              </a:rPr>
              <a:t>, &amp; Nelson, 1993; Blanchard, </a:t>
            </a:r>
            <a:r>
              <a:rPr lang="en-US" sz="1800" dirty="0" err="1">
                <a:latin typeface="Open Sans" panose="020B0606030504020204" pitchFamily="34" charset="0"/>
                <a:ea typeface="Open Sans" panose="020B0606030504020204" pitchFamily="34" charset="0"/>
                <a:cs typeface="Open Sans" panose="020B0606030504020204" pitchFamily="34" charset="0"/>
              </a:rPr>
              <a:t>Zigarmi</a:t>
            </a:r>
            <a:r>
              <a:rPr lang="en-US" sz="1800" dirty="0">
                <a:latin typeface="Open Sans" panose="020B0606030504020204" pitchFamily="34" charset="0"/>
                <a:ea typeface="Open Sans" panose="020B0606030504020204" pitchFamily="34" charset="0"/>
                <a:cs typeface="Open Sans" panose="020B0606030504020204" pitchFamily="34" charset="0"/>
              </a:rPr>
              <a:t>, &amp; </a:t>
            </a:r>
            <a:r>
              <a:rPr lang="en-US" sz="1800" dirty="0" err="1">
                <a:latin typeface="Open Sans" panose="020B0606030504020204" pitchFamily="34" charset="0"/>
                <a:ea typeface="Open Sans" panose="020B0606030504020204" pitchFamily="34" charset="0"/>
                <a:cs typeface="Open Sans" panose="020B0606030504020204" pitchFamily="34" charset="0"/>
              </a:rPr>
              <a:t>Zigarmi</a:t>
            </a:r>
            <a:r>
              <a:rPr lang="en-US" sz="1800" dirty="0">
                <a:latin typeface="Open Sans" panose="020B0606030504020204" pitchFamily="34" charset="0"/>
                <a:ea typeface="Open Sans" panose="020B0606030504020204" pitchFamily="34" charset="0"/>
                <a:cs typeface="Open Sans" panose="020B0606030504020204" pitchFamily="34" charset="0"/>
              </a:rPr>
              <a:t>, 1985; Hersey &amp; Blanchard, 1977, 1988), and it has been used extensively in organizational leadership training and development.</a:t>
            </a:r>
            <a:endParaRPr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07" name="Google Shape;607;p39"/>
          <p:cNvSpPr txBox="1">
            <a:spLocks noGrp="1"/>
          </p:cNvSpPr>
          <p:nvPr>
            <p:ph type="title"/>
          </p:nvPr>
        </p:nvSpPr>
        <p:spPr>
          <a:xfrm>
            <a:off x="736365" y="1464385"/>
            <a:ext cx="5473049" cy="78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INTRODUCTION</a:t>
            </a:r>
            <a:endParaRPr dirty="0"/>
          </a:p>
        </p:txBody>
      </p:sp>
      <p:cxnSp>
        <p:nvCxnSpPr>
          <p:cNvPr id="609" name="Google Shape;609;p39"/>
          <p:cNvCxnSpPr/>
          <p:nvPr/>
        </p:nvCxnSpPr>
        <p:spPr>
          <a:xfrm>
            <a:off x="0" y="2415425"/>
            <a:ext cx="4074900" cy="0"/>
          </a:xfrm>
          <a:prstGeom prst="straightConnector1">
            <a:avLst/>
          </a:prstGeom>
          <a:noFill/>
          <a:ln w="76200" cap="flat" cmpd="sng">
            <a:solidFill>
              <a:schemeClr val="accent1"/>
            </a:solidFill>
            <a:prstDash val="solid"/>
            <a:round/>
            <a:headEnd type="none" w="med" len="med"/>
            <a:tailEnd type="none" w="med" len="med"/>
          </a:ln>
        </p:spPr>
      </p:cxnSp>
      <p:sp>
        <p:nvSpPr>
          <p:cNvPr id="4" name="Google Shape;555;p37">
            <a:extLst>
              <a:ext uri="{FF2B5EF4-FFF2-40B4-BE49-F238E27FC236}">
                <a16:creationId xmlns:a16="http://schemas.microsoft.com/office/drawing/2014/main" id="{C3BBBAAB-2366-C271-03EA-FF3369F19DC5}"/>
              </a:ext>
            </a:extLst>
          </p:cNvPr>
          <p:cNvSpPr txBox="1">
            <a:spLocks/>
          </p:cNvSpPr>
          <p:nvPr/>
        </p:nvSpPr>
        <p:spPr>
          <a:xfrm>
            <a:off x="8412944" y="4630095"/>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500" dirty="0"/>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3"/>
        <p:cNvGrpSpPr/>
        <p:nvPr/>
      </p:nvGrpSpPr>
      <p:grpSpPr>
        <a:xfrm>
          <a:off x="0" y="0"/>
          <a:ext cx="0" cy="0"/>
          <a:chOff x="0" y="0"/>
          <a:chExt cx="0" cy="0"/>
        </a:xfrm>
      </p:grpSpPr>
      <p:sp>
        <p:nvSpPr>
          <p:cNvPr id="614" name="Google Shape;614;p40"/>
          <p:cNvSpPr txBox="1">
            <a:spLocks noGrp="1"/>
          </p:cNvSpPr>
          <p:nvPr>
            <p:ph type="title"/>
          </p:nvPr>
        </p:nvSpPr>
        <p:spPr>
          <a:xfrm flipH="1">
            <a:off x="715000" y="422725"/>
            <a:ext cx="7713900" cy="909902"/>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AE" dirty="0"/>
              <a:t>DEFINING SITUATIONAL APPROACH</a:t>
            </a:r>
            <a:endParaRPr dirty="0"/>
          </a:p>
        </p:txBody>
      </p:sp>
      <p:sp>
        <p:nvSpPr>
          <p:cNvPr id="616" name="Google Shape;616;p40"/>
          <p:cNvSpPr txBox="1"/>
          <p:nvPr/>
        </p:nvSpPr>
        <p:spPr>
          <a:xfrm>
            <a:off x="544867" y="2111342"/>
            <a:ext cx="8136922" cy="2783953"/>
          </a:xfrm>
          <a:prstGeom prst="rect">
            <a:avLst/>
          </a:prstGeom>
          <a:noFill/>
          <a:ln>
            <a:noFill/>
          </a:ln>
        </p:spPr>
        <p:txBody>
          <a:bodyPr spcFirstLastPara="1" wrap="square" lIns="91425" tIns="91425" rIns="91425" bIns="91425" anchor="t" anchorCtr="0">
            <a:noAutofit/>
          </a:bodyPr>
          <a:lstStyle/>
          <a:p>
            <a:pPr marL="342900" indent="-342900">
              <a:buClr>
                <a:schemeClr val="accent1"/>
              </a:buClr>
              <a:buFont typeface="Wingdings" panose="05000000000000000000" pitchFamily="2" charset="2"/>
              <a:buChar char="q"/>
            </a:pPr>
            <a:r>
              <a:rPr lang="en-US" sz="2000" dirty="0"/>
              <a:t>Situational Leadership is a prescriptive approach to leadership that suggests how leaders can become effective in many different types of organizational settings involving a wide variety of organizational goals. This approach provides a model that suggests to leaders how they should behave based on the demands of a particular situation.</a:t>
            </a:r>
            <a:endParaRPr lang="en-US" altLang="ar-LY" sz="2000" b="1" dirty="0">
              <a:latin typeface="Open Sans" panose="020B0606030504020204" pitchFamily="34" charset="0"/>
              <a:ea typeface="Open Sans" panose="020B0606030504020204" pitchFamily="34" charset="0"/>
              <a:cs typeface="Open Sans" panose="020B0606030504020204" pitchFamily="34" charset="0"/>
            </a:endParaRPr>
          </a:p>
          <a:p>
            <a:pPr marL="342900" lvl="0" indent="-342900" rtl="0">
              <a:spcBef>
                <a:spcPts val="0"/>
              </a:spcBef>
              <a:spcAft>
                <a:spcPts val="0"/>
              </a:spcAft>
              <a:buClr>
                <a:schemeClr val="accent1"/>
              </a:buClr>
              <a:buFont typeface="Wingdings" panose="05000000000000000000" pitchFamily="2" charset="2"/>
              <a:buChar char="q"/>
            </a:pPr>
            <a:endParaRPr sz="200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p:txBody>
      </p:sp>
      <p:grpSp>
        <p:nvGrpSpPr>
          <p:cNvPr id="628" name="Google Shape;628;p40"/>
          <p:cNvGrpSpPr/>
          <p:nvPr/>
        </p:nvGrpSpPr>
        <p:grpSpPr>
          <a:xfrm>
            <a:off x="544867" y="687925"/>
            <a:ext cx="644323" cy="911522"/>
            <a:chOff x="9884101" y="2516393"/>
            <a:chExt cx="644323" cy="911522"/>
          </a:xfrm>
        </p:grpSpPr>
        <p:sp>
          <p:nvSpPr>
            <p:cNvPr id="629" name="Google Shape;629;p40"/>
            <p:cNvSpPr/>
            <p:nvPr/>
          </p:nvSpPr>
          <p:spPr>
            <a:xfrm>
              <a:off x="10082049" y="2731495"/>
              <a:ext cx="52059" cy="51680"/>
            </a:xfrm>
            <a:custGeom>
              <a:avLst/>
              <a:gdLst/>
              <a:ahLst/>
              <a:cxnLst/>
              <a:rect l="l" t="t" r="r" b="b"/>
              <a:pathLst>
                <a:path w="8112" h="8053" extrusionOk="0">
                  <a:moveTo>
                    <a:pt x="4066" y="0"/>
                  </a:moveTo>
                  <a:cubicBezTo>
                    <a:pt x="4019" y="0"/>
                    <a:pt x="3971" y="1"/>
                    <a:pt x="3923" y="2"/>
                  </a:cubicBezTo>
                  <a:cubicBezTo>
                    <a:pt x="1561" y="43"/>
                    <a:pt x="124" y="1439"/>
                    <a:pt x="1" y="4006"/>
                  </a:cubicBezTo>
                  <a:cubicBezTo>
                    <a:pt x="82" y="6596"/>
                    <a:pt x="1581" y="8052"/>
                    <a:pt x="4076" y="8052"/>
                  </a:cubicBezTo>
                  <a:cubicBezTo>
                    <a:pt x="4093" y="8052"/>
                    <a:pt x="4111" y="8052"/>
                    <a:pt x="4128" y="8052"/>
                  </a:cubicBezTo>
                  <a:cubicBezTo>
                    <a:pt x="6531" y="8032"/>
                    <a:pt x="8071" y="6471"/>
                    <a:pt x="8092" y="4089"/>
                  </a:cubicBezTo>
                  <a:cubicBezTo>
                    <a:pt x="8112" y="1590"/>
                    <a:pt x="6570" y="0"/>
                    <a:pt x="40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40"/>
            <p:cNvSpPr/>
            <p:nvPr/>
          </p:nvSpPr>
          <p:spPr>
            <a:xfrm>
              <a:off x="10278289" y="2731443"/>
              <a:ext cx="52059" cy="51616"/>
            </a:xfrm>
            <a:custGeom>
              <a:avLst/>
              <a:gdLst/>
              <a:ahLst/>
              <a:cxnLst/>
              <a:rect l="l" t="t" r="r" b="b"/>
              <a:pathLst>
                <a:path w="8112" h="8043" extrusionOk="0">
                  <a:moveTo>
                    <a:pt x="3987" y="1"/>
                  </a:moveTo>
                  <a:cubicBezTo>
                    <a:pt x="1586" y="1"/>
                    <a:pt x="60" y="1535"/>
                    <a:pt x="41" y="3973"/>
                  </a:cubicBezTo>
                  <a:cubicBezTo>
                    <a:pt x="1" y="6457"/>
                    <a:pt x="1563" y="8043"/>
                    <a:pt x="4041" y="8043"/>
                  </a:cubicBezTo>
                  <a:cubicBezTo>
                    <a:pt x="4104" y="8043"/>
                    <a:pt x="4167" y="8042"/>
                    <a:pt x="4230" y="8040"/>
                  </a:cubicBezTo>
                  <a:cubicBezTo>
                    <a:pt x="6592" y="7978"/>
                    <a:pt x="8009" y="6561"/>
                    <a:pt x="8111" y="4076"/>
                  </a:cubicBezTo>
                  <a:cubicBezTo>
                    <a:pt x="8070" y="1571"/>
                    <a:pt x="6694" y="133"/>
                    <a:pt x="4312" y="10"/>
                  </a:cubicBezTo>
                  <a:cubicBezTo>
                    <a:pt x="4202" y="4"/>
                    <a:pt x="4094" y="1"/>
                    <a:pt x="3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40"/>
            <p:cNvSpPr/>
            <p:nvPr/>
          </p:nvSpPr>
          <p:spPr>
            <a:xfrm>
              <a:off x="10082049" y="3161133"/>
              <a:ext cx="52322" cy="51738"/>
            </a:xfrm>
            <a:custGeom>
              <a:avLst/>
              <a:gdLst/>
              <a:ahLst/>
              <a:cxnLst/>
              <a:rect l="l" t="t" r="r" b="b"/>
              <a:pathLst>
                <a:path w="8153" h="8062" extrusionOk="0">
                  <a:moveTo>
                    <a:pt x="4039" y="1"/>
                  </a:moveTo>
                  <a:cubicBezTo>
                    <a:pt x="4007" y="1"/>
                    <a:pt x="3976" y="1"/>
                    <a:pt x="3944" y="2"/>
                  </a:cubicBezTo>
                  <a:cubicBezTo>
                    <a:pt x="1582" y="43"/>
                    <a:pt x="144" y="1460"/>
                    <a:pt x="1" y="4109"/>
                  </a:cubicBezTo>
                  <a:cubicBezTo>
                    <a:pt x="62" y="6409"/>
                    <a:pt x="1356" y="7908"/>
                    <a:pt x="3759" y="8052"/>
                  </a:cubicBezTo>
                  <a:cubicBezTo>
                    <a:pt x="3872" y="8058"/>
                    <a:pt x="3984" y="8061"/>
                    <a:pt x="4094" y="8061"/>
                  </a:cubicBezTo>
                  <a:cubicBezTo>
                    <a:pt x="6509" y="8061"/>
                    <a:pt x="8033" y="6565"/>
                    <a:pt x="8092" y="4129"/>
                  </a:cubicBezTo>
                  <a:cubicBezTo>
                    <a:pt x="8153" y="1614"/>
                    <a:pt x="6571" y="1"/>
                    <a:pt x="40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40"/>
            <p:cNvSpPr/>
            <p:nvPr/>
          </p:nvSpPr>
          <p:spPr>
            <a:xfrm>
              <a:off x="10278418" y="3161095"/>
              <a:ext cx="52059" cy="51731"/>
            </a:xfrm>
            <a:custGeom>
              <a:avLst/>
              <a:gdLst/>
              <a:ahLst/>
              <a:cxnLst/>
              <a:rect l="l" t="t" r="r" b="b"/>
              <a:pathLst>
                <a:path w="8112" h="8061" extrusionOk="0">
                  <a:moveTo>
                    <a:pt x="4013" y="1"/>
                  </a:moveTo>
                  <a:cubicBezTo>
                    <a:pt x="1586" y="1"/>
                    <a:pt x="41" y="1558"/>
                    <a:pt x="21" y="4012"/>
                  </a:cubicBezTo>
                  <a:cubicBezTo>
                    <a:pt x="1" y="6495"/>
                    <a:pt x="1543" y="8061"/>
                    <a:pt x="4019" y="8061"/>
                  </a:cubicBezTo>
                  <a:cubicBezTo>
                    <a:pt x="4082" y="8061"/>
                    <a:pt x="4146" y="8060"/>
                    <a:pt x="4210" y="8058"/>
                  </a:cubicBezTo>
                  <a:cubicBezTo>
                    <a:pt x="6592" y="7996"/>
                    <a:pt x="7989" y="6579"/>
                    <a:pt x="8091" y="4115"/>
                  </a:cubicBezTo>
                  <a:lnTo>
                    <a:pt x="8112" y="4115"/>
                  </a:lnTo>
                  <a:cubicBezTo>
                    <a:pt x="8050" y="1589"/>
                    <a:pt x="6654" y="131"/>
                    <a:pt x="4292" y="8"/>
                  </a:cubicBezTo>
                  <a:cubicBezTo>
                    <a:pt x="4198" y="3"/>
                    <a:pt x="4105"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40"/>
            <p:cNvSpPr/>
            <p:nvPr/>
          </p:nvSpPr>
          <p:spPr>
            <a:xfrm>
              <a:off x="10081920" y="2516393"/>
              <a:ext cx="52059" cy="51860"/>
            </a:xfrm>
            <a:custGeom>
              <a:avLst/>
              <a:gdLst/>
              <a:ahLst/>
              <a:cxnLst/>
              <a:rect l="l" t="t" r="r" b="b"/>
              <a:pathLst>
                <a:path w="8112" h="8081" extrusionOk="0">
                  <a:moveTo>
                    <a:pt x="4095" y="1"/>
                  </a:moveTo>
                  <a:cubicBezTo>
                    <a:pt x="4018" y="1"/>
                    <a:pt x="3940" y="2"/>
                    <a:pt x="3861" y="5"/>
                  </a:cubicBezTo>
                  <a:cubicBezTo>
                    <a:pt x="1397" y="108"/>
                    <a:pt x="164" y="1627"/>
                    <a:pt x="0" y="4051"/>
                  </a:cubicBezTo>
                  <a:cubicBezTo>
                    <a:pt x="185" y="6474"/>
                    <a:pt x="1417" y="7973"/>
                    <a:pt x="3881" y="8076"/>
                  </a:cubicBezTo>
                  <a:cubicBezTo>
                    <a:pt x="3960" y="8079"/>
                    <a:pt x="4038" y="8080"/>
                    <a:pt x="4115" y="8080"/>
                  </a:cubicBezTo>
                  <a:cubicBezTo>
                    <a:pt x="6661" y="8080"/>
                    <a:pt x="8112" y="6443"/>
                    <a:pt x="8112" y="4051"/>
                  </a:cubicBezTo>
                  <a:cubicBezTo>
                    <a:pt x="8112" y="1620"/>
                    <a:pt x="6623" y="1"/>
                    <a:pt x="4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40"/>
            <p:cNvSpPr/>
            <p:nvPr/>
          </p:nvSpPr>
          <p:spPr>
            <a:xfrm>
              <a:off x="10277891" y="2516418"/>
              <a:ext cx="52848" cy="52328"/>
            </a:xfrm>
            <a:custGeom>
              <a:avLst/>
              <a:gdLst/>
              <a:ahLst/>
              <a:cxnLst/>
              <a:rect l="l" t="t" r="r" b="b"/>
              <a:pathLst>
                <a:path w="8235" h="8154" extrusionOk="0">
                  <a:moveTo>
                    <a:pt x="4074" y="0"/>
                  </a:moveTo>
                  <a:cubicBezTo>
                    <a:pt x="1627" y="0"/>
                    <a:pt x="204" y="1571"/>
                    <a:pt x="103" y="3862"/>
                  </a:cubicBezTo>
                  <a:cubicBezTo>
                    <a:pt x="0" y="6388"/>
                    <a:pt x="1520" y="7907"/>
                    <a:pt x="4148" y="8154"/>
                  </a:cubicBezTo>
                  <a:cubicBezTo>
                    <a:pt x="6551" y="7907"/>
                    <a:pt x="8091" y="6716"/>
                    <a:pt x="8153" y="4232"/>
                  </a:cubicBezTo>
                  <a:cubicBezTo>
                    <a:pt x="8235" y="1603"/>
                    <a:pt x="6797" y="63"/>
                    <a:pt x="4169" y="1"/>
                  </a:cubicBezTo>
                  <a:cubicBezTo>
                    <a:pt x="4137" y="1"/>
                    <a:pt x="4105" y="0"/>
                    <a:pt x="4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40"/>
            <p:cNvSpPr/>
            <p:nvPr/>
          </p:nvSpPr>
          <p:spPr>
            <a:xfrm>
              <a:off x="9885160" y="2731501"/>
              <a:ext cx="52194" cy="51674"/>
            </a:xfrm>
            <a:custGeom>
              <a:avLst/>
              <a:gdLst/>
              <a:ahLst/>
              <a:cxnLst/>
              <a:rect l="l" t="t" r="r" b="b"/>
              <a:pathLst>
                <a:path w="8133" h="8052" extrusionOk="0">
                  <a:moveTo>
                    <a:pt x="4064" y="0"/>
                  </a:moveTo>
                  <a:cubicBezTo>
                    <a:pt x="1598" y="0"/>
                    <a:pt x="0" y="1435"/>
                    <a:pt x="0" y="4067"/>
                  </a:cubicBezTo>
                  <a:cubicBezTo>
                    <a:pt x="0" y="6552"/>
                    <a:pt x="1561" y="7989"/>
                    <a:pt x="3922" y="8051"/>
                  </a:cubicBezTo>
                  <a:cubicBezTo>
                    <a:pt x="3957" y="8052"/>
                    <a:pt x="3991" y="8052"/>
                    <a:pt x="4025" y="8052"/>
                  </a:cubicBezTo>
                  <a:cubicBezTo>
                    <a:pt x="6509" y="8052"/>
                    <a:pt x="7970" y="6578"/>
                    <a:pt x="8132" y="4005"/>
                  </a:cubicBezTo>
                  <a:cubicBezTo>
                    <a:pt x="7947" y="1500"/>
                    <a:pt x="6530" y="42"/>
                    <a:pt x="4169" y="1"/>
                  </a:cubicBezTo>
                  <a:cubicBezTo>
                    <a:pt x="4134" y="0"/>
                    <a:pt x="4099" y="0"/>
                    <a:pt x="4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40"/>
            <p:cNvSpPr/>
            <p:nvPr/>
          </p:nvSpPr>
          <p:spPr>
            <a:xfrm>
              <a:off x="10474915" y="2730846"/>
              <a:ext cx="52983" cy="52328"/>
            </a:xfrm>
            <a:custGeom>
              <a:avLst/>
              <a:gdLst/>
              <a:ahLst/>
              <a:cxnLst/>
              <a:rect l="l" t="t" r="r" b="b"/>
              <a:pathLst>
                <a:path w="8256" h="8154" extrusionOk="0">
                  <a:moveTo>
                    <a:pt x="4107" y="0"/>
                  </a:moveTo>
                  <a:cubicBezTo>
                    <a:pt x="1807" y="329"/>
                    <a:pt x="165" y="1397"/>
                    <a:pt x="82" y="3923"/>
                  </a:cubicBezTo>
                  <a:cubicBezTo>
                    <a:pt x="0" y="6613"/>
                    <a:pt x="1582" y="8112"/>
                    <a:pt x="4107" y="8153"/>
                  </a:cubicBezTo>
                  <a:cubicBezTo>
                    <a:pt x="4140" y="8154"/>
                    <a:pt x="4173" y="8154"/>
                    <a:pt x="4206" y="8154"/>
                  </a:cubicBezTo>
                  <a:cubicBezTo>
                    <a:pt x="6494" y="8154"/>
                    <a:pt x="8072" y="6742"/>
                    <a:pt x="8153" y="4313"/>
                  </a:cubicBezTo>
                  <a:cubicBezTo>
                    <a:pt x="8256" y="1643"/>
                    <a:pt x="6654" y="349"/>
                    <a:pt x="41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40"/>
            <p:cNvSpPr/>
            <p:nvPr/>
          </p:nvSpPr>
          <p:spPr>
            <a:xfrm>
              <a:off x="10081259" y="2945794"/>
              <a:ext cx="52855" cy="52335"/>
            </a:xfrm>
            <a:custGeom>
              <a:avLst/>
              <a:gdLst/>
              <a:ahLst/>
              <a:cxnLst/>
              <a:rect l="l" t="t" r="r" b="b"/>
              <a:pathLst>
                <a:path w="8236" h="8155" extrusionOk="0">
                  <a:moveTo>
                    <a:pt x="3943" y="1"/>
                  </a:moveTo>
                  <a:cubicBezTo>
                    <a:pt x="1459" y="370"/>
                    <a:pt x="0" y="1767"/>
                    <a:pt x="165" y="4416"/>
                  </a:cubicBezTo>
                  <a:cubicBezTo>
                    <a:pt x="327" y="6843"/>
                    <a:pt x="1803" y="8154"/>
                    <a:pt x="4182" y="8154"/>
                  </a:cubicBezTo>
                  <a:cubicBezTo>
                    <a:pt x="4219" y="8154"/>
                    <a:pt x="4255" y="8154"/>
                    <a:pt x="4292" y="8153"/>
                  </a:cubicBezTo>
                  <a:cubicBezTo>
                    <a:pt x="6777" y="8092"/>
                    <a:pt x="8215" y="6469"/>
                    <a:pt x="8215" y="4169"/>
                  </a:cubicBezTo>
                  <a:cubicBezTo>
                    <a:pt x="8235" y="1643"/>
                    <a:pt x="6675" y="144"/>
                    <a:pt x="39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40"/>
            <p:cNvSpPr/>
            <p:nvPr/>
          </p:nvSpPr>
          <p:spPr>
            <a:xfrm>
              <a:off x="10278155" y="2946320"/>
              <a:ext cx="52457" cy="51802"/>
            </a:xfrm>
            <a:custGeom>
              <a:avLst/>
              <a:gdLst/>
              <a:ahLst/>
              <a:cxnLst/>
              <a:rect l="l" t="t" r="r" b="b"/>
              <a:pathLst>
                <a:path w="8174" h="8072" extrusionOk="0">
                  <a:moveTo>
                    <a:pt x="4148" y="1"/>
                  </a:moveTo>
                  <a:cubicBezTo>
                    <a:pt x="1458" y="1"/>
                    <a:pt x="0" y="1685"/>
                    <a:pt x="62" y="4170"/>
                  </a:cubicBezTo>
                  <a:cubicBezTo>
                    <a:pt x="123" y="6475"/>
                    <a:pt x="1583" y="8072"/>
                    <a:pt x="4040" y="8072"/>
                  </a:cubicBezTo>
                  <a:cubicBezTo>
                    <a:pt x="4055" y="8072"/>
                    <a:pt x="4071" y="8072"/>
                    <a:pt x="4087" y="8071"/>
                  </a:cubicBezTo>
                  <a:cubicBezTo>
                    <a:pt x="6736" y="8051"/>
                    <a:pt x="8030" y="6470"/>
                    <a:pt x="8173" y="3903"/>
                  </a:cubicBezTo>
                  <a:cubicBezTo>
                    <a:pt x="7906" y="1459"/>
                    <a:pt x="6613" y="1"/>
                    <a:pt x="4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40"/>
            <p:cNvSpPr/>
            <p:nvPr/>
          </p:nvSpPr>
          <p:spPr>
            <a:xfrm>
              <a:off x="9884762" y="2516553"/>
              <a:ext cx="52720" cy="51667"/>
            </a:xfrm>
            <a:custGeom>
              <a:avLst/>
              <a:gdLst/>
              <a:ahLst/>
              <a:cxnLst/>
              <a:rect l="l" t="t" r="r" b="b"/>
              <a:pathLst>
                <a:path w="8215" h="8051" extrusionOk="0">
                  <a:moveTo>
                    <a:pt x="4087" y="1"/>
                  </a:moveTo>
                  <a:cubicBezTo>
                    <a:pt x="1664" y="1"/>
                    <a:pt x="144" y="1438"/>
                    <a:pt x="83" y="3861"/>
                  </a:cubicBezTo>
                  <a:cubicBezTo>
                    <a:pt x="0" y="6470"/>
                    <a:pt x="1520" y="8030"/>
                    <a:pt x="4128" y="8051"/>
                  </a:cubicBezTo>
                  <a:cubicBezTo>
                    <a:pt x="4144" y="8051"/>
                    <a:pt x="4161" y="8051"/>
                    <a:pt x="4177" y="8051"/>
                  </a:cubicBezTo>
                  <a:cubicBezTo>
                    <a:pt x="6589" y="8051"/>
                    <a:pt x="7848" y="6536"/>
                    <a:pt x="8215" y="4211"/>
                  </a:cubicBezTo>
                  <a:cubicBezTo>
                    <a:pt x="8009" y="1623"/>
                    <a:pt x="6716" y="1"/>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40"/>
            <p:cNvSpPr/>
            <p:nvPr/>
          </p:nvSpPr>
          <p:spPr>
            <a:xfrm>
              <a:off x="10475178" y="2516508"/>
              <a:ext cx="53246" cy="51789"/>
            </a:xfrm>
            <a:custGeom>
              <a:avLst/>
              <a:gdLst/>
              <a:ahLst/>
              <a:cxnLst/>
              <a:rect l="l" t="t" r="r" b="b"/>
              <a:pathLst>
                <a:path w="8297" h="8070" extrusionOk="0">
                  <a:moveTo>
                    <a:pt x="3913" y="1"/>
                  </a:moveTo>
                  <a:cubicBezTo>
                    <a:pt x="1646" y="1"/>
                    <a:pt x="415" y="1469"/>
                    <a:pt x="0" y="3622"/>
                  </a:cubicBezTo>
                  <a:cubicBezTo>
                    <a:pt x="41" y="6148"/>
                    <a:pt x="1191" y="7770"/>
                    <a:pt x="3594" y="8037"/>
                  </a:cubicBezTo>
                  <a:cubicBezTo>
                    <a:pt x="3806" y="8059"/>
                    <a:pt x="4011" y="8070"/>
                    <a:pt x="4211" y="8070"/>
                  </a:cubicBezTo>
                  <a:cubicBezTo>
                    <a:pt x="6466" y="8070"/>
                    <a:pt x="7903" y="6698"/>
                    <a:pt x="8091" y="4320"/>
                  </a:cubicBezTo>
                  <a:cubicBezTo>
                    <a:pt x="8297" y="1733"/>
                    <a:pt x="6798" y="131"/>
                    <a:pt x="4190" y="8"/>
                  </a:cubicBezTo>
                  <a:cubicBezTo>
                    <a:pt x="4096" y="3"/>
                    <a:pt x="4004" y="1"/>
                    <a:pt x="3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40"/>
            <p:cNvSpPr/>
            <p:nvPr/>
          </p:nvSpPr>
          <p:spPr>
            <a:xfrm>
              <a:off x="9884101" y="2946243"/>
              <a:ext cx="53252" cy="51789"/>
            </a:xfrm>
            <a:custGeom>
              <a:avLst/>
              <a:gdLst/>
              <a:ahLst/>
              <a:cxnLst/>
              <a:rect l="l" t="t" r="r" b="b"/>
              <a:pathLst>
                <a:path w="8298" h="8070" extrusionOk="0">
                  <a:moveTo>
                    <a:pt x="4071" y="1"/>
                  </a:moveTo>
                  <a:cubicBezTo>
                    <a:pt x="1829" y="1"/>
                    <a:pt x="376" y="1373"/>
                    <a:pt x="206" y="3750"/>
                  </a:cubicBezTo>
                  <a:cubicBezTo>
                    <a:pt x="1" y="6338"/>
                    <a:pt x="1500" y="7940"/>
                    <a:pt x="4108" y="8063"/>
                  </a:cubicBezTo>
                  <a:cubicBezTo>
                    <a:pt x="4202" y="8068"/>
                    <a:pt x="4294" y="8070"/>
                    <a:pt x="4384" y="8070"/>
                  </a:cubicBezTo>
                  <a:cubicBezTo>
                    <a:pt x="6651" y="8070"/>
                    <a:pt x="7883" y="6601"/>
                    <a:pt x="8297" y="4449"/>
                  </a:cubicBezTo>
                  <a:cubicBezTo>
                    <a:pt x="8236" y="1923"/>
                    <a:pt x="7086" y="300"/>
                    <a:pt x="4683" y="33"/>
                  </a:cubicBezTo>
                  <a:cubicBezTo>
                    <a:pt x="4473" y="12"/>
                    <a:pt x="4269"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40"/>
            <p:cNvSpPr/>
            <p:nvPr/>
          </p:nvSpPr>
          <p:spPr>
            <a:xfrm>
              <a:off x="10474389" y="2946410"/>
              <a:ext cx="53118" cy="52110"/>
            </a:xfrm>
            <a:custGeom>
              <a:avLst/>
              <a:gdLst/>
              <a:ahLst/>
              <a:cxnLst/>
              <a:rect l="l" t="t" r="r" b="b"/>
              <a:pathLst>
                <a:path w="8277" h="8120" extrusionOk="0">
                  <a:moveTo>
                    <a:pt x="4313" y="0"/>
                  </a:moveTo>
                  <a:cubicBezTo>
                    <a:pt x="4218" y="0"/>
                    <a:pt x="4122" y="3"/>
                    <a:pt x="4025" y="7"/>
                  </a:cubicBezTo>
                  <a:cubicBezTo>
                    <a:pt x="1417" y="110"/>
                    <a:pt x="0" y="1753"/>
                    <a:pt x="205" y="4361"/>
                  </a:cubicBezTo>
                  <a:cubicBezTo>
                    <a:pt x="370" y="6805"/>
                    <a:pt x="1992" y="7955"/>
                    <a:pt x="4415" y="8119"/>
                  </a:cubicBezTo>
                  <a:cubicBezTo>
                    <a:pt x="6736" y="7729"/>
                    <a:pt x="8276" y="6456"/>
                    <a:pt x="8235" y="4012"/>
                  </a:cubicBezTo>
                  <a:cubicBezTo>
                    <a:pt x="8195" y="1521"/>
                    <a:pt x="6748" y="0"/>
                    <a:pt x="43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40"/>
            <p:cNvSpPr/>
            <p:nvPr/>
          </p:nvSpPr>
          <p:spPr>
            <a:xfrm>
              <a:off x="9885025" y="3161133"/>
              <a:ext cx="52328" cy="51680"/>
            </a:xfrm>
            <a:custGeom>
              <a:avLst/>
              <a:gdLst/>
              <a:ahLst/>
              <a:cxnLst/>
              <a:rect l="l" t="t" r="r" b="b"/>
              <a:pathLst>
                <a:path w="8154" h="8053" extrusionOk="0">
                  <a:moveTo>
                    <a:pt x="4065" y="1"/>
                  </a:moveTo>
                  <a:cubicBezTo>
                    <a:pt x="4031" y="1"/>
                    <a:pt x="3998" y="1"/>
                    <a:pt x="3964" y="2"/>
                  </a:cubicBezTo>
                  <a:cubicBezTo>
                    <a:pt x="1623" y="43"/>
                    <a:pt x="42" y="1480"/>
                    <a:pt x="21" y="3965"/>
                  </a:cubicBezTo>
                  <a:cubicBezTo>
                    <a:pt x="1" y="6598"/>
                    <a:pt x="1579" y="8053"/>
                    <a:pt x="4065" y="8053"/>
                  </a:cubicBezTo>
                  <a:cubicBezTo>
                    <a:pt x="4100" y="8053"/>
                    <a:pt x="4134" y="8052"/>
                    <a:pt x="4169" y="8052"/>
                  </a:cubicBezTo>
                  <a:cubicBezTo>
                    <a:pt x="6551" y="8031"/>
                    <a:pt x="7948" y="6573"/>
                    <a:pt x="8153" y="4088"/>
                  </a:cubicBezTo>
                  <a:cubicBezTo>
                    <a:pt x="8011" y="1495"/>
                    <a:pt x="6530" y="1"/>
                    <a:pt x="40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40"/>
            <p:cNvSpPr/>
            <p:nvPr/>
          </p:nvSpPr>
          <p:spPr>
            <a:xfrm>
              <a:off x="10475178" y="3161133"/>
              <a:ext cx="52855" cy="51648"/>
            </a:xfrm>
            <a:custGeom>
              <a:avLst/>
              <a:gdLst/>
              <a:ahLst/>
              <a:cxnLst/>
              <a:rect l="l" t="t" r="r" b="b"/>
              <a:pathLst>
                <a:path w="8236" h="8048" extrusionOk="0">
                  <a:moveTo>
                    <a:pt x="3969" y="1"/>
                  </a:moveTo>
                  <a:cubicBezTo>
                    <a:pt x="1704" y="1"/>
                    <a:pt x="243" y="1412"/>
                    <a:pt x="0" y="3842"/>
                  </a:cubicBezTo>
                  <a:cubicBezTo>
                    <a:pt x="62" y="6306"/>
                    <a:pt x="1315" y="7867"/>
                    <a:pt x="3717" y="8031"/>
                  </a:cubicBezTo>
                  <a:cubicBezTo>
                    <a:pt x="3873" y="8042"/>
                    <a:pt x="4026" y="8048"/>
                    <a:pt x="4175" y="8048"/>
                  </a:cubicBezTo>
                  <a:cubicBezTo>
                    <a:pt x="6502" y="8048"/>
                    <a:pt x="7996" y="6701"/>
                    <a:pt x="8112" y="4211"/>
                  </a:cubicBezTo>
                  <a:cubicBezTo>
                    <a:pt x="8235" y="1542"/>
                    <a:pt x="6592" y="22"/>
                    <a:pt x="4066" y="2"/>
                  </a:cubicBezTo>
                  <a:cubicBezTo>
                    <a:pt x="4034" y="1"/>
                    <a:pt x="4001" y="1"/>
                    <a:pt x="39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40"/>
            <p:cNvSpPr/>
            <p:nvPr/>
          </p:nvSpPr>
          <p:spPr>
            <a:xfrm>
              <a:off x="10475043" y="3376088"/>
              <a:ext cx="52726" cy="51674"/>
            </a:xfrm>
            <a:custGeom>
              <a:avLst/>
              <a:gdLst/>
              <a:ahLst/>
              <a:cxnLst/>
              <a:rect l="l" t="t" r="r" b="b"/>
              <a:pathLst>
                <a:path w="8216" h="8052" extrusionOk="0">
                  <a:moveTo>
                    <a:pt x="4012" y="0"/>
                  </a:moveTo>
                  <a:cubicBezTo>
                    <a:pt x="1631" y="0"/>
                    <a:pt x="386" y="1510"/>
                    <a:pt x="1" y="3800"/>
                  </a:cubicBezTo>
                  <a:cubicBezTo>
                    <a:pt x="186" y="6408"/>
                    <a:pt x="1459" y="8030"/>
                    <a:pt x="4087" y="8051"/>
                  </a:cubicBezTo>
                  <a:cubicBezTo>
                    <a:pt x="4121" y="8052"/>
                    <a:pt x="4154" y="8052"/>
                    <a:pt x="4187" y="8052"/>
                  </a:cubicBezTo>
                  <a:cubicBezTo>
                    <a:pt x="6552" y="8052"/>
                    <a:pt x="8031" y="6601"/>
                    <a:pt x="8112" y="4231"/>
                  </a:cubicBezTo>
                  <a:cubicBezTo>
                    <a:pt x="8215" y="1623"/>
                    <a:pt x="6737" y="62"/>
                    <a:pt x="4108" y="1"/>
                  </a:cubicBezTo>
                  <a:cubicBezTo>
                    <a:pt x="4076" y="0"/>
                    <a:pt x="4044" y="0"/>
                    <a:pt x="40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40"/>
            <p:cNvSpPr/>
            <p:nvPr/>
          </p:nvSpPr>
          <p:spPr>
            <a:xfrm>
              <a:off x="10278283" y="3375696"/>
              <a:ext cx="53118" cy="52219"/>
            </a:xfrm>
            <a:custGeom>
              <a:avLst/>
              <a:gdLst/>
              <a:ahLst/>
              <a:cxnLst/>
              <a:rect l="l" t="t" r="r" b="b"/>
              <a:pathLst>
                <a:path w="8277" h="8137" extrusionOk="0">
                  <a:moveTo>
                    <a:pt x="4354" y="0"/>
                  </a:moveTo>
                  <a:cubicBezTo>
                    <a:pt x="1602" y="82"/>
                    <a:pt x="42" y="1602"/>
                    <a:pt x="21" y="4107"/>
                  </a:cubicBezTo>
                  <a:cubicBezTo>
                    <a:pt x="1" y="6428"/>
                    <a:pt x="1459" y="8050"/>
                    <a:pt x="3923" y="8133"/>
                  </a:cubicBezTo>
                  <a:cubicBezTo>
                    <a:pt x="3996" y="8135"/>
                    <a:pt x="4067" y="8136"/>
                    <a:pt x="4138" y="8136"/>
                  </a:cubicBezTo>
                  <a:cubicBezTo>
                    <a:pt x="6438" y="8136"/>
                    <a:pt x="7912" y="6847"/>
                    <a:pt x="8071" y="4436"/>
                  </a:cubicBezTo>
                  <a:cubicBezTo>
                    <a:pt x="8277" y="1807"/>
                    <a:pt x="6839" y="370"/>
                    <a:pt x="43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40"/>
            <p:cNvSpPr/>
            <p:nvPr/>
          </p:nvSpPr>
          <p:spPr>
            <a:xfrm>
              <a:off x="10081920" y="3376088"/>
              <a:ext cx="52194" cy="51802"/>
            </a:xfrm>
            <a:custGeom>
              <a:avLst/>
              <a:gdLst/>
              <a:ahLst/>
              <a:cxnLst/>
              <a:rect l="l" t="t" r="r" b="b"/>
              <a:pathLst>
                <a:path w="8133" h="8072" extrusionOk="0">
                  <a:moveTo>
                    <a:pt x="4060" y="0"/>
                  </a:moveTo>
                  <a:cubicBezTo>
                    <a:pt x="4028" y="0"/>
                    <a:pt x="3996" y="0"/>
                    <a:pt x="3964" y="1"/>
                  </a:cubicBezTo>
                  <a:cubicBezTo>
                    <a:pt x="1499" y="42"/>
                    <a:pt x="247" y="1521"/>
                    <a:pt x="0" y="3944"/>
                  </a:cubicBezTo>
                  <a:cubicBezTo>
                    <a:pt x="164" y="6531"/>
                    <a:pt x="1499" y="8072"/>
                    <a:pt x="4128" y="8072"/>
                  </a:cubicBezTo>
                  <a:cubicBezTo>
                    <a:pt x="6613" y="8051"/>
                    <a:pt x="8091" y="6449"/>
                    <a:pt x="8112" y="4129"/>
                  </a:cubicBezTo>
                  <a:cubicBezTo>
                    <a:pt x="8132" y="1673"/>
                    <a:pt x="6709" y="0"/>
                    <a:pt x="40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40"/>
            <p:cNvSpPr/>
            <p:nvPr/>
          </p:nvSpPr>
          <p:spPr>
            <a:xfrm>
              <a:off x="9884236" y="3376043"/>
              <a:ext cx="53246" cy="51744"/>
            </a:xfrm>
            <a:custGeom>
              <a:avLst/>
              <a:gdLst/>
              <a:ahLst/>
              <a:cxnLst/>
              <a:rect l="l" t="t" r="r" b="b"/>
              <a:pathLst>
                <a:path w="8297" h="8063" extrusionOk="0">
                  <a:moveTo>
                    <a:pt x="4065" y="0"/>
                  </a:moveTo>
                  <a:cubicBezTo>
                    <a:pt x="1787" y="0"/>
                    <a:pt x="337" y="1375"/>
                    <a:pt x="185" y="3766"/>
                  </a:cubicBezTo>
                  <a:cubicBezTo>
                    <a:pt x="0" y="6374"/>
                    <a:pt x="1520" y="7955"/>
                    <a:pt x="4107" y="8058"/>
                  </a:cubicBezTo>
                  <a:cubicBezTo>
                    <a:pt x="4185" y="8061"/>
                    <a:pt x="4262" y="8063"/>
                    <a:pt x="4338" y="8063"/>
                  </a:cubicBezTo>
                  <a:cubicBezTo>
                    <a:pt x="6634" y="8063"/>
                    <a:pt x="7879" y="6564"/>
                    <a:pt x="8297" y="4238"/>
                  </a:cubicBezTo>
                  <a:cubicBezTo>
                    <a:pt x="8174" y="1918"/>
                    <a:pt x="7065" y="275"/>
                    <a:pt x="4641" y="28"/>
                  </a:cubicBezTo>
                  <a:cubicBezTo>
                    <a:pt x="4444" y="10"/>
                    <a:pt x="4251" y="0"/>
                    <a:pt x="40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Google Shape;555;p37">
            <a:extLst>
              <a:ext uri="{FF2B5EF4-FFF2-40B4-BE49-F238E27FC236}">
                <a16:creationId xmlns:a16="http://schemas.microsoft.com/office/drawing/2014/main" id="{99CFC17B-1CF0-2F9E-DCD7-49F6C05B823C}"/>
              </a:ext>
            </a:extLst>
          </p:cNvPr>
          <p:cNvSpPr txBox="1">
            <a:spLocks/>
          </p:cNvSpPr>
          <p:nvPr/>
        </p:nvSpPr>
        <p:spPr>
          <a:xfrm>
            <a:off x="8412944" y="4630095"/>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500"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sp>
        <p:nvSpPr>
          <p:cNvPr id="5" name="Google Shape;555;p37">
            <a:extLst>
              <a:ext uri="{FF2B5EF4-FFF2-40B4-BE49-F238E27FC236}">
                <a16:creationId xmlns:a16="http://schemas.microsoft.com/office/drawing/2014/main" id="{45C7C4A4-AC86-CB1E-593B-F13BCADAF954}"/>
              </a:ext>
            </a:extLst>
          </p:cNvPr>
          <p:cNvSpPr txBox="1">
            <a:spLocks/>
          </p:cNvSpPr>
          <p:nvPr/>
        </p:nvSpPr>
        <p:spPr>
          <a:xfrm>
            <a:off x="8412944" y="4630095"/>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500" dirty="0"/>
              <a:t>4</a:t>
            </a:r>
          </a:p>
        </p:txBody>
      </p:sp>
      <p:pic>
        <p:nvPicPr>
          <p:cNvPr id="8" name="Picture 7">
            <a:extLst>
              <a:ext uri="{FF2B5EF4-FFF2-40B4-BE49-F238E27FC236}">
                <a16:creationId xmlns:a16="http://schemas.microsoft.com/office/drawing/2014/main" id="{B7ED23C9-7292-D9D7-F52E-707C32618E5D}"/>
              </a:ext>
            </a:extLst>
          </p:cNvPr>
          <p:cNvPicPr>
            <a:picLocks noChangeAspect="1"/>
          </p:cNvPicPr>
          <p:nvPr/>
        </p:nvPicPr>
        <p:blipFill rotWithShape="1">
          <a:blip r:embed="rId3"/>
          <a:srcRect l="6209" t="10012" r="4497" b="2625"/>
          <a:stretch/>
        </p:blipFill>
        <p:spPr>
          <a:xfrm>
            <a:off x="2268159" y="733985"/>
            <a:ext cx="4575169" cy="38961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Google Shape;614;p40">
            <a:extLst>
              <a:ext uri="{FF2B5EF4-FFF2-40B4-BE49-F238E27FC236}">
                <a16:creationId xmlns:a16="http://schemas.microsoft.com/office/drawing/2014/main" id="{DB45EE61-FAA9-DB2F-560C-B49F47790381}"/>
              </a:ext>
            </a:extLst>
          </p:cNvPr>
          <p:cNvSpPr txBox="1">
            <a:spLocks noGrp="1"/>
          </p:cNvSpPr>
          <p:nvPr>
            <p:ph type="title"/>
          </p:nvPr>
        </p:nvSpPr>
        <p:spPr>
          <a:xfrm flipH="1">
            <a:off x="683101" y="188809"/>
            <a:ext cx="7713900" cy="909902"/>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AE" dirty="0"/>
              <a:t>LEADERSHIP STYLES</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18" name="Google Shape;616;p40">
            <a:extLst>
              <a:ext uri="{FF2B5EF4-FFF2-40B4-BE49-F238E27FC236}">
                <a16:creationId xmlns:a16="http://schemas.microsoft.com/office/drawing/2014/main" id="{7B2A9656-D0BC-7A43-A7BD-CAAA392D820E}"/>
              </a:ext>
            </a:extLst>
          </p:cNvPr>
          <p:cNvSpPr txBox="1"/>
          <p:nvPr/>
        </p:nvSpPr>
        <p:spPr>
          <a:xfrm>
            <a:off x="223284" y="1584251"/>
            <a:ext cx="7825563" cy="3665571"/>
          </a:xfrm>
          <a:prstGeom prst="rect">
            <a:avLst/>
          </a:prstGeom>
          <a:noFill/>
          <a:ln>
            <a:noFill/>
          </a:ln>
        </p:spPr>
        <p:txBody>
          <a:bodyPr spcFirstLastPara="1" wrap="square" lIns="91425" tIns="91425" rIns="91425" bIns="91425" anchor="t" anchorCtr="0">
            <a:noAutofit/>
          </a:bodyPr>
          <a:lstStyle/>
          <a:p>
            <a:pPr marL="285750" indent="-285750">
              <a:buClr>
                <a:schemeClr val="accent1"/>
              </a:buClr>
              <a:buFont typeface="Wingdings" panose="05000000000000000000" pitchFamily="2" charset="2"/>
              <a:buChar char="q"/>
            </a:pPr>
            <a:r>
              <a:rPr lang="en-US" sz="18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The first style (S1) is a high directive–low supportive style </a:t>
            </a:r>
            <a:r>
              <a:rPr lang="en-US" sz="1800" dirty="0">
                <a:latin typeface="Open Sans" panose="020B0606030504020204" pitchFamily="34" charset="0"/>
                <a:ea typeface="Open Sans" panose="020B0606030504020204" pitchFamily="34" charset="0"/>
                <a:cs typeface="Open Sans" panose="020B0606030504020204" pitchFamily="34" charset="0"/>
              </a:rPr>
              <a:t>In this approach, the leader focuses communication on goal achievement, and spends a smaller amount of time using supportive behaviors. Using this style, a leader gives instructions about what and how goals are to be achieved by the followers and then supervises them carefully.</a:t>
            </a:r>
          </a:p>
          <a:p>
            <a:pPr marL="285750" indent="-285750">
              <a:buClr>
                <a:schemeClr val="accent1"/>
              </a:buClr>
              <a:buFont typeface="Wingdings" panose="05000000000000000000" pitchFamily="2" charset="2"/>
              <a:buChar char="q"/>
            </a:pPr>
            <a:endParaRPr lang="en-US" sz="1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285750" indent="-285750">
              <a:buClr>
                <a:schemeClr val="accent1"/>
              </a:buClr>
              <a:buFont typeface="Wingdings" panose="05000000000000000000" pitchFamily="2" charset="2"/>
              <a:buChar char="q"/>
            </a:pPr>
            <a:r>
              <a:rPr lang="en-US" sz="18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The second style (S2) is called a coaching approach and is a high directive– high supportive style. </a:t>
            </a:r>
            <a:r>
              <a:rPr lang="en-US" sz="1800" dirty="0">
                <a:latin typeface="Open Sans" panose="020B0606030504020204" pitchFamily="34" charset="0"/>
                <a:ea typeface="Open Sans" panose="020B0606030504020204" pitchFamily="34" charset="0"/>
                <a:cs typeface="Open Sans" panose="020B0606030504020204" pitchFamily="34" charset="0"/>
              </a:rPr>
              <a:t>In this approach, the leader focuses communication on both achieving goals and meeting followers’ socioemotional needs.</a:t>
            </a:r>
            <a:endParaRPr sz="1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p:txBody>
      </p:sp>
      <p:sp>
        <p:nvSpPr>
          <p:cNvPr id="19" name="Google Shape;555;p37">
            <a:extLst>
              <a:ext uri="{FF2B5EF4-FFF2-40B4-BE49-F238E27FC236}">
                <a16:creationId xmlns:a16="http://schemas.microsoft.com/office/drawing/2014/main" id="{6471EA69-21FA-471C-E344-8D6FE252F0C4}"/>
              </a:ext>
            </a:extLst>
          </p:cNvPr>
          <p:cNvSpPr txBox="1">
            <a:spLocks/>
          </p:cNvSpPr>
          <p:nvPr/>
        </p:nvSpPr>
        <p:spPr>
          <a:xfrm>
            <a:off x="8412944" y="4630095"/>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500" dirty="0"/>
              <a:t>5</a:t>
            </a:r>
          </a:p>
        </p:txBody>
      </p:sp>
      <p:sp>
        <p:nvSpPr>
          <p:cNvPr id="2" name="Google Shape;614;p40">
            <a:extLst>
              <a:ext uri="{FF2B5EF4-FFF2-40B4-BE49-F238E27FC236}">
                <a16:creationId xmlns:a16="http://schemas.microsoft.com/office/drawing/2014/main" id="{C5DB4042-4C25-E544-F716-34ADC827AA4F}"/>
              </a:ext>
            </a:extLst>
          </p:cNvPr>
          <p:cNvSpPr txBox="1">
            <a:spLocks noGrp="1"/>
          </p:cNvSpPr>
          <p:nvPr>
            <p:ph type="title"/>
          </p:nvPr>
        </p:nvSpPr>
        <p:spPr>
          <a:xfrm flipH="1">
            <a:off x="683101" y="188809"/>
            <a:ext cx="7713900" cy="909902"/>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AE" dirty="0"/>
              <a:t>LEADERSHIP STYLES</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18" name="Google Shape;616;p40">
            <a:extLst>
              <a:ext uri="{FF2B5EF4-FFF2-40B4-BE49-F238E27FC236}">
                <a16:creationId xmlns:a16="http://schemas.microsoft.com/office/drawing/2014/main" id="{7B2A9656-D0BC-7A43-A7BD-CAAA392D820E}"/>
              </a:ext>
            </a:extLst>
          </p:cNvPr>
          <p:cNvSpPr txBox="1"/>
          <p:nvPr/>
        </p:nvSpPr>
        <p:spPr>
          <a:xfrm>
            <a:off x="223284" y="1584251"/>
            <a:ext cx="7825563" cy="3665571"/>
          </a:xfrm>
          <a:prstGeom prst="rect">
            <a:avLst/>
          </a:prstGeom>
          <a:noFill/>
          <a:ln>
            <a:noFill/>
          </a:ln>
        </p:spPr>
        <p:txBody>
          <a:bodyPr spcFirstLastPara="1" wrap="square" lIns="91425" tIns="91425" rIns="91425" bIns="91425" anchor="t" anchorCtr="0">
            <a:noAutofit/>
          </a:bodyPr>
          <a:lstStyle/>
          <a:p>
            <a:pPr marL="285750" indent="-285750">
              <a:buClr>
                <a:schemeClr val="accent1"/>
              </a:buClr>
              <a:buFont typeface="Wingdings" panose="05000000000000000000" pitchFamily="2" charset="2"/>
              <a:buChar char="q"/>
            </a:pPr>
            <a:r>
              <a:rPr lang="en-US" sz="18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The third style (S3) is a supporting approach that requires that the leader take a high supportive–low directive style. </a:t>
            </a:r>
            <a:r>
              <a:rPr lang="en-US" sz="1800" dirty="0">
                <a:latin typeface="Open Sans" panose="020B0606030504020204" pitchFamily="34" charset="0"/>
                <a:ea typeface="Open Sans" panose="020B0606030504020204" pitchFamily="34" charset="0"/>
                <a:cs typeface="Open Sans" panose="020B0606030504020204" pitchFamily="34" charset="0"/>
              </a:rPr>
              <a:t>In this approach, the leader does not focus exclusively on goals but uses supportive behaviors that bring out followers’ skills around the goal to be accomplished</a:t>
            </a:r>
          </a:p>
          <a:p>
            <a:pPr marL="285750" indent="-285750">
              <a:buClr>
                <a:schemeClr val="accent1"/>
              </a:buClr>
              <a:buFont typeface="Wingdings" panose="05000000000000000000" pitchFamily="2" charset="2"/>
              <a:buChar char="q"/>
            </a:pPr>
            <a:endParaRPr lang="en-US" sz="1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285750" indent="-285750">
              <a:buClr>
                <a:schemeClr val="accent1"/>
              </a:buClr>
              <a:buFont typeface="Wingdings" panose="05000000000000000000" pitchFamily="2" charset="2"/>
              <a:buChar char="q"/>
            </a:pPr>
            <a:r>
              <a:rPr lang="en-US" sz="18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The fourth style (S4)is called the low supportive–low directive style, or a delegating approach. </a:t>
            </a:r>
            <a:r>
              <a:rPr lang="en-US" sz="1800" dirty="0">
                <a:latin typeface="Open Sans" panose="020B0606030504020204" pitchFamily="34" charset="0"/>
                <a:ea typeface="Open Sans" panose="020B0606030504020204" pitchFamily="34" charset="0"/>
                <a:cs typeface="Open Sans" panose="020B0606030504020204" pitchFamily="34" charset="0"/>
              </a:rPr>
              <a:t>In this approach, the leader offers less goal input and social support, facilitating followers’ confidence and motivation in reference to the goal. </a:t>
            </a:r>
            <a:endParaRPr sz="1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p:txBody>
      </p:sp>
      <p:sp>
        <p:nvSpPr>
          <p:cNvPr id="19" name="Google Shape;555;p37">
            <a:extLst>
              <a:ext uri="{FF2B5EF4-FFF2-40B4-BE49-F238E27FC236}">
                <a16:creationId xmlns:a16="http://schemas.microsoft.com/office/drawing/2014/main" id="{6471EA69-21FA-471C-E344-8D6FE252F0C4}"/>
              </a:ext>
            </a:extLst>
          </p:cNvPr>
          <p:cNvSpPr txBox="1">
            <a:spLocks/>
          </p:cNvSpPr>
          <p:nvPr/>
        </p:nvSpPr>
        <p:spPr>
          <a:xfrm>
            <a:off x="8412944" y="4630095"/>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500" dirty="0"/>
              <a:t>6</a:t>
            </a:r>
          </a:p>
        </p:txBody>
      </p:sp>
      <p:sp>
        <p:nvSpPr>
          <p:cNvPr id="2" name="Google Shape;614;p40">
            <a:extLst>
              <a:ext uri="{FF2B5EF4-FFF2-40B4-BE49-F238E27FC236}">
                <a16:creationId xmlns:a16="http://schemas.microsoft.com/office/drawing/2014/main" id="{C5DB4042-4C25-E544-F716-34ADC827AA4F}"/>
              </a:ext>
            </a:extLst>
          </p:cNvPr>
          <p:cNvSpPr txBox="1">
            <a:spLocks noGrp="1"/>
          </p:cNvSpPr>
          <p:nvPr>
            <p:ph type="title"/>
          </p:nvPr>
        </p:nvSpPr>
        <p:spPr>
          <a:xfrm flipH="1">
            <a:off x="683101" y="188809"/>
            <a:ext cx="7713900" cy="909902"/>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AE" dirty="0"/>
              <a:t>LEADERSHIP STYLES</a:t>
            </a:r>
            <a:endParaRPr dirty="0"/>
          </a:p>
        </p:txBody>
      </p:sp>
    </p:spTree>
    <p:extLst>
      <p:ext uri="{BB962C8B-B14F-4D97-AF65-F5344CB8AC3E}">
        <p14:creationId xmlns:p14="http://schemas.microsoft.com/office/powerpoint/2010/main" val="1260972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18" name="Google Shape;616;p40">
            <a:extLst>
              <a:ext uri="{FF2B5EF4-FFF2-40B4-BE49-F238E27FC236}">
                <a16:creationId xmlns:a16="http://schemas.microsoft.com/office/drawing/2014/main" id="{7B2A9656-D0BC-7A43-A7BD-CAAA392D820E}"/>
              </a:ext>
            </a:extLst>
          </p:cNvPr>
          <p:cNvSpPr txBox="1"/>
          <p:nvPr/>
        </p:nvSpPr>
        <p:spPr>
          <a:xfrm>
            <a:off x="276449" y="1297172"/>
            <a:ext cx="7262035" cy="4112143"/>
          </a:xfrm>
          <a:prstGeom prst="rect">
            <a:avLst/>
          </a:prstGeom>
          <a:noFill/>
          <a:ln>
            <a:noFill/>
          </a:ln>
        </p:spPr>
        <p:txBody>
          <a:bodyPr spcFirstLastPara="1" wrap="square" lIns="91425" tIns="91425" rIns="91425" bIns="91425" anchor="t" anchorCtr="0">
            <a:noAutofit/>
          </a:bodyPr>
          <a:lstStyle/>
          <a:p>
            <a:pPr marL="285750" indent="-285750">
              <a:buClr>
                <a:schemeClr val="accent1"/>
              </a:buClr>
              <a:buFont typeface="Wingdings" panose="05000000000000000000" pitchFamily="2" charset="2"/>
              <a:buChar char="ü"/>
            </a:pPr>
            <a:r>
              <a:rPr lang="en-US" sz="1800" dirty="0">
                <a:latin typeface="Open Sans" panose="020B0606030504020204" pitchFamily="34" charset="0"/>
                <a:ea typeface="Open Sans" panose="020B0606030504020204" pitchFamily="34" charset="0"/>
                <a:cs typeface="Open Sans" panose="020B0606030504020204" pitchFamily="34" charset="0"/>
              </a:rPr>
              <a:t>It is recognized by many as a standard for training leaders.</a:t>
            </a:r>
          </a:p>
          <a:p>
            <a:pPr>
              <a:buClr>
                <a:schemeClr val="accent1"/>
              </a:buClr>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marL="285750" indent="-285750">
              <a:buClr>
                <a:schemeClr val="accent1"/>
              </a:buClr>
              <a:buFont typeface="Wingdings" panose="05000000000000000000" pitchFamily="2" charset="2"/>
              <a:buChar char="ü"/>
            </a:pPr>
            <a:r>
              <a:rPr lang="en-US" sz="1800" dirty="0">
                <a:latin typeface="Open Sans" panose="020B0606030504020204" pitchFamily="34" charset="0"/>
                <a:ea typeface="Open Sans" panose="020B0606030504020204" pitchFamily="34" charset="0"/>
                <a:cs typeface="Open Sans" panose="020B0606030504020204" pitchFamily="34" charset="0"/>
              </a:rPr>
              <a:t>It is a practical approach, which is easily understood and easily applied.</a:t>
            </a:r>
          </a:p>
          <a:p>
            <a:pPr marL="285750" indent="-285750">
              <a:buClr>
                <a:schemeClr val="accent1"/>
              </a:buClr>
              <a:buFont typeface="Wingdings" panose="05000000000000000000" pitchFamily="2" charset="2"/>
              <a:buChar char="ü"/>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marL="285750" indent="-285750">
              <a:buClr>
                <a:schemeClr val="accent1"/>
              </a:buClr>
              <a:buFont typeface="Wingdings" panose="05000000000000000000" pitchFamily="2" charset="2"/>
              <a:buChar char="ü"/>
            </a:pPr>
            <a:r>
              <a:rPr lang="en-US" sz="1800" dirty="0">
                <a:latin typeface="Open Sans" panose="020B0606030504020204" pitchFamily="34" charset="0"/>
                <a:ea typeface="Open Sans" panose="020B0606030504020204" pitchFamily="34" charset="0"/>
                <a:cs typeface="Open Sans" panose="020B0606030504020204" pitchFamily="34" charset="0"/>
              </a:rPr>
              <a:t>This approach sets forth a clear set of prescriptions for how leaders should act if they want to enhance their leadership effectiveness.</a:t>
            </a:r>
          </a:p>
          <a:p>
            <a:pPr marL="285750" indent="-285750">
              <a:buClr>
                <a:schemeClr val="accent1"/>
              </a:buClr>
              <a:buFont typeface="Wingdings" panose="05000000000000000000" pitchFamily="2" charset="2"/>
              <a:buChar char="ü"/>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marL="285750" indent="-285750">
              <a:buClr>
                <a:schemeClr val="accent1"/>
              </a:buClr>
              <a:buFont typeface="Wingdings" panose="05000000000000000000" pitchFamily="2" charset="2"/>
              <a:buChar char="ü"/>
            </a:pPr>
            <a:r>
              <a:rPr lang="en-US" sz="1800" dirty="0">
                <a:latin typeface="Open Sans" panose="020B0606030504020204" pitchFamily="34" charset="0"/>
                <a:ea typeface="Open Sans" panose="020B0606030504020204" pitchFamily="34" charset="0"/>
                <a:cs typeface="Open Sans" panose="020B0606030504020204" pitchFamily="34" charset="0"/>
              </a:rPr>
              <a:t>Situational Leadership recognizes and stresses that there is not one best style of leadership; instead, leaders need to be flexible and adapt their style to the requirements of the situation</a:t>
            </a:r>
            <a:endParaRPr lang="en-US" altLang="ar-LY"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a:buClr>
                <a:schemeClr val="accent1"/>
              </a:buClr>
              <a:buFont typeface="Wingdings" panose="05000000000000000000" pitchFamily="2" charset="2"/>
              <a:buChar char="ü"/>
            </a:pPr>
            <a:endParaRPr lang="en-US" sz="1800" dirty="0">
              <a:effectLst/>
              <a:latin typeface="Open Sans" panose="020B0606030504020204" pitchFamily="34" charset="0"/>
              <a:ea typeface="Open Sans" panose="020B0606030504020204" pitchFamily="34" charset="0"/>
              <a:cs typeface="Open Sans" panose="020B0606030504020204" pitchFamily="34" charset="0"/>
            </a:endParaRPr>
          </a:p>
          <a:p>
            <a:pPr marL="285750" lvl="0" indent="-285750" rtl="0">
              <a:spcBef>
                <a:spcPts val="0"/>
              </a:spcBef>
              <a:spcAft>
                <a:spcPts val="0"/>
              </a:spcAft>
              <a:buClr>
                <a:schemeClr val="accent1"/>
              </a:buClr>
              <a:buFont typeface="Wingdings" panose="05000000000000000000" pitchFamily="2" charset="2"/>
              <a:buChar char="ü"/>
            </a:pPr>
            <a:endParaRPr sz="1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p:txBody>
      </p:sp>
      <p:sp>
        <p:nvSpPr>
          <p:cNvPr id="4" name="Google Shape;555;p37">
            <a:extLst>
              <a:ext uri="{FF2B5EF4-FFF2-40B4-BE49-F238E27FC236}">
                <a16:creationId xmlns:a16="http://schemas.microsoft.com/office/drawing/2014/main" id="{7A1B4132-645D-E448-A88D-C21C1C87FF4C}"/>
              </a:ext>
            </a:extLst>
          </p:cNvPr>
          <p:cNvSpPr txBox="1">
            <a:spLocks/>
          </p:cNvSpPr>
          <p:nvPr/>
        </p:nvSpPr>
        <p:spPr>
          <a:xfrm>
            <a:off x="8412944" y="4630095"/>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500" dirty="0"/>
              <a:t>7</a:t>
            </a:r>
          </a:p>
        </p:txBody>
      </p:sp>
      <p:sp>
        <p:nvSpPr>
          <p:cNvPr id="3" name="Google Shape;614;p40">
            <a:extLst>
              <a:ext uri="{FF2B5EF4-FFF2-40B4-BE49-F238E27FC236}">
                <a16:creationId xmlns:a16="http://schemas.microsoft.com/office/drawing/2014/main" id="{0B51A2F8-AF5E-454B-61C3-4B103BA4BDA9}"/>
              </a:ext>
            </a:extLst>
          </p:cNvPr>
          <p:cNvSpPr txBox="1">
            <a:spLocks noGrp="1"/>
          </p:cNvSpPr>
          <p:nvPr>
            <p:ph type="title"/>
          </p:nvPr>
        </p:nvSpPr>
        <p:spPr>
          <a:xfrm flipH="1">
            <a:off x="683101" y="188809"/>
            <a:ext cx="7713900" cy="909902"/>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AE" dirty="0"/>
              <a:t>STRENGHTHS </a:t>
            </a:r>
            <a:endParaRPr dirty="0"/>
          </a:p>
        </p:txBody>
      </p:sp>
    </p:spTree>
    <p:extLst>
      <p:ext uri="{BB962C8B-B14F-4D97-AF65-F5344CB8AC3E}">
        <p14:creationId xmlns:p14="http://schemas.microsoft.com/office/powerpoint/2010/main" val="3619831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4" name="Google Shape;555;p37">
            <a:extLst>
              <a:ext uri="{FF2B5EF4-FFF2-40B4-BE49-F238E27FC236}">
                <a16:creationId xmlns:a16="http://schemas.microsoft.com/office/drawing/2014/main" id="{7A1B4132-645D-E448-A88D-C21C1C87FF4C}"/>
              </a:ext>
            </a:extLst>
          </p:cNvPr>
          <p:cNvSpPr txBox="1">
            <a:spLocks/>
          </p:cNvSpPr>
          <p:nvPr/>
        </p:nvSpPr>
        <p:spPr>
          <a:xfrm>
            <a:off x="8412944" y="4630095"/>
            <a:ext cx="674700" cy="53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miko"/>
              <a:buNone/>
              <a:defRPr sz="2900" b="0" i="0" u="none" strike="noStrike" cap="none">
                <a:solidFill>
                  <a:schemeClr val="accent1"/>
                </a:solidFill>
                <a:latin typeface="Amiko"/>
                <a:ea typeface="Amiko"/>
                <a:cs typeface="Amiko"/>
                <a:sym typeface="Amiko"/>
              </a:defRPr>
            </a:lvl1pPr>
            <a:lvl2pPr marR="0" lvl="1"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2pPr>
            <a:lvl3pPr marR="0" lvl="2"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3pPr>
            <a:lvl4pPr marR="0" lvl="3"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4pPr>
            <a:lvl5pPr marR="0" lvl="4"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5pPr>
            <a:lvl6pPr marR="0" lvl="5"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6pPr>
            <a:lvl7pPr marR="0" lvl="6"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7pPr>
            <a:lvl8pPr marR="0" lvl="7"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8pPr>
            <a:lvl9pPr marR="0" lvl="8" algn="l" rtl="0">
              <a:lnSpc>
                <a:spcPct val="100000"/>
              </a:lnSpc>
              <a:spcBef>
                <a:spcPts val="0"/>
              </a:spcBef>
              <a:spcAft>
                <a:spcPts val="0"/>
              </a:spcAft>
              <a:buClr>
                <a:schemeClr val="dk1"/>
              </a:buClr>
              <a:buSzPts val="3000"/>
              <a:buFont typeface="Barlow ExtraBold"/>
              <a:buNone/>
              <a:defRPr sz="3000" b="0" i="0" u="none" strike="noStrike" cap="none">
                <a:solidFill>
                  <a:schemeClr val="dk1"/>
                </a:solidFill>
                <a:latin typeface="Barlow ExtraBold"/>
                <a:ea typeface="Barlow ExtraBold"/>
                <a:cs typeface="Barlow ExtraBold"/>
                <a:sym typeface="Barlow ExtraBold"/>
              </a:defRPr>
            </a:lvl9pPr>
          </a:lstStyle>
          <a:p>
            <a:r>
              <a:rPr lang="en" sz="2500" dirty="0"/>
              <a:t>8</a:t>
            </a:r>
          </a:p>
        </p:txBody>
      </p:sp>
      <p:sp>
        <p:nvSpPr>
          <p:cNvPr id="3" name="Google Shape;614;p40">
            <a:extLst>
              <a:ext uri="{FF2B5EF4-FFF2-40B4-BE49-F238E27FC236}">
                <a16:creationId xmlns:a16="http://schemas.microsoft.com/office/drawing/2014/main" id="{0B51A2F8-AF5E-454B-61C3-4B103BA4BDA9}"/>
              </a:ext>
            </a:extLst>
          </p:cNvPr>
          <p:cNvSpPr txBox="1">
            <a:spLocks noGrp="1"/>
          </p:cNvSpPr>
          <p:nvPr>
            <p:ph type="title"/>
          </p:nvPr>
        </p:nvSpPr>
        <p:spPr>
          <a:xfrm flipH="1">
            <a:off x="683101" y="188809"/>
            <a:ext cx="7713900" cy="909902"/>
          </a:xfrm>
          <a:prstGeom prst="rect">
            <a:avLst/>
          </a:prstGeom>
        </p:spPr>
        <p:txBody>
          <a:bodyPr spcFirstLastPara="1" wrap="square" lIns="91425" tIns="0" rIns="91425" bIns="91425" anchor="t" anchorCtr="0">
            <a:noAutofit/>
          </a:bodyPr>
          <a:lstStyle/>
          <a:p>
            <a:pPr marL="0" lvl="0" indent="0" algn="ctr" rtl="0">
              <a:spcBef>
                <a:spcPts val="0"/>
              </a:spcBef>
              <a:spcAft>
                <a:spcPts val="0"/>
              </a:spcAft>
              <a:buNone/>
            </a:pPr>
            <a:r>
              <a:rPr lang="en-AE" dirty="0"/>
              <a:t>CRITICISMS </a:t>
            </a:r>
            <a:endParaRPr dirty="0"/>
          </a:p>
        </p:txBody>
      </p:sp>
      <p:sp>
        <p:nvSpPr>
          <p:cNvPr id="2" name="Google Shape;616;p40">
            <a:extLst>
              <a:ext uri="{FF2B5EF4-FFF2-40B4-BE49-F238E27FC236}">
                <a16:creationId xmlns:a16="http://schemas.microsoft.com/office/drawing/2014/main" id="{82F77BE4-6B62-57FC-F01C-B1324D38D76F}"/>
              </a:ext>
            </a:extLst>
          </p:cNvPr>
          <p:cNvSpPr txBox="1"/>
          <p:nvPr/>
        </p:nvSpPr>
        <p:spPr>
          <a:xfrm>
            <a:off x="276449" y="903761"/>
            <a:ext cx="7262035" cy="4112143"/>
          </a:xfrm>
          <a:prstGeom prst="rect">
            <a:avLst/>
          </a:prstGeom>
          <a:noFill/>
          <a:ln>
            <a:noFill/>
          </a:ln>
        </p:spPr>
        <p:txBody>
          <a:bodyPr spcFirstLastPara="1" wrap="square" lIns="91425" tIns="91425" rIns="91425" bIns="91425" anchor="t" anchorCtr="0">
            <a:noAutofit/>
          </a:bodyPr>
          <a:lstStyle/>
          <a:p>
            <a:pPr marL="285750" indent="-285750">
              <a:buClr>
                <a:schemeClr val="accent1"/>
              </a:buClr>
              <a:buFont typeface="Wingdings" panose="05000000000000000000" pitchFamily="2" charset="2"/>
              <a:buChar char="ü"/>
            </a:pPr>
            <a:r>
              <a:rPr lang="en-US" sz="1800" dirty="0">
                <a:latin typeface="Open Sans" panose="020B0606030504020204" pitchFamily="34" charset="0"/>
                <a:ea typeface="Open Sans" panose="020B0606030504020204" pitchFamily="34" charset="0"/>
                <a:cs typeface="Open Sans" panose="020B0606030504020204" pitchFamily="34" charset="0"/>
              </a:rPr>
              <a:t>Suggests that it has limitations. Unlike many other leadership theories, this approach does not have a strong body of research findings to justify and support the theoretical underpinnings on which it stands.</a:t>
            </a:r>
          </a:p>
          <a:p>
            <a:pPr>
              <a:buClr>
                <a:schemeClr val="accent1"/>
              </a:buClr>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marL="285750" indent="-285750">
              <a:buClr>
                <a:schemeClr val="accent1"/>
              </a:buClr>
              <a:buFont typeface="Wingdings" panose="05000000000000000000" pitchFamily="2" charset="2"/>
              <a:buChar char="ü"/>
            </a:pPr>
            <a:r>
              <a:rPr lang="en-US" sz="1800" dirty="0">
                <a:latin typeface="Open Sans" panose="020B0606030504020204" pitchFamily="34" charset="0"/>
                <a:ea typeface="Open Sans" panose="020B0606030504020204" pitchFamily="34" charset="0"/>
                <a:cs typeface="Open Sans" panose="020B0606030504020204" pitchFamily="34" charset="0"/>
              </a:rPr>
              <a:t>It is not clear in explaining how followers move from developing levels to developed levels, nor is it clear on how commitment changes over time for followers.</a:t>
            </a:r>
          </a:p>
          <a:p>
            <a:pPr>
              <a:buClr>
                <a:schemeClr val="accent1"/>
              </a:buClr>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marL="285750" indent="-285750">
              <a:buClr>
                <a:schemeClr val="accent1"/>
              </a:buClr>
              <a:buFont typeface="Wingdings" panose="05000000000000000000" pitchFamily="2" charset="2"/>
              <a:buChar char="ü"/>
            </a:pPr>
            <a:r>
              <a:rPr lang="en-US" sz="1800" dirty="0">
                <a:latin typeface="Open Sans" panose="020B0606030504020204" pitchFamily="34" charset="0"/>
                <a:ea typeface="Open Sans" panose="020B0606030504020204" pitchFamily="34" charset="0"/>
                <a:cs typeface="Open Sans" panose="020B0606030504020204" pitchFamily="34" charset="0"/>
              </a:rPr>
              <a:t>The model does not address how demographic characteristics affect followers’ preferences for leadership.</a:t>
            </a:r>
          </a:p>
          <a:p>
            <a:pPr marL="285750" indent="-285750">
              <a:buClr>
                <a:schemeClr val="accent1"/>
              </a:buClr>
              <a:buFont typeface="Wingdings" panose="05000000000000000000" pitchFamily="2" charset="2"/>
              <a:buChar char="ü"/>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marL="285750" indent="-285750">
              <a:buClr>
                <a:schemeClr val="accent1"/>
              </a:buClr>
              <a:buFont typeface="Wingdings" panose="05000000000000000000" pitchFamily="2" charset="2"/>
              <a:buChar char="ü"/>
            </a:pPr>
            <a:r>
              <a:rPr lang="en-US" sz="1800" dirty="0">
                <a:latin typeface="Open Sans" panose="020B0606030504020204" pitchFamily="34" charset="0"/>
                <a:ea typeface="Open Sans" panose="020B0606030504020204" pitchFamily="34" charset="0"/>
                <a:cs typeface="Open Sans" panose="020B0606030504020204" pitchFamily="34" charset="0"/>
              </a:rPr>
              <a:t>The model does not provide guidelines for how leaders can use this approach in group settings as opposed to one-to-one contexts.</a:t>
            </a:r>
            <a:endParaRPr lang="en-US" sz="1800" dirty="0">
              <a:effectLst/>
              <a:latin typeface="Open Sans" panose="020B0606030504020204" pitchFamily="34" charset="0"/>
              <a:ea typeface="Open Sans" panose="020B0606030504020204" pitchFamily="34" charset="0"/>
              <a:cs typeface="Open Sans" panose="020B0606030504020204" pitchFamily="34" charset="0"/>
            </a:endParaRPr>
          </a:p>
          <a:p>
            <a:pPr marL="285750" lvl="0" indent="-285750" rtl="0">
              <a:spcBef>
                <a:spcPts val="0"/>
              </a:spcBef>
              <a:spcAft>
                <a:spcPts val="0"/>
              </a:spcAft>
              <a:buClr>
                <a:schemeClr val="accent1"/>
              </a:buClr>
              <a:buFont typeface="Wingdings" panose="05000000000000000000" pitchFamily="2" charset="2"/>
              <a:buChar char="ü"/>
            </a:pPr>
            <a:endParaRPr sz="1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p:txBody>
      </p:sp>
    </p:spTree>
    <p:extLst>
      <p:ext uri="{BB962C8B-B14F-4D97-AF65-F5344CB8AC3E}">
        <p14:creationId xmlns:p14="http://schemas.microsoft.com/office/powerpoint/2010/main" val="3312334815"/>
      </p:ext>
    </p:extLst>
  </p:cSld>
  <p:clrMapOvr>
    <a:masterClrMapping/>
  </p:clrMapOvr>
</p:sld>
</file>

<file path=ppt/theme/theme1.xml><?xml version="1.0" encoding="utf-8"?>
<a:theme xmlns:a="http://schemas.openxmlformats.org/drawingml/2006/main" name="Urban Construction Company Profile by Slidesgo">
  <a:themeElements>
    <a:clrScheme name="Simple Light">
      <a:dk1>
        <a:srgbClr val="000000"/>
      </a:dk1>
      <a:lt1>
        <a:srgbClr val="FFFFFF"/>
      </a:lt1>
      <a:dk2>
        <a:srgbClr val="DDDDDD"/>
      </a:dk2>
      <a:lt2>
        <a:srgbClr val="999999"/>
      </a:lt2>
      <a:accent1>
        <a:srgbClr val="003852"/>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570</TotalTime>
  <Words>688</Words>
  <Application>Microsoft Office PowerPoint</Application>
  <PresentationFormat>On-screen Show (16:9)</PresentationFormat>
  <Paragraphs>67</Paragraphs>
  <Slides>12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Amiko</vt:lpstr>
      <vt:lpstr>Bebas Neue</vt:lpstr>
      <vt:lpstr>Open Sans</vt:lpstr>
      <vt:lpstr>Arial</vt:lpstr>
      <vt:lpstr>Barlow ExtraBold</vt:lpstr>
      <vt:lpstr>Wingdings</vt:lpstr>
      <vt:lpstr>Open Sans Medium</vt:lpstr>
      <vt:lpstr>Times New Roman</vt:lpstr>
      <vt:lpstr>Urban Construction Company Profile by Slidesgo</vt:lpstr>
      <vt:lpstr>SITUATIONAL</vt:lpstr>
      <vt:lpstr>01</vt:lpstr>
      <vt:lpstr>INTRODUCTION</vt:lpstr>
      <vt:lpstr>DEFINING SITUATIONAL APPROACH</vt:lpstr>
      <vt:lpstr>LEADERSHIP STYLES</vt:lpstr>
      <vt:lpstr>LEADERSHIP STYLES</vt:lpstr>
      <vt:lpstr>LEADERSHIP STYLES</vt:lpstr>
      <vt:lpstr>STRENGHTHS </vt:lpstr>
      <vt:lpstr>CRITICISMS </vt:lpstr>
      <vt:lpstr>CONCLUSION</vt:lpstr>
      <vt:lpstr>REFERENCE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CONCEPTUAL</dc:title>
  <cp:lastModifiedBy>Maher Fattouh</cp:lastModifiedBy>
  <cp:revision>7</cp:revision>
  <dcterms:modified xsi:type="dcterms:W3CDTF">2023-03-29T09:04:42Z</dcterms:modified>
</cp:coreProperties>
</file>